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Zarasai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Zaras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92440" y="26740"/>
                </a:moveTo>
                <a:lnTo>
                  <a:pt x="92400" y="26730"/>
                </a:lnTo>
                <a:lnTo>
                  <a:pt x="92380" y="26720"/>
                </a:lnTo>
                <a:lnTo>
                  <a:pt x="92350" y="26710"/>
                </a:lnTo>
                <a:lnTo>
                  <a:pt x="92340" y="26710"/>
                </a:lnTo>
                <a:lnTo>
                  <a:pt x="92320" y="26700"/>
                </a:lnTo>
                <a:lnTo>
                  <a:pt x="92310" y="26700"/>
                </a:lnTo>
                <a:lnTo>
                  <a:pt x="92300" y="26700"/>
                </a:lnTo>
                <a:lnTo>
                  <a:pt x="92300" y="26710"/>
                </a:lnTo>
                <a:lnTo>
                  <a:pt x="92290" y="26710"/>
                </a:lnTo>
                <a:lnTo>
                  <a:pt x="92270" y="26710"/>
                </a:lnTo>
                <a:lnTo>
                  <a:pt x="92260" y="26710"/>
                </a:lnTo>
                <a:lnTo>
                  <a:pt x="92240" y="26700"/>
                </a:lnTo>
                <a:lnTo>
                  <a:pt x="92230" y="26690"/>
                </a:lnTo>
                <a:lnTo>
                  <a:pt x="92220" y="26690"/>
                </a:lnTo>
                <a:lnTo>
                  <a:pt x="92220" y="26700"/>
                </a:lnTo>
                <a:lnTo>
                  <a:pt x="92220" y="26710"/>
                </a:lnTo>
                <a:lnTo>
                  <a:pt x="92230" y="26720"/>
                </a:lnTo>
                <a:lnTo>
                  <a:pt x="92230" y="26730"/>
                </a:lnTo>
                <a:lnTo>
                  <a:pt x="92230" y="26740"/>
                </a:lnTo>
                <a:lnTo>
                  <a:pt x="92230" y="26750"/>
                </a:lnTo>
                <a:lnTo>
                  <a:pt x="92230" y="26760"/>
                </a:lnTo>
                <a:lnTo>
                  <a:pt x="92220" y="26760"/>
                </a:lnTo>
                <a:lnTo>
                  <a:pt x="92210" y="26770"/>
                </a:lnTo>
                <a:lnTo>
                  <a:pt x="92200" y="26770"/>
                </a:lnTo>
                <a:lnTo>
                  <a:pt x="92190" y="26770"/>
                </a:lnTo>
                <a:lnTo>
                  <a:pt x="92180" y="26760"/>
                </a:lnTo>
                <a:lnTo>
                  <a:pt x="92170" y="26760"/>
                </a:lnTo>
                <a:lnTo>
                  <a:pt x="92150" y="26750"/>
                </a:lnTo>
                <a:lnTo>
                  <a:pt x="92120" y="26730"/>
                </a:lnTo>
                <a:lnTo>
                  <a:pt x="92060" y="26700"/>
                </a:lnTo>
                <a:lnTo>
                  <a:pt x="92030" y="26690"/>
                </a:lnTo>
                <a:lnTo>
                  <a:pt x="91970" y="26680"/>
                </a:lnTo>
                <a:lnTo>
                  <a:pt x="91780" y="26680"/>
                </a:lnTo>
                <a:lnTo>
                  <a:pt x="91780" y="26660"/>
                </a:lnTo>
                <a:lnTo>
                  <a:pt x="91970" y="26660"/>
                </a:lnTo>
                <a:lnTo>
                  <a:pt x="92040" y="26650"/>
                </a:lnTo>
                <a:lnTo>
                  <a:pt x="92040" y="26640"/>
                </a:lnTo>
                <a:lnTo>
                  <a:pt x="92040" y="26630"/>
                </a:lnTo>
                <a:lnTo>
                  <a:pt x="92040" y="26620"/>
                </a:lnTo>
                <a:lnTo>
                  <a:pt x="92040" y="26610"/>
                </a:lnTo>
                <a:lnTo>
                  <a:pt x="92040" y="26600"/>
                </a:lnTo>
                <a:lnTo>
                  <a:pt x="92050" y="26590"/>
                </a:lnTo>
                <a:lnTo>
                  <a:pt x="92050" y="26580"/>
                </a:lnTo>
                <a:lnTo>
                  <a:pt x="92060" y="26590"/>
                </a:lnTo>
                <a:lnTo>
                  <a:pt x="92070" y="26590"/>
                </a:lnTo>
                <a:lnTo>
                  <a:pt x="92080" y="26590"/>
                </a:lnTo>
                <a:lnTo>
                  <a:pt x="92110" y="26570"/>
                </a:lnTo>
                <a:lnTo>
                  <a:pt x="92120" y="26570"/>
                </a:lnTo>
                <a:lnTo>
                  <a:pt x="92130" y="26570"/>
                </a:lnTo>
                <a:lnTo>
                  <a:pt x="92140" y="26570"/>
                </a:lnTo>
                <a:lnTo>
                  <a:pt x="92150" y="26580"/>
                </a:lnTo>
                <a:lnTo>
                  <a:pt x="92150" y="26590"/>
                </a:lnTo>
                <a:lnTo>
                  <a:pt x="92150" y="26600"/>
                </a:lnTo>
                <a:lnTo>
                  <a:pt x="92170" y="26590"/>
                </a:lnTo>
                <a:lnTo>
                  <a:pt x="92180" y="26550"/>
                </a:lnTo>
                <a:lnTo>
                  <a:pt x="92180" y="26540"/>
                </a:lnTo>
                <a:lnTo>
                  <a:pt x="92180" y="26530"/>
                </a:lnTo>
                <a:lnTo>
                  <a:pt x="92190" y="26520"/>
                </a:lnTo>
                <a:lnTo>
                  <a:pt x="92190" y="26510"/>
                </a:lnTo>
                <a:lnTo>
                  <a:pt x="92180" y="26490"/>
                </a:lnTo>
                <a:lnTo>
                  <a:pt x="92170" y="26450"/>
                </a:lnTo>
                <a:lnTo>
                  <a:pt x="92150" y="26430"/>
                </a:lnTo>
                <a:lnTo>
                  <a:pt x="92120" y="26390"/>
                </a:lnTo>
                <a:lnTo>
                  <a:pt x="92100" y="26370"/>
                </a:lnTo>
                <a:lnTo>
                  <a:pt x="92090" y="26360"/>
                </a:lnTo>
                <a:lnTo>
                  <a:pt x="92080" y="26350"/>
                </a:lnTo>
                <a:lnTo>
                  <a:pt x="92070" y="26350"/>
                </a:lnTo>
                <a:lnTo>
                  <a:pt x="92060" y="26360"/>
                </a:lnTo>
                <a:lnTo>
                  <a:pt x="92030" y="26360"/>
                </a:lnTo>
                <a:lnTo>
                  <a:pt x="92020" y="26370"/>
                </a:lnTo>
                <a:lnTo>
                  <a:pt x="92010" y="26400"/>
                </a:lnTo>
                <a:lnTo>
                  <a:pt x="92010" y="26420"/>
                </a:lnTo>
                <a:lnTo>
                  <a:pt x="92000" y="26450"/>
                </a:lnTo>
                <a:lnTo>
                  <a:pt x="91990" y="26480"/>
                </a:lnTo>
                <a:lnTo>
                  <a:pt x="91960" y="26530"/>
                </a:lnTo>
                <a:lnTo>
                  <a:pt x="91940" y="26570"/>
                </a:lnTo>
                <a:lnTo>
                  <a:pt x="91920" y="26590"/>
                </a:lnTo>
                <a:lnTo>
                  <a:pt x="91900" y="26610"/>
                </a:lnTo>
                <a:lnTo>
                  <a:pt x="91890" y="26610"/>
                </a:lnTo>
                <a:lnTo>
                  <a:pt x="91830" y="26630"/>
                </a:lnTo>
                <a:lnTo>
                  <a:pt x="91800" y="26640"/>
                </a:lnTo>
                <a:lnTo>
                  <a:pt x="91790" y="26630"/>
                </a:lnTo>
                <a:lnTo>
                  <a:pt x="91780" y="26630"/>
                </a:lnTo>
                <a:lnTo>
                  <a:pt x="91770" y="26640"/>
                </a:lnTo>
                <a:lnTo>
                  <a:pt x="91750" y="26650"/>
                </a:lnTo>
                <a:lnTo>
                  <a:pt x="91730" y="26650"/>
                </a:lnTo>
                <a:lnTo>
                  <a:pt x="91690" y="26650"/>
                </a:lnTo>
                <a:lnTo>
                  <a:pt x="91680" y="26650"/>
                </a:lnTo>
                <a:lnTo>
                  <a:pt x="91660" y="26650"/>
                </a:lnTo>
                <a:lnTo>
                  <a:pt x="91540" y="26630"/>
                </a:lnTo>
                <a:lnTo>
                  <a:pt x="91520" y="26630"/>
                </a:lnTo>
                <a:lnTo>
                  <a:pt x="91510" y="26630"/>
                </a:lnTo>
                <a:lnTo>
                  <a:pt x="91500" y="26640"/>
                </a:lnTo>
                <a:lnTo>
                  <a:pt x="91480" y="26650"/>
                </a:lnTo>
                <a:lnTo>
                  <a:pt x="91470" y="26660"/>
                </a:lnTo>
                <a:lnTo>
                  <a:pt x="91460" y="26660"/>
                </a:lnTo>
                <a:lnTo>
                  <a:pt x="91430" y="26670"/>
                </a:lnTo>
                <a:lnTo>
                  <a:pt x="91410" y="26670"/>
                </a:lnTo>
                <a:lnTo>
                  <a:pt x="91410" y="26680"/>
                </a:lnTo>
                <a:lnTo>
                  <a:pt x="91380" y="26680"/>
                </a:lnTo>
                <a:lnTo>
                  <a:pt x="91370" y="26690"/>
                </a:lnTo>
                <a:lnTo>
                  <a:pt x="91350" y="26700"/>
                </a:lnTo>
                <a:lnTo>
                  <a:pt x="91350" y="26710"/>
                </a:lnTo>
                <a:lnTo>
                  <a:pt x="91330" y="26740"/>
                </a:lnTo>
                <a:lnTo>
                  <a:pt x="91300" y="26770"/>
                </a:lnTo>
                <a:lnTo>
                  <a:pt x="91270" y="26780"/>
                </a:lnTo>
                <a:lnTo>
                  <a:pt x="91250" y="26790"/>
                </a:lnTo>
                <a:lnTo>
                  <a:pt x="91220" y="26790"/>
                </a:lnTo>
                <a:lnTo>
                  <a:pt x="91200" y="26780"/>
                </a:lnTo>
                <a:lnTo>
                  <a:pt x="91190" y="26770"/>
                </a:lnTo>
                <a:lnTo>
                  <a:pt x="91180" y="26770"/>
                </a:lnTo>
                <a:lnTo>
                  <a:pt x="91160" y="26780"/>
                </a:lnTo>
                <a:lnTo>
                  <a:pt x="91150" y="26780"/>
                </a:lnTo>
                <a:lnTo>
                  <a:pt x="91130" y="26770"/>
                </a:lnTo>
                <a:lnTo>
                  <a:pt x="91120" y="26770"/>
                </a:lnTo>
                <a:lnTo>
                  <a:pt x="91110" y="26770"/>
                </a:lnTo>
                <a:lnTo>
                  <a:pt x="91100" y="26770"/>
                </a:lnTo>
                <a:lnTo>
                  <a:pt x="91080" y="26760"/>
                </a:lnTo>
                <a:lnTo>
                  <a:pt x="91070" y="26760"/>
                </a:lnTo>
                <a:lnTo>
                  <a:pt x="91060" y="26760"/>
                </a:lnTo>
                <a:lnTo>
                  <a:pt x="91030" y="26770"/>
                </a:lnTo>
                <a:lnTo>
                  <a:pt x="91020" y="26780"/>
                </a:lnTo>
                <a:lnTo>
                  <a:pt x="90980" y="26790"/>
                </a:lnTo>
                <a:lnTo>
                  <a:pt x="90960" y="26790"/>
                </a:lnTo>
                <a:lnTo>
                  <a:pt x="90950" y="26790"/>
                </a:lnTo>
                <a:lnTo>
                  <a:pt x="90940" y="26790"/>
                </a:lnTo>
                <a:lnTo>
                  <a:pt x="90930" y="26800"/>
                </a:lnTo>
                <a:lnTo>
                  <a:pt x="90900" y="26780"/>
                </a:lnTo>
                <a:lnTo>
                  <a:pt x="90880" y="26770"/>
                </a:lnTo>
                <a:lnTo>
                  <a:pt x="90860" y="26760"/>
                </a:lnTo>
                <a:lnTo>
                  <a:pt x="90840" y="26730"/>
                </a:lnTo>
                <a:lnTo>
                  <a:pt x="90810" y="26690"/>
                </a:lnTo>
                <a:lnTo>
                  <a:pt x="90790" y="26670"/>
                </a:lnTo>
                <a:lnTo>
                  <a:pt x="90770" y="26670"/>
                </a:lnTo>
                <a:lnTo>
                  <a:pt x="90750" y="26660"/>
                </a:lnTo>
                <a:lnTo>
                  <a:pt x="90740" y="26650"/>
                </a:lnTo>
                <a:lnTo>
                  <a:pt x="90730" y="26650"/>
                </a:lnTo>
                <a:lnTo>
                  <a:pt x="90730" y="26660"/>
                </a:lnTo>
                <a:lnTo>
                  <a:pt x="90720" y="26660"/>
                </a:lnTo>
                <a:lnTo>
                  <a:pt x="90710" y="26660"/>
                </a:lnTo>
                <a:lnTo>
                  <a:pt x="90680" y="26660"/>
                </a:lnTo>
                <a:lnTo>
                  <a:pt x="90670" y="26680"/>
                </a:lnTo>
                <a:lnTo>
                  <a:pt x="90650" y="26700"/>
                </a:lnTo>
                <a:lnTo>
                  <a:pt x="90640" y="26700"/>
                </a:lnTo>
                <a:lnTo>
                  <a:pt x="90630" y="26700"/>
                </a:lnTo>
                <a:lnTo>
                  <a:pt x="90610" y="26690"/>
                </a:lnTo>
                <a:lnTo>
                  <a:pt x="90420" y="26850"/>
                </a:lnTo>
                <a:lnTo>
                  <a:pt x="90310" y="27000"/>
                </a:lnTo>
                <a:lnTo>
                  <a:pt x="90210" y="27000"/>
                </a:lnTo>
                <a:lnTo>
                  <a:pt x="90180" y="27000"/>
                </a:lnTo>
                <a:lnTo>
                  <a:pt x="90190" y="26990"/>
                </a:lnTo>
                <a:lnTo>
                  <a:pt x="90140" y="26940"/>
                </a:lnTo>
                <a:lnTo>
                  <a:pt x="90080" y="26900"/>
                </a:lnTo>
                <a:lnTo>
                  <a:pt x="90030" y="26860"/>
                </a:lnTo>
                <a:lnTo>
                  <a:pt x="89860" y="26720"/>
                </a:lnTo>
                <a:lnTo>
                  <a:pt x="89820" y="26690"/>
                </a:lnTo>
                <a:lnTo>
                  <a:pt x="89750" y="26630"/>
                </a:lnTo>
                <a:lnTo>
                  <a:pt x="89750" y="26580"/>
                </a:lnTo>
                <a:lnTo>
                  <a:pt x="89690" y="26580"/>
                </a:lnTo>
                <a:lnTo>
                  <a:pt x="89670" y="26560"/>
                </a:lnTo>
                <a:lnTo>
                  <a:pt x="89660" y="26560"/>
                </a:lnTo>
                <a:lnTo>
                  <a:pt x="89640" y="26480"/>
                </a:lnTo>
                <a:lnTo>
                  <a:pt x="89550" y="26430"/>
                </a:lnTo>
                <a:lnTo>
                  <a:pt x="89550" y="26420"/>
                </a:lnTo>
                <a:lnTo>
                  <a:pt x="89530" y="26400"/>
                </a:lnTo>
                <a:lnTo>
                  <a:pt x="89480" y="26530"/>
                </a:lnTo>
                <a:lnTo>
                  <a:pt x="89440" y="26630"/>
                </a:lnTo>
                <a:lnTo>
                  <a:pt x="89380" y="26790"/>
                </a:lnTo>
                <a:lnTo>
                  <a:pt x="89360" y="26840"/>
                </a:lnTo>
                <a:lnTo>
                  <a:pt x="89350" y="26870"/>
                </a:lnTo>
                <a:lnTo>
                  <a:pt x="88570" y="26860"/>
                </a:lnTo>
                <a:lnTo>
                  <a:pt x="87950" y="26830"/>
                </a:lnTo>
                <a:lnTo>
                  <a:pt x="87330" y="26590"/>
                </a:lnTo>
                <a:lnTo>
                  <a:pt x="87250" y="26630"/>
                </a:lnTo>
                <a:lnTo>
                  <a:pt x="87170" y="26810"/>
                </a:lnTo>
                <a:lnTo>
                  <a:pt x="87070" y="26910"/>
                </a:lnTo>
                <a:lnTo>
                  <a:pt x="86880" y="26940"/>
                </a:lnTo>
                <a:lnTo>
                  <a:pt x="86870" y="27060"/>
                </a:lnTo>
                <a:lnTo>
                  <a:pt x="86720" y="27600"/>
                </a:lnTo>
                <a:lnTo>
                  <a:pt x="86480" y="28120"/>
                </a:lnTo>
                <a:lnTo>
                  <a:pt x="86560" y="28560"/>
                </a:lnTo>
                <a:lnTo>
                  <a:pt x="85870" y="28800"/>
                </a:lnTo>
                <a:lnTo>
                  <a:pt x="85720" y="28790"/>
                </a:lnTo>
                <a:lnTo>
                  <a:pt x="85340" y="28660"/>
                </a:lnTo>
                <a:lnTo>
                  <a:pt x="85200" y="28680"/>
                </a:lnTo>
                <a:lnTo>
                  <a:pt x="84960" y="28680"/>
                </a:lnTo>
                <a:lnTo>
                  <a:pt x="84820" y="28740"/>
                </a:lnTo>
                <a:lnTo>
                  <a:pt x="84670" y="28730"/>
                </a:lnTo>
                <a:lnTo>
                  <a:pt x="84710" y="29060"/>
                </a:lnTo>
                <a:lnTo>
                  <a:pt x="84210" y="29060"/>
                </a:lnTo>
                <a:lnTo>
                  <a:pt x="83890" y="29130"/>
                </a:lnTo>
                <a:lnTo>
                  <a:pt x="83210" y="29220"/>
                </a:lnTo>
                <a:lnTo>
                  <a:pt x="83250" y="28970"/>
                </a:lnTo>
                <a:lnTo>
                  <a:pt x="83190" y="28930"/>
                </a:lnTo>
                <a:lnTo>
                  <a:pt x="83040" y="28930"/>
                </a:lnTo>
                <a:lnTo>
                  <a:pt x="82740" y="28940"/>
                </a:lnTo>
                <a:lnTo>
                  <a:pt x="82750" y="28700"/>
                </a:lnTo>
                <a:lnTo>
                  <a:pt x="82670" y="28690"/>
                </a:lnTo>
                <a:lnTo>
                  <a:pt x="82630" y="28370"/>
                </a:lnTo>
                <a:lnTo>
                  <a:pt x="82340" y="28060"/>
                </a:lnTo>
                <a:lnTo>
                  <a:pt x="82150" y="28130"/>
                </a:lnTo>
                <a:lnTo>
                  <a:pt x="82200" y="28070"/>
                </a:lnTo>
                <a:lnTo>
                  <a:pt x="82120" y="27910"/>
                </a:lnTo>
                <a:lnTo>
                  <a:pt x="81790" y="27490"/>
                </a:lnTo>
                <a:lnTo>
                  <a:pt x="82210" y="27230"/>
                </a:lnTo>
                <a:lnTo>
                  <a:pt x="81860" y="26990"/>
                </a:lnTo>
                <a:lnTo>
                  <a:pt x="81770" y="26850"/>
                </a:lnTo>
                <a:lnTo>
                  <a:pt x="81670" y="26730"/>
                </a:lnTo>
                <a:lnTo>
                  <a:pt x="81620" y="26800"/>
                </a:lnTo>
                <a:lnTo>
                  <a:pt x="81420" y="26960"/>
                </a:lnTo>
                <a:lnTo>
                  <a:pt x="81190" y="27000"/>
                </a:lnTo>
                <a:lnTo>
                  <a:pt x="81130" y="26870"/>
                </a:lnTo>
                <a:lnTo>
                  <a:pt x="81040" y="26800"/>
                </a:lnTo>
                <a:lnTo>
                  <a:pt x="80930" y="26760"/>
                </a:lnTo>
                <a:lnTo>
                  <a:pt x="80900" y="26660"/>
                </a:lnTo>
                <a:lnTo>
                  <a:pt x="80840" y="26600"/>
                </a:lnTo>
                <a:lnTo>
                  <a:pt x="80810" y="26590"/>
                </a:lnTo>
                <a:lnTo>
                  <a:pt x="80790" y="26500"/>
                </a:lnTo>
                <a:lnTo>
                  <a:pt x="80730" y="26480"/>
                </a:lnTo>
                <a:lnTo>
                  <a:pt x="80710" y="26500"/>
                </a:lnTo>
                <a:lnTo>
                  <a:pt x="80470" y="26230"/>
                </a:lnTo>
                <a:lnTo>
                  <a:pt x="80400" y="26220"/>
                </a:lnTo>
                <a:lnTo>
                  <a:pt x="80300" y="26140"/>
                </a:lnTo>
                <a:lnTo>
                  <a:pt x="79920" y="26070"/>
                </a:lnTo>
                <a:lnTo>
                  <a:pt x="79940" y="26230"/>
                </a:lnTo>
                <a:lnTo>
                  <a:pt x="79860" y="26450"/>
                </a:lnTo>
                <a:lnTo>
                  <a:pt x="79770" y="26520"/>
                </a:lnTo>
                <a:lnTo>
                  <a:pt x="79680" y="26510"/>
                </a:lnTo>
                <a:lnTo>
                  <a:pt x="79670" y="26450"/>
                </a:lnTo>
                <a:lnTo>
                  <a:pt x="79600" y="26400"/>
                </a:lnTo>
                <a:lnTo>
                  <a:pt x="79630" y="26340"/>
                </a:lnTo>
                <a:lnTo>
                  <a:pt x="79570" y="26310"/>
                </a:lnTo>
                <a:lnTo>
                  <a:pt x="79550" y="26270"/>
                </a:lnTo>
                <a:lnTo>
                  <a:pt x="79480" y="25900"/>
                </a:lnTo>
                <a:lnTo>
                  <a:pt x="79430" y="25900"/>
                </a:lnTo>
                <a:lnTo>
                  <a:pt x="79440" y="25640"/>
                </a:lnTo>
                <a:lnTo>
                  <a:pt x="79390" y="25560"/>
                </a:lnTo>
                <a:lnTo>
                  <a:pt x="79390" y="25100"/>
                </a:lnTo>
                <a:lnTo>
                  <a:pt x="79330" y="25060"/>
                </a:lnTo>
                <a:lnTo>
                  <a:pt x="79310" y="24990"/>
                </a:lnTo>
                <a:lnTo>
                  <a:pt x="79260" y="24880"/>
                </a:lnTo>
                <a:lnTo>
                  <a:pt x="79270" y="24690"/>
                </a:lnTo>
                <a:lnTo>
                  <a:pt x="79240" y="24520"/>
                </a:lnTo>
                <a:lnTo>
                  <a:pt x="78800" y="24510"/>
                </a:lnTo>
                <a:lnTo>
                  <a:pt x="78760" y="24450"/>
                </a:lnTo>
                <a:lnTo>
                  <a:pt x="78680" y="24370"/>
                </a:lnTo>
                <a:lnTo>
                  <a:pt x="78590" y="24280"/>
                </a:lnTo>
                <a:lnTo>
                  <a:pt x="78570" y="24210"/>
                </a:lnTo>
                <a:lnTo>
                  <a:pt x="78580" y="24190"/>
                </a:lnTo>
                <a:lnTo>
                  <a:pt x="78570" y="24180"/>
                </a:lnTo>
                <a:lnTo>
                  <a:pt x="78550" y="24180"/>
                </a:lnTo>
                <a:lnTo>
                  <a:pt x="78540" y="24190"/>
                </a:lnTo>
                <a:lnTo>
                  <a:pt x="78530" y="24190"/>
                </a:lnTo>
                <a:lnTo>
                  <a:pt x="78510" y="24170"/>
                </a:lnTo>
                <a:lnTo>
                  <a:pt x="78500" y="24160"/>
                </a:lnTo>
                <a:lnTo>
                  <a:pt x="78480" y="24170"/>
                </a:lnTo>
                <a:lnTo>
                  <a:pt x="78440" y="24180"/>
                </a:lnTo>
                <a:lnTo>
                  <a:pt x="78430" y="24170"/>
                </a:lnTo>
                <a:lnTo>
                  <a:pt x="78440" y="24150"/>
                </a:lnTo>
                <a:lnTo>
                  <a:pt x="78440" y="24140"/>
                </a:lnTo>
                <a:lnTo>
                  <a:pt x="78430" y="24130"/>
                </a:lnTo>
                <a:lnTo>
                  <a:pt x="78410" y="24120"/>
                </a:lnTo>
                <a:lnTo>
                  <a:pt x="78400" y="24130"/>
                </a:lnTo>
                <a:lnTo>
                  <a:pt x="78370" y="24170"/>
                </a:lnTo>
                <a:lnTo>
                  <a:pt x="78330" y="24200"/>
                </a:lnTo>
                <a:lnTo>
                  <a:pt x="78250" y="24200"/>
                </a:lnTo>
                <a:lnTo>
                  <a:pt x="78210" y="24200"/>
                </a:lnTo>
                <a:lnTo>
                  <a:pt x="78200" y="24190"/>
                </a:lnTo>
                <a:lnTo>
                  <a:pt x="78200" y="24140"/>
                </a:lnTo>
                <a:lnTo>
                  <a:pt x="78140" y="24140"/>
                </a:lnTo>
                <a:lnTo>
                  <a:pt x="78130" y="24130"/>
                </a:lnTo>
                <a:lnTo>
                  <a:pt x="78120" y="24120"/>
                </a:lnTo>
                <a:lnTo>
                  <a:pt x="78100" y="24120"/>
                </a:lnTo>
                <a:lnTo>
                  <a:pt x="78080" y="24110"/>
                </a:lnTo>
                <a:lnTo>
                  <a:pt x="78070" y="24080"/>
                </a:lnTo>
                <a:lnTo>
                  <a:pt x="78070" y="24050"/>
                </a:lnTo>
                <a:lnTo>
                  <a:pt x="78080" y="24020"/>
                </a:lnTo>
                <a:lnTo>
                  <a:pt x="78080" y="23980"/>
                </a:lnTo>
                <a:lnTo>
                  <a:pt x="78060" y="23960"/>
                </a:lnTo>
                <a:lnTo>
                  <a:pt x="78050" y="23940"/>
                </a:lnTo>
                <a:lnTo>
                  <a:pt x="78040" y="23910"/>
                </a:lnTo>
                <a:lnTo>
                  <a:pt x="78080" y="23900"/>
                </a:lnTo>
                <a:lnTo>
                  <a:pt x="78120" y="23900"/>
                </a:lnTo>
                <a:lnTo>
                  <a:pt x="78120" y="23930"/>
                </a:lnTo>
                <a:lnTo>
                  <a:pt x="78150" y="23940"/>
                </a:lnTo>
                <a:lnTo>
                  <a:pt x="78160" y="23960"/>
                </a:lnTo>
                <a:lnTo>
                  <a:pt x="78200" y="23950"/>
                </a:lnTo>
                <a:lnTo>
                  <a:pt x="78220" y="23950"/>
                </a:lnTo>
                <a:lnTo>
                  <a:pt x="78220" y="23920"/>
                </a:lnTo>
                <a:lnTo>
                  <a:pt x="78240" y="23900"/>
                </a:lnTo>
                <a:lnTo>
                  <a:pt x="78320" y="23980"/>
                </a:lnTo>
                <a:lnTo>
                  <a:pt x="78330" y="24010"/>
                </a:lnTo>
                <a:lnTo>
                  <a:pt x="78350" y="24030"/>
                </a:lnTo>
                <a:lnTo>
                  <a:pt x="78380" y="24000"/>
                </a:lnTo>
                <a:lnTo>
                  <a:pt x="78380" y="23940"/>
                </a:lnTo>
                <a:lnTo>
                  <a:pt x="78370" y="23900"/>
                </a:lnTo>
                <a:lnTo>
                  <a:pt x="78380" y="23870"/>
                </a:lnTo>
                <a:lnTo>
                  <a:pt x="78360" y="23850"/>
                </a:lnTo>
                <a:lnTo>
                  <a:pt x="78290" y="23830"/>
                </a:lnTo>
                <a:lnTo>
                  <a:pt x="78260" y="23830"/>
                </a:lnTo>
                <a:lnTo>
                  <a:pt x="78230" y="23810"/>
                </a:lnTo>
                <a:lnTo>
                  <a:pt x="78180" y="23790"/>
                </a:lnTo>
                <a:lnTo>
                  <a:pt x="78170" y="23760"/>
                </a:lnTo>
                <a:lnTo>
                  <a:pt x="78160" y="23750"/>
                </a:lnTo>
                <a:lnTo>
                  <a:pt x="78130" y="23740"/>
                </a:lnTo>
                <a:lnTo>
                  <a:pt x="78140" y="23730"/>
                </a:lnTo>
                <a:lnTo>
                  <a:pt x="78160" y="23700"/>
                </a:lnTo>
                <a:lnTo>
                  <a:pt x="78170" y="23690"/>
                </a:lnTo>
                <a:lnTo>
                  <a:pt x="78190" y="23680"/>
                </a:lnTo>
                <a:lnTo>
                  <a:pt x="78210" y="23670"/>
                </a:lnTo>
                <a:lnTo>
                  <a:pt x="78230" y="23650"/>
                </a:lnTo>
                <a:lnTo>
                  <a:pt x="78240" y="23640"/>
                </a:lnTo>
                <a:lnTo>
                  <a:pt x="78250" y="23620"/>
                </a:lnTo>
                <a:lnTo>
                  <a:pt x="78260" y="23610"/>
                </a:lnTo>
                <a:lnTo>
                  <a:pt x="78280" y="23590"/>
                </a:lnTo>
                <a:lnTo>
                  <a:pt x="78290" y="23580"/>
                </a:lnTo>
                <a:lnTo>
                  <a:pt x="78320" y="23550"/>
                </a:lnTo>
                <a:lnTo>
                  <a:pt x="78330" y="23540"/>
                </a:lnTo>
                <a:lnTo>
                  <a:pt x="78360" y="23510"/>
                </a:lnTo>
                <a:lnTo>
                  <a:pt x="78370" y="23480"/>
                </a:lnTo>
                <a:lnTo>
                  <a:pt x="78380" y="23460"/>
                </a:lnTo>
                <a:lnTo>
                  <a:pt x="78390" y="23440"/>
                </a:lnTo>
                <a:lnTo>
                  <a:pt x="78400" y="23430"/>
                </a:lnTo>
                <a:lnTo>
                  <a:pt x="78420" y="23410"/>
                </a:lnTo>
                <a:lnTo>
                  <a:pt x="78450" y="23380"/>
                </a:lnTo>
                <a:lnTo>
                  <a:pt x="78480" y="23350"/>
                </a:lnTo>
                <a:lnTo>
                  <a:pt x="78510" y="23330"/>
                </a:lnTo>
                <a:lnTo>
                  <a:pt x="78520" y="23310"/>
                </a:lnTo>
                <a:lnTo>
                  <a:pt x="78540" y="23300"/>
                </a:lnTo>
                <a:lnTo>
                  <a:pt x="78550" y="23270"/>
                </a:lnTo>
                <a:lnTo>
                  <a:pt x="78550" y="23260"/>
                </a:lnTo>
                <a:lnTo>
                  <a:pt x="78550" y="23230"/>
                </a:lnTo>
                <a:lnTo>
                  <a:pt x="78560" y="23210"/>
                </a:lnTo>
                <a:lnTo>
                  <a:pt x="78570" y="23170"/>
                </a:lnTo>
                <a:lnTo>
                  <a:pt x="78590" y="23150"/>
                </a:lnTo>
                <a:lnTo>
                  <a:pt x="78600" y="23140"/>
                </a:lnTo>
                <a:lnTo>
                  <a:pt x="78620" y="23120"/>
                </a:lnTo>
                <a:lnTo>
                  <a:pt x="78630" y="23100"/>
                </a:lnTo>
                <a:lnTo>
                  <a:pt x="78630" y="23090"/>
                </a:lnTo>
                <a:lnTo>
                  <a:pt x="78620" y="23080"/>
                </a:lnTo>
                <a:lnTo>
                  <a:pt x="78610" y="23060"/>
                </a:lnTo>
                <a:lnTo>
                  <a:pt x="78600" y="23050"/>
                </a:lnTo>
                <a:lnTo>
                  <a:pt x="78610" y="23030"/>
                </a:lnTo>
                <a:lnTo>
                  <a:pt x="78610" y="23020"/>
                </a:lnTo>
                <a:lnTo>
                  <a:pt x="78610" y="23010"/>
                </a:lnTo>
                <a:lnTo>
                  <a:pt x="78620" y="23010"/>
                </a:lnTo>
                <a:lnTo>
                  <a:pt x="78640" y="23010"/>
                </a:lnTo>
                <a:lnTo>
                  <a:pt x="78660" y="23020"/>
                </a:lnTo>
                <a:lnTo>
                  <a:pt x="78690" y="23040"/>
                </a:lnTo>
                <a:lnTo>
                  <a:pt x="78710" y="23050"/>
                </a:lnTo>
                <a:lnTo>
                  <a:pt x="78710" y="23060"/>
                </a:lnTo>
                <a:lnTo>
                  <a:pt x="78730" y="23060"/>
                </a:lnTo>
                <a:lnTo>
                  <a:pt x="78740" y="23060"/>
                </a:lnTo>
                <a:lnTo>
                  <a:pt x="78740" y="23040"/>
                </a:lnTo>
                <a:lnTo>
                  <a:pt x="78740" y="23030"/>
                </a:lnTo>
                <a:lnTo>
                  <a:pt x="78750" y="23020"/>
                </a:lnTo>
                <a:lnTo>
                  <a:pt x="78760" y="23010"/>
                </a:lnTo>
                <a:lnTo>
                  <a:pt x="78770" y="22990"/>
                </a:lnTo>
                <a:lnTo>
                  <a:pt x="78770" y="22980"/>
                </a:lnTo>
                <a:lnTo>
                  <a:pt x="78770" y="22960"/>
                </a:lnTo>
                <a:lnTo>
                  <a:pt x="78770" y="22950"/>
                </a:lnTo>
                <a:lnTo>
                  <a:pt x="78790" y="22940"/>
                </a:lnTo>
                <a:lnTo>
                  <a:pt x="78790" y="22920"/>
                </a:lnTo>
                <a:lnTo>
                  <a:pt x="78790" y="22910"/>
                </a:lnTo>
                <a:lnTo>
                  <a:pt x="78780" y="22900"/>
                </a:lnTo>
                <a:lnTo>
                  <a:pt x="78770" y="22870"/>
                </a:lnTo>
                <a:lnTo>
                  <a:pt x="78780" y="22840"/>
                </a:lnTo>
                <a:lnTo>
                  <a:pt x="78790" y="22830"/>
                </a:lnTo>
                <a:lnTo>
                  <a:pt x="78800" y="22820"/>
                </a:lnTo>
                <a:lnTo>
                  <a:pt x="78800" y="22800"/>
                </a:lnTo>
                <a:lnTo>
                  <a:pt x="78800" y="22770"/>
                </a:lnTo>
                <a:lnTo>
                  <a:pt x="78810" y="22740"/>
                </a:lnTo>
                <a:lnTo>
                  <a:pt x="78800" y="22720"/>
                </a:lnTo>
                <a:lnTo>
                  <a:pt x="78790" y="22680"/>
                </a:lnTo>
                <a:lnTo>
                  <a:pt x="78790" y="22650"/>
                </a:lnTo>
                <a:lnTo>
                  <a:pt x="78790" y="22600"/>
                </a:lnTo>
                <a:lnTo>
                  <a:pt x="78790" y="22590"/>
                </a:lnTo>
                <a:lnTo>
                  <a:pt x="78780" y="22580"/>
                </a:lnTo>
                <a:lnTo>
                  <a:pt x="78770" y="22580"/>
                </a:lnTo>
                <a:lnTo>
                  <a:pt x="78760" y="22590"/>
                </a:lnTo>
                <a:lnTo>
                  <a:pt x="78730" y="22590"/>
                </a:lnTo>
                <a:lnTo>
                  <a:pt x="78690" y="22600"/>
                </a:lnTo>
                <a:lnTo>
                  <a:pt x="78650" y="22590"/>
                </a:lnTo>
                <a:lnTo>
                  <a:pt x="78640" y="22570"/>
                </a:lnTo>
                <a:lnTo>
                  <a:pt x="78660" y="22530"/>
                </a:lnTo>
                <a:lnTo>
                  <a:pt x="78680" y="22510"/>
                </a:lnTo>
                <a:lnTo>
                  <a:pt x="78730" y="22510"/>
                </a:lnTo>
                <a:lnTo>
                  <a:pt x="78760" y="22500"/>
                </a:lnTo>
                <a:lnTo>
                  <a:pt x="78770" y="22470"/>
                </a:lnTo>
                <a:lnTo>
                  <a:pt x="78750" y="22410"/>
                </a:lnTo>
                <a:lnTo>
                  <a:pt x="78770" y="22330"/>
                </a:lnTo>
                <a:lnTo>
                  <a:pt x="78790" y="22230"/>
                </a:lnTo>
                <a:lnTo>
                  <a:pt x="78830" y="22070"/>
                </a:lnTo>
                <a:lnTo>
                  <a:pt x="78810" y="22030"/>
                </a:lnTo>
                <a:lnTo>
                  <a:pt x="78810" y="21990"/>
                </a:lnTo>
                <a:lnTo>
                  <a:pt x="78870" y="21960"/>
                </a:lnTo>
                <a:lnTo>
                  <a:pt x="78960" y="21960"/>
                </a:lnTo>
                <a:lnTo>
                  <a:pt x="79040" y="21980"/>
                </a:lnTo>
                <a:lnTo>
                  <a:pt x="79070" y="21990"/>
                </a:lnTo>
                <a:lnTo>
                  <a:pt x="79080" y="22000"/>
                </a:lnTo>
                <a:lnTo>
                  <a:pt x="79070" y="21960"/>
                </a:lnTo>
                <a:lnTo>
                  <a:pt x="79040" y="21950"/>
                </a:lnTo>
                <a:lnTo>
                  <a:pt x="79070" y="21820"/>
                </a:lnTo>
                <a:lnTo>
                  <a:pt x="79110" y="21790"/>
                </a:lnTo>
                <a:lnTo>
                  <a:pt x="79170" y="21780"/>
                </a:lnTo>
                <a:lnTo>
                  <a:pt x="79210" y="21830"/>
                </a:lnTo>
                <a:lnTo>
                  <a:pt x="79300" y="21890"/>
                </a:lnTo>
                <a:lnTo>
                  <a:pt x="79400" y="21910"/>
                </a:lnTo>
                <a:lnTo>
                  <a:pt x="79470" y="21990"/>
                </a:lnTo>
                <a:lnTo>
                  <a:pt x="79520" y="22000"/>
                </a:lnTo>
                <a:lnTo>
                  <a:pt x="79590" y="22020"/>
                </a:lnTo>
                <a:lnTo>
                  <a:pt x="79650" y="21990"/>
                </a:lnTo>
                <a:lnTo>
                  <a:pt x="79720" y="22120"/>
                </a:lnTo>
                <a:lnTo>
                  <a:pt x="79820" y="22150"/>
                </a:lnTo>
                <a:lnTo>
                  <a:pt x="79920" y="22200"/>
                </a:lnTo>
                <a:lnTo>
                  <a:pt x="79980" y="22180"/>
                </a:lnTo>
                <a:lnTo>
                  <a:pt x="80040" y="22170"/>
                </a:lnTo>
                <a:lnTo>
                  <a:pt x="80120" y="22200"/>
                </a:lnTo>
                <a:lnTo>
                  <a:pt x="80160" y="22190"/>
                </a:lnTo>
                <a:lnTo>
                  <a:pt x="80250" y="22130"/>
                </a:lnTo>
                <a:lnTo>
                  <a:pt x="80270" y="22080"/>
                </a:lnTo>
                <a:lnTo>
                  <a:pt x="80270" y="22020"/>
                </a:lnTo>
                <a:lnTo>
                  <a:pt x="80300" y="21960"/>
                </a:lnTo>
                <a:lnTo>
                  <a:pt x="80340" y="21910"/>
                </a:lnTo>
                <a:lnTo>
                  <a:pt x="80350" y="21820"/>
                </a:lnTo>
                <a:lnTo>
                  <a:pt x="80350" y="21760"/>
                </a:lnTo>
                <a:lnTo>
                  <a:pt x="80340" y="21700"/>
                </a:lnTo>
                <a:lnTo>
                  <a:pt x="80400" y="21710"/>
                </a:lnTo>
                <a:lnTo>
                  <a:pt x="80420" y="21700"/>
                </a:lnTo>
                <a:lnTo>
                  <a:pt x="80420" y="21680"/>
                </a:lnTo>
                <a:lnTo>
                  <a:pt x="80370" y="21660"/>
                </a:lnTo>
                <a:lnTo>
                  <a:pt x="80380" y="21620"/>
                </a:lnTo>
                <a:lnTo>
                  <a:pt x="80410" y="21610"/>
                </a:lnTo>
                <a:lnTo>
                  <a:pt x="80450" y="21540"/>
                </a:lnTo>
                <a:lnTo>
                  <a:pt x="80510" y="21490"/>
                </a:lnTo>
                <a:lnTo>
                  <a:pt x="80500" y="21430"/>
                </a:lnTo>
                <a:lnTo>
                  <a:pt x="80470" y="21380"/>
                </a:lnTo>
                <a:lnTo>
                  <a:pt x="80470" y="21350"/>
                </a:lnTo>
                <a:lnTo>
                  <a:pt x="80420" y="21330"/>
                </a:lnTo>
                <a:lnTo>
                  <a:pt x="80380" y="21280"/>
                </a:lnTo>
                <a:lnTo>
                  <a:pt x="80450" y="21230"/>
                </a:lnTo>
                <a:lnTo>
                  <a:pt x="80380" y="21090"/>
                </a:lnTo>
                <a:lnTo>
                  <a:pt x="80340" y="21030"/>
                </a:lnTo>
                <a:lnTo>
                  <a:pt x="80320" y="21020"/>
                </a:lnTo>
                <a:lnTo>
                  <a:pt x="80290" y="20990"/>
                </a:lnTo>
                <a:lnTo>
                  <a:pt x="80330" y="20960"/>
                </a:lnTo>
                <a:lnTo>
                  <a:pt x="80380" y="20930"/>
                </a:lnTo>
                <a:lnTo>
                  <a:pt x="80440" y="20950"/>
                </a:lnTo>
                <a:lnTo>
                  <a:pt x="80410" y="20970"/>
                </a:lnTo>
                <a:lnTo>
                  <a:pt x="80410" y="21020"/>
                </a:lnTo>
                <a:lnTo>
                  <a:pt x="80430" y="21040"/>
                </a:lnTo>
                <a:lnTo>
                  <a:pt x="80460" y="21090"/>
                </a:lnTo>
                <a:lnTo>
                  <a:pt x="80500" y="21070"/>
                </a:lnTo>
                <a:lnTo>
                  <a:pt x="80540" y="21050"/>
                </a:lnTo>
                <a:lnTo>
                  <a:pt x="80540" y="21020"/>
                </a:lnTo>
                <a:lnTo>
                  <a:pt x="80480" y="21020"/>
                </a:lnTo>
                <a:lnTo>
                  <a:pt x="80460" y="20990"/>
                </a:lnTo>
                <a:lnTo>
                  <a:pt x="80480" y="20970"/>
                </a:lnTo>
                <a:lnTo>
                  <a:pt x="80530" y="20970"/>
                </a:lnTo>
                <a:lnTo>
                  <a:pt x="80550" y="20830"/>
                </a:lnTo>
                <a:lnTo>
                  <a:pt x="80570" y="20800"/>
                </a:lnTo>
                <a:lnTo>
                  <a:pt x="80550" y="20720"/>
                </a:lnTo>
                <a:lnTo>
                  <a:pt x="80540" y="20660"/>
                </a:lnTo>
                <a:lnTo>
                  <a:pt x="80560" y="20580"/>
                </a:lnTo>
                <a:lnTo>
                  <a:pt x="80550" y="20540"/>
                </a:lnTo>
                <a:lnTo>
                  <a:pt x="80550" y="20500"/>
                </a:lnTo>
                <a:lnTo>
                  <a:pt x="80530" y="20470"/>
                </a:lnTo>
                <a:lnTo>
                  <a:pt x="80520" y="20420"/>
                </a:lnTo>
                <a:lnTo>
                  <a:pt x="80550" y="20430"/>
                </a:lnTo>
                <a:lnTo>
                  <a:pt x="80580" y="20460"/>
                </a:lnTo>
                <a:lnTo>
                  <a:pt x="80610" y="20470"/>
                </a:lnTo>
                <a:lnTo>
                  <a:pt x="80660" y="20460"/>
                </a:lnTo>
                <a:lnTo>
                  <a:pt x="80720" y="20490"/>
                </a:lnTo>
                <a:lnTo>
                  <a:pt x="80790" y="20520"/>
                </a:lnTo>
                <a:lnTo>
                  <a:pt x="80820" y="20570"/>
                </a:lnTo>
                <a:lnTo>
                  <a:pt x="80840" y="20590"/>
                </a:lnTo>
                <a:lnTo>
                  <a:pt x="80850" y="20620"/>
                </a:lnTo>
                <a:lnTo>
                  <a:pt x="80880" y="20630"/>
                </a:lnTo>
                <a:lnTo>
                  <a:pt x="80910" y="20620"/>
                </a:lnTo>
                <a:lnTo>
                  <a:pt x="80940" y="20660"/>
                </a:lnTo>
                <a:lnTo>
                  <a:pt x="80960" y="20710"/>
                </a:lnTo>
                <a:lnTo>
                  <a:pt x="80890" y="20780"/>
                </a:lnTo>
                <a:lnTo>
                  <a:pt x="80910" y="20810"/>
                </a:lnTo>
                <a:lnTo>
                  <a:pt x="80960" y="20810"/>
                </a:lnTo>
                <a:lnTo>
                  <a:pt x="81010" y="20860"/>
                </a:lnTo>
                <a:lnTo>
                  <a:pt x="81030" y="20850"/>
                </a:lnTo>
                <a:lnTo>
                  <a:pt x="81030" y="20810"/>
                </a:lnTo>
                <a:lnTo>
                  <a:pt x="81170" y="20780"/>
                </a:lnTo>
                <a:lnTo>
                  <a:pt x="81180" y="20830"/>
                </a:lnTo>
                <a:lnTo>
                  <a:pt x="81240" y="20820"/>
                </a:lnTo>
                <a:lnTo>
                  <a:pt x="81310" y="20860"/>
                </a:lnTo>
                <a:lnTo>
                  <a:pt x="81380" y="20850"/>
                </a:lnTo>
                <a:lnTo>
                  <a:pt x="81410" y="20810"/>
                </a:lnTo>
                <a:lnTo>
                  <a:pt x="81530" y="20750"/>
                </a:lnTo>
                <a:lnTo>
                  <a:pt x="81540" y="20720"/>
                </a:lnTo>
                <a:lnTo>
                  <a:pt x="81490" y="20680"/>
                </a:lnTo>
                <a:lnTo>
                  <a:pt x="81520" y="20630"/>
                </a:lnTo>
                <a:lnTo>
                  <a:pt x="81490" y="20600"/>
                </a:lnTo>
                <a:lnTo>
                  <a:pt x="81500" y="20550"/>
                </a:lnTo>
                <a:lnTo>
                  <a:pt x="81510" y="20450"/>
                </a:lnTo>
                <a:lnTo>
                  <a:pt x="81530" y="20440"/>
                </a:lnTo>
                <a:lnTo>
                  <a:pt x="81530" y="20420"/>
                </a:lnTo>
                <a:lnTo>
                  <a:pt x="81470" y="20360"/>
                </a:lnTo>
                <a:lnTo>
                  <a:pt x="81500" y="20320"/>
                </a:lnTo>
                <a:lnTo>
                  <a:pt x="81510" y="20260"/>
                </a:lnTo>
                <a:lnTo>
                  <a:pt x="81480" y="20180"/>
                </a:lnTo>
                <a:lnTo>
                  <a:pt x="81510" y="20120"/>
                </a:lnTo>
                <a:lnTo>
                  <a:pt x="81460" y="20070"/>
                </a:lnTo>
                <a:lnTo>
                  <a:pt x="81490" y="20010"/>
                </a:lnTo>
                <a:lnTo>
                  <a:pt x="81520" y="19980"/>
                </a:lnTo>
                <a:lnTo>
                  <a:pt x="81490" y="19940"/>
                </a:lnTo>
                <a:lnTo>
                  <a:pt x="81480" y="19880"/>
                </a:lnTo>
                <a:lnTo>
                  <a:pt x="81500" y="19840"/>
                </a:lnTo>
                <a:lnTo>
                  <a:pt x="81460" y="19780"/>
                </a:lnTo>
                <a:lnTo>
                  <a:pt x="81460" y="19700"/>
                </a:lnTo>
                <a:lnTo>
                  <a:pt x="81690" y="19650"/>
                </a:lnTo>
                <a:lnTo>
                  <a:pt x="82400" y="19540"/>
                </a:lnTo>
                <a:lnTo>
                  <a:pt x="82400" y="19600"/>
                </a:lnTo>
                <a:lnTo>
                  <a:pt x="82450" y="19600"/>
                </a:lnTo>
                <a:lnTo>
                  <a:pt x="82470" y="19480"/>
                </a:lnTo>
                <a:lnTo>
                  <a:pt x="82540" y="19470"/>
                </a:lnTo>
                <a:lnTo>
                  <a:pt x="82540" y="19450"/>
                </a:lnTo>
                <a:lnTo>
                  <a:pt x="82490" y="19440"/>
                </a:lnTo>
                <a:lnTo>
                  <a:pt x="82450" y="19460"/>
                </a:lnTo>
                <a:lnTo>
                  <a:pt x="82400" y="19380"/>
                </a:lnTo>
                <a:lnTo>
                  <a:pt x="82450" y="19360"/>
                </a:lnTo>
                <a:lnTo>
                  <a:pt x="82410" y="19300"/>
                </a:lnTo>
                <a:lnTo>
                  <a:pt x="82470" y="19280"/>
                </a:lnTo>
                <a:lnTo>
                  <a:pt x="82480" y="19260"/>
                </a:lnTo>
                <a:lnTo>
                  <a:pt x="82530" y="19250"/>
                </a:lnTo>
                <a:lnTo>
                  <a:pt x="82550" y="19220"/>
                </a:lnTo>
                <a:lnTo>
                  <a:pt x="82530" y="19170"/>
                </a:lnTo>
                <a:lnTo>
                  <a:pt x="82540" y="19110"/>
                </a:lnTo>
                <a:lnTo>
                  <a:pt x="82600" y="19080"/>
                </a:lnTo>
                <a:lnTo>
                  <a:pt x="82620" y="19010"/>
                </a:lnTo>
                <a:lnTo>
                  <a:pt x="82740" y="19030"/>
                </a:lnTo>
                <a:lnTo>
                  <a:pt x="82800" y="18920"/>
                </a:lnTo>
                <a:lnTo>
                  <a:pt x="82540" y="18460"/>
                </a:lnTo>
                <a:lnTo>
                  <a:pt x="82460" y="18390"/>
                </a:lnTo>
                <a:lnTo>
                  <a:pt x="82490" y="18350"/>
                </a:lnTo>
                <a:lnTo>
                  <a:pt x="82530" y="18100"/>
                </a:lnTo>
                <a:lnTo>
                  <a:pt x="82550" y="18020"/>
                </a:lnTo>
                <a:lnTo>
                  <a:pt x="82610" y="17980"/>
                </a:lnTo>
                <a:lnTo>
                  <a:pt x="82670" y="17960"/>
                </a:lnTo>
                <a:lnTo>
                  <a:pt x="82980" y="17670"/>
                </a:lnTo>
                <a:lnTo>
                  <a:pt x="83030" y="17610"/>
                </a:lnTo>
                <a:lnTo>
                  <a:pt x="83090" y="17460"/>
                </a:lnTo>
                <a:lnTo>
                  <a:pt x="83280" y="17590"/>
                </a:lnTo>
                <a:lnTo>
                  <a:pt x="84240" y="18680"/>
                </a:lnTo>
                <a:lnTo>
                  <a:pt x="85790" y="20020"/>
                </a:lnTo>
                <a:lnTo>
                  <a:pt x="86180" y="20630"/>
                </a:lnTo>
                <a:lnTo>
                  <a:pt x="86540" y="21480"/>
                </a:lnTo>
                <a:lnTo>
                  <a:pt x="87360" y="22960"/>
                </a:lnTo>
                <a:lnTo>
                  <a:pt x="88330" y="23710"/>
                </a:lnTo>
                <a:lnTo>
                  <a:pt x="90490" y="24750"/>
                </a:lnTo>
                <a:lnTo>
                  <a:pt x="91370" y="25000"/>
                </a:lnTo>
                <a:lnTo>
                  <a:pt x="92250" y="25070"/>
                </a:lnTo>
                <a:lnTo>
                  <a:pt x="92400" y="25720"/>
                </a:lnTo>
                <a:lnTo>
                  <a:pt x="92460" y="26460"/>
                </a:lnTo>
                <a:lnTo>
                  <a:pt x="92440" y="26740"/>
                </a:lnTo>
                <a:close/>
                <a:moveTo>
                  <a:pt x="92420" y="27150"/>
                </a:moveTo>
                <a:lnTo>
                  <a:pt x="92420" y="27140"/>
                </a:lnTo>
                <a:lnTo>
                  <a:pt x="92400" y="27130"/>
                </a:lnTo>
                <a:lnTo>
                  <a:pt x="92390" y="27120"/>
                </a:lnTo>
                <a:lnTo>
                  <a:pt x="92390" y="27110"/>
                </a:lnTo>
                <a:lnTo>
                  <a:pt x="92400" y="27100"/>
                </a:lnTo>
                <a:lnTo>
                  <a:pt x="92410" y="27090"/>
                </a:lnTo>
                <a:lnTo>
                  <a:pt x="92410" y="27080"/>
                </a:lnTo>
                <a:lnTo>
                  <a:pt x="92400" y="27070"/>
                </a:lnTo>
                <a:lnTo>
                  <a:pt x="92380" y="27070"/>
                </a:lnTo>
                <a:lnTo>
                  <a:pt x="92380" y="27060"/>
                </a:lnTo>
                <a:lnTo>
                  <a:pt x="92380" y="27040"/>
                </a:lnTo>
                <a:lnTo>
                  <a:pt x="92380" y="27030"/>
                </a:lnTo>
                <a:lnTo>
                  <a:pt x="92370" y="27020"/>
                </a:lnTo>
                <a:lnTo>
                  <a:pt x="92340" y="27010"/>
                </a:lnTo>
                <a:lnTo>
                  <a:pt x="92340" y="27000"/>
                </a:lnTo>
                <a:lnTo>
                  <a:pt x="92330" y="26990"/>
                </a:lnTo>
                <a:lnTo>
                  <a:pt x="92330" y="26970"/>
                </a:lnTo>
                <a:lnTo>
                  <a:pt x="92340" y="26960"/>
                </a:lnTo>
                <a:lnTo>
                  <a:pt x="92350" y="26950"/>
                </a:lnTo>
                <a:lnTo>
                  <a:pt x="92410" y="26930"/>
                </a:lnTo>
                <a:lnTo>
                  <a:pt x="92420" y="26930"/>
                </a:lnTo>
                <a:lnTo>
                  <a:pt x="92430" y="26940"/>
                </a:lnTo>
                <a:lnTo>
                  <a:pt x="92430" y="26950"/>
                </a:lnTo>
                <a:lnTo>
                  <a:pt x="92420" y="2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