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Visaginas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Visagin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92430" y="26950"/>
                </a:moveTo>
                <a:lnTo>
                  <a:pt x="92430" y="26940"/>
                </a:lnTo>
                <a:lnTo>
                  <a:pt x="92420" y="26930"/>
                </a:lnTo>
                <a:lnTo>
                  <a:pt x="92410" y="26930"/>
                </a:lnTo>
                <a:lnTo>
                  <a:pt x="92350" y="26950"/>
                </a:lnTo>
                <a:lnTo>
                  <a:pt x="92340" y="26960"/>
                </a:lnTo>
                <a:lnTo>
                  <a:pt x="92330" y="26970"/>
                </a:lnTo>
                <a:lnTo>
                  <a:pt x="92330" y="26990"/>
                </a:lnTo>
                <a:lnTo>
                  <a:pt x="92340" y="27000"/>
                </a:lnTo>
                <a:lnTo>
                  <a:pt x="92340" y="27010"/>
                </a:lnTo>
                <a:lnTo>
                  <a:pt x="92230" y="27160"/>
                </a:lnTo>
                <a:lnTo>
                  <a:pt x="92180" y="27160"/>
                </a:lnTo>
                <a:lnTo>
                  <a:pt x="92070" y="27320"/>
                </a:lnTo>
                <a:lnTo>
                  <a:pt x="91990" y="27260"/>
                </a:lnTo>
                <a:lnTo>
                  <a:pt x="91940" y="27300"/>
                </a:lnTo>
                <a:lnTo>
                  <a:pt x="91870" y="27360"/>
                </a:lnTo>
                <a:lnTo>
                  <a:pt x="91720" y="27470"/>
                </a:lnTo>
                <a:lnTo>
                  <a:pt x="91670" y="27490"/>
                </a:lnTo>
                <a:lnTo>
                  <a:pt x="91630" y="27520"/>
                </a:lnTo>
                <a:lnTo>
                  <a:pt x="91600" y="27550"/>
                </a:lnTo>
                <a:lnTo>
                  <a:pt x="91520" y="27660"/>
                </a:lnTo>
                <a:lnTo>
                  <a:pt x="91450" y="27770"/>
                </a:lnTo>
                <a:lnTo>
                  <a:pt x="91350" y="27860"/>
                </a:lnTo>
                <a:lnTo>
                  <a:pt x="91330" y="27880"/>
                </a:lnTo>
                <a:lnTo>
                  <a:pt x="91270" y="27930"/>
                </a:lnTo>
                <a:lnTo>
                  <a:pt x="91210" y="27960"/>
                </a:lnTo>
                <a:lnTo>
                  <a:pt x="90790" y="27960"/>
                </a:lnTo>
                <a:lnTo>
                  <a:pt x="90650" y="27980"/>
                </a:lnTo>
                <a:lnTo>
                  <a:pt x="90450" y="27960"/>
                </a:lnTo>
                <a:lnTo>
                  <a:pt x="90330" y="27910"/>
                </a:lnTo>
                <a:lnTo>
                  <a:pt x="90280" y="27910"/>
                </a:lnTo>
                <a:lnTo>
                  <a:pt x="90200" y="27930"/>
                </a:lnTo>
                <a:lnTo>
                  <a:pt x="90060" y="27950"/>
                </a:lnTo>
                <a:lnTo>
                  <a:pt x="90020" y="27960"/>
                </a:lnTo>
                <a:lnTo>
                  <a:pt x="89950" y="27980"/>
                </a:lnTo>
                <a:lnTo>
                  <a:pt x="89750" y="28100"/>
                </a:lnTo>
                <a:lnTo>
                  <a:pt x="89620" y="28190"/>
                </a:lnTo>
                <a:lnTo>
                  <a:pt x="89510" y="28250"/>
                </a:lnTo>
                <a:lnTo>
                  <a:pt x="89470" y="28270"/>
                </a:lnTo>
                <a:lnTo>
                  <a:pt x="89380" y="28120"/>
                </a:lnTo>
                <a:lnTo>
                  <a:pt x="89270" y="28100"/>
                </a:lnTo>
                <a:lnTo>
                  <a:pt x="89260" y="28060"/>
                </a:lnTo>
                <a:lnTo>
                  <a:pt x="89290" y="28040"/>
                </a:lnTo>
                <a:lnTo>
                  <a:pt x="89330" y="27960"/>
                </a:lnTo>
                <a:lnTo>
                  <a:pt x="89420" y="27950"/>
                </a:lnTo>
                <a:lnTo>
                  <a:pt x="89420" y="27760"/>
                </a:lnTo>
                <a:lnTo>
                  <a:pt x="89330" y="27780"/>
                </a:lnTo>
                <a:lnTo>
                  <a:pt x="89320" y="27770"/>
                </a:lnTo>
                <a:lnTo>
                  <a:pt x="89310" y="27760"/>
                </a:lnTo>
                <a:lnTo>
                  <a:pt x="89300" y="27740"/>
                </a:lnTo>
                <a:lnTo>
                  <a:pt x="89300" y="27650"/>
                </a:lnTo>
                <a:lnTo>
                  <a:pt x="89290" y="27650"/>
                </a:lnTo>
                <a:lnTo>
                  <a:pt x="89080" y="27620"/>
                </a:lnTo>
                <a:lnTo>
                  <a:pt x="89070" y="27500"/>
                </a:lnTo>
                <a:lnTo>
                  <a:pt x="89050" y="27480"/>
                </a:lnTo>
                <a:lnTo>
                  <a:pt x="89040" y="27480"/>
                </a:lnTo>
                <a:lnTo>
                  <a:pt x="89040" y="27440"/>
                </a:lnTo>
                <a:lnTo>
                  <a:pt x="89040" y="27430"/>
                </a:lnTo>
                <a:lnTo>
                  <a:pt x="89050" y="27430"/>
                </a:lnTo>
                <a:lnTo>
                  <a:pt x="89060" y="27430"/>
                </a:lnTo>
                <a:lnTo>
                  <a:pt x="89100" y="27420"/>
                </a:lnTo>
                <a:lnTo>
                  <a:pt x="89100" y="27240"/>
                </a:lnTo>
                <a:lnTo>
                  <a:pt x="89060" y="27240"/>
                </a:lnTo>
                <a:lnTo>
                  <a:pt x="89120" y="27150"/>
                </a:lnTo>
                <a:lnTo>
                  <a:pt x="89240" y="27010"/>
                </a:lnTo>
                <a:lnTo>
                  <a:pt x="89270" y="26970"/>
                </a:lnTo>
                <a:lnTo>
                  <a:pt x="89300" y="26940"/>
                </a:lnTo>
                <a:lnTo>
                  <a:pt x="89330" y="26890"/>
                </a:lnTo>
                <a:lnTo>
                  <a:pt x="89350" y="26870"/>
                </a:lnTo>
                <a:lnTo>
                  <a:pt x="89360" y="26840"/>
                </a:lnTo>
                <a:lnTo>
                  <a:pt x="89380" y="26790"/>
                </a:lnTo>
                <a:lnTo>
                  <a:pt x="89440" y="26630"/>
                </a:lnTo>
                <a:lnTo>
                  <a:pt x="89480" y="26530"/>
                </a:lnTo>
                <a:lnTo>
                  <a:pt x="89530" y="26400"/>
                </a:lnTo>
                <a:lnTo>
                  <a:pt x="89550" y="26420"/>
                </a:lnTo>
                <a:lnTo>
                  <a:pt x="89550" y="26430"/>
                </a:lnTo>
                <a:lnTo>
                  <a:pt x="89640" y="26480"/>
                </a:lnTo>
                <a:lnTo>
                  <a:pt x="89660" y="26560"/>
                </a:lnTo>
                <a:lnTo>
                  <a:pt x="89670" y="26560"/>
                </a:lnTo>
                <a:lnTo>
                  <a:pt x="89690" y="26580"/>
                </a:lnTo>
                <a:lnTo>
                  <a:pt x="89750" y="26580"/>
                </a:lnTo>
                <a:lnTo>
                  <a:pt x="89750" y="26630"/>
                </a:lnTo>
                <a:lnTo>
                  <a:pt x="89820" y="26690"/>
                </a:lnTo>
                <a:lnTo>
                  <a:pt x="89860" y="26720"/>
                </a:lnTo>
                <a:lnTo>
                  <a:pt x="90030" y="26860"/>
                </a:lnTo>
                <a:lnTo>
                  <a:pt x="90080" y="26900"/>
                </a:lnTo>
                <a:lnTo>
                  <a:pt x="90140" y="26940"/>
                </a:lnTo>
                <a:lnTo>
                  <a:pt x="90190" y="26990"/>
                </a:lnTo>
                <a:lnTo>
                  <a:pt x="90180" y="27000"/>
                </a:lnTo>
                <a:lnTo>
                  <a:pt x="90210" y="27000"/>
                </a:lnTo>
                <a:lnTo>
                  <a:pt x="90310" y="27000"/>
                </a:lnTo>
                <a:lnTo>
                  <a:pt x="90420" y="26850"/>
                </a:lnTo>
                <a:lnTo>
                  <a:pt x="90610" y="26690"/>
                </a:lnTo>
                <a:lnTo>
                  <a:pt x="90630" y="26700"/>
                </a:lnTo>
                <a:lnTo>
                  <a:pt x="90640" y="26700"/>
                </a:lnTo>
                <a:lnTo>
                  <a:pt x="90650" y="26700"/>
                </a:lnTo>
                <a:lnTo>
                  <a:pt x="90670" y="26680"/>
                </a:lnTo>
                <a:lnTo>
                  <a:pt x="90680" y="26660"/>
                </a:lnTo>
                <a:lnTo>
                  <a:pt x="90710" y="26660"/>
                </a:lnTo>
                <a:lnTo>
                  <a:pt x="90720" y="26660"/>
                </a:lnTo>
                <a:lnTo>
                  <a:pt x="90730" y="26660"/>
                </a:lnTo>
                <a:lnTo>
                  <a:pt x="90730" y="26650"/>
                </a:lnTo>
                <a:lnTo>
                  <a:pt x="90740" y="26650"/>
                </a:lnTo>
                <a:lnTo>
                  <a:pt x="90750" y="26660"/>
                </a:lnTo>
                <a:lnTo>
                  <a:pt x="90770" y="26670"/>
                </a:lnTo>
                <a:lnTo>
                  <a:pt x="90790" y="26670"/>
                </a:lnTo>
                <a:lnTo>
                  <a:pt x="90810" y="26690"/>
                </a:lnTo>
                <a:lnTo>
                  <a:pt x="90840" y="26730"/>
                </a:lnTo>
                <a:lnTo>
                  <a:pt x="90860" y="26760"/>
                </a:lnTo>
                <a:lnTo>
                  <a:pt x="90880" y="26770"/>
                </a:lnTo>
                <a:lnTo>
                  <a:pt x="90900" y="26780"/>
                </a:lnTo>
                <a:lnTo>
                  <a:pt x="90930" y="26800"/>
                </a:lnTo>
                <a:lnTo>
                  <a:pt x="90940" y="26790"/>
                </a:lnTo>
                <a:lnTo>
                  <a:pt x="90950" y="26790"/>
                </a:lnTo>
                <a:lnTo>
                  <a:pt x="90960" y="26790"/>
                </a:lnTo>
                <a:lnTo>
                  <a:pt x="90980" y="26790"/>
                </a:lnTo>
                <a:lnTo>
                  <a:pt x="91020" y="26780"/>
                </a:lnTo>
                <a:lnTo>
                  <a:pt x="91030" y="26770"/>
                </a:lnTo>
                <a:lnTo>
                  <a:pt x="91060" y="26760"/>
                </a:lnTo>
                <a:lnTo>
                  <a:pt x="91070" y="26760"/>
                </a:lnTo>
                <a:lnTo>
                  <a:pt x="91080" y="26760"/>
                </a:lnTo>
                <a:lnTo>
                  <a:pt x="91100" y="26770"/>
                </a:lnTo>
                <a:lnTo>
                  <a:pt x="91110" y="26770"/>
                </a:lnTo>
                <a:lnTo>
                  <a:pt x="91120" y="26770"/>
                </a:lnTo>
                <a:lnTo>
                  <a:pt x="91130" y="26770"/>
                </a:lnTo>
                <a:lnTo>
                  <a:pt x="91150" y="26780"/>
                </a:lnTo>
                <a:lnTo>
                  <a:pt x="91160" y="26780"/>
                </a:lnTo>
                <a:lnTo>
                  <a:pt x="91180" y="26770"/>
                </a:lnTo>
                <a:lnTo>
                  <a:pt x="91190" y="26770"/>
                </a:lnTo>
                <a:lnTo>
                  <a:pt x="91200" y="26780"/>
                </a:lnTo>
                <a:lnTo>
                  <a:pt x="91220" y="26790"/>
                </a:lnTo>
                <a:lnTo>
                  <a:pt x="91250" y="26790"/>
                </a:lnTo>
                <a:lnTo>
                  <a:pt x="91270" y="26780"/>
                </a:lnTo>
                <a:lnTo>
                  <a:pt x="91300" y="26770"/>
                </a:lnTo>
                <a:lnTo>
                  <a:pt x="91330" y="26740"/>
                </a:lnTo>
                <a:lnTo>
                  <a:pt x="91350" y="26710"/>
                </a:lnTo>
                <a:lnTo>
                  <a:pt x="91350" y="26700"/>
                </a:lnTo>
                <a:lnTo>
                  <a:pt x="91370" y="26690"/>
                </a:lnTo>
                <a:lnTo>
                  <a:pt x="91380" y="26680"/>
                </a:lnTo>
                <a:lnTo>
                  <a:pt x="91410" y="26680"/>
                </a:lnTo>
                <a:lnTo>
                  <a:pt x="91410" y="26670"/>
                </a:lnTo>
                <a:lnTo>
                  <a:pt x="91430" y="26670"/>
                </a:lnTo>
                <a:lnTo>
                  <a:pt x="91460" y="26660"/>
                </a:lnTo>
                <a:lnTo>
                  <a:pt x="91470" y="26660"/>
                </a:lnTo>
                <a:lnTo>
                  <a:pt x="91480" y="26650"/>
                </a:lnTo>
                <a:lnTo>
                  <a:pt x="91500" y="26640"/>
                </a:lnTo>
                <a:lnTo>
                  <a:pt x="91510" y="26630"/>
                </a:lnTo>
                <a:lnTo>
                  <a:pt x="91520" y="26630"/>
                </a:lnTo>
                <a:lnTo>
                  <a:pt x="91540" y="26630"/>
                </a:lnTo>
                <a:lnTo>
                  <a:pt x="91660" y="26650"/>
                </a:lnTo>
                <a:lnTo>
                  <a:pt x="91680" y="26650"/>
                </a:lnTo>
                <a:lnTo>
                  <a:pt x="91690" y="26650"/>
                </a:lnTo>
                <a:lnTo>
                  <a:pt x="91730" y="26650"/>
                </a:lnTo>
                <a:lnTo>
                  <a:pt x="91750" y="26650"/>
                </a:lnTo>
                <a:lnTo>
                  <a:pt x="91770" y="26640"/>
                </a:lnTo>
                <a:lnTo>
                  <a:pt x="91780" y="26630"/>
                </a:lnTo>
                <a:lnTo>
                  <a:pt x="91790" y="26630"/>
                </a:lnTo>
                <a:lnTo>
                  <a:pt x="91800" y="26640"/>
                </a:lnTo>
                <a:lnTo>
                  <a:pt x="91830" y="26630"/>
                </a:lnTo>
                <a:lnTo>
                  <a:pt x="91890" y="26610"/>
                </a:lnTo>
                <a:lnTo>
                  <a:pt x="91900" y="26610"/>
                </a:lnTo>
                <a:lnTo>
                  <a:pt x="91920" y="26590"/>
                </a:lnTo>
                <a:lnTo>
                  <a:pt x="91940" y="26570"/>
                </a:lnTo>
                <a:lnTo>
                  <a:pt x="91960" y="26530"/>
                </a:lnTo>
                <a:lnTo>
                  <a:pt x="91990" y="26480"/>
                </a:lnTo>
                <a:lnTo>
                  <a:pt x="92000" y="26450"/>
                </a:lnTo>
                <a:lnTo>
                  <a:pt x="92010" y="26420"/>
                </a:lnTo>
                <a:lnTo>
                  <a:pt x="92010" y="26400"/>
                </a:lnTo>
                <a:lnTo>
                  <a:pt x="92020" y="26370"/>
                </a:lnTo>
                <a:lnTo>
                  <a:pt x="92030" y="26360"/>
                </a:lnTo>
                <a:lnTo>
                  <a:pt x="92060" y="26360"/>
                </a:lnTo>
                <a:lnTo>
                  <a:pt x="92070" y="26350"/>
                </a:lnTo>
                <a:lnTo>
                  <a:pt x="92080" y="26350"/>
                </a:lnTo>
                <a:lnTo>
                  <a:pt x="92090" y="26360"/>
                </a:lnTo>
                <a:lnTo>
                  <a:pt x="92100" y="26370"/>
                </a:lnTo>
                <a:lnTo>
                  <a:pt x="92120" y="26390"/>
                </a:lnTo>
                <a:lnTo>
                  <a:pt x="92150" y="26430"/>
                </a:lnTo>
                <a:lnTo>
                  <a:pt x="92170" y="26450"/>
                </a:lnTo>
                <a:lnTo>
                  <a:pt x="92180" y="26490"/>
                </a:lnTo>
                <a:lnTo>
                  <a:pt x="92190" y="26510"/>
                </a:lnTo>
                <a:lnTo>
                  <a:pt x="92190" y="26520"/>
                </a:lnTo>
                <a:lnTo>
                  <a:pt x="92180" y="26530"/>
                </a:lnTo>
                <a:lnTo>
                  <a:pt x="92180" y="26540"/>
                </a:lnTo>
                <a:lnTo>
                  <a:pt x="92180" y="26550"/>
                </a:lnTo>
                <a:lnTo>
                  <a:pt x="92170" y="26590"/>
                </a:lnTo>
                <a:lnTo>
                  <a:pt x="92150" y="26600"/>
                </a:lnTo>
                <a:lnTo>
                  <a:pt x="92150" y="26590"/>
                </a:lnTo>
                <a:lnTo>
                  <a:pt x="92150" y="26580"/>
                </a:lnTo>
                <a:lnTo>
                  <a:pt x="92140" y="26570"/>
                </a:lnTo>
                <a:lnTo>
                  <a:pt x="92130" y="26570"/>
                </a:lnTo>
                <a:lnTo>
                  <a:pt x="92120" y="26570"/>
                </a:lnTo>
                <a:lnTo>
                  <a:pt x="92110" y="26570"/>
                </a:lnTo>
                <a:lnTo>
                  <a:pt x="92080" y="26590"/>
                </a:lnTo>
                <a:lnTo>
                  <a:pt x="92070" y="26590"/>
                </a:lnTo>
                <a:lnTo>
                  <a:pt x="92060" y="26590"/>
                </a:lnTo>
                <a:lnTo>
                  <a:pt x="92050" y="26580"/>
                </a:lnTo>
                <a:lnTo>
                  <a:pt x="92050" y="26590"/>
                </a:lnTo>
                <a:lnTo>
                  <a:pt x="92040" y="26600"/>
                </a:lnTo>
                <a:lnTo>
                  <a:pt x="92040" y="26610"/>
                </a:lnTo>
                <a:lnTo>
                  <a:pt x="92040" y="26620"/>
                </a:lnTo>
                <a:lnTo>
                  <a:pt x="92040" y="26630"/>
                </a:lnTo>
                <a:lnTo>
                  <a:pt x="92040" y="26640"/>
                </a:lnTo>
                <a:lnTo>
                  <a:pt x="92040" y="26650"/>
                </a:lnTo>
                <a:lnTo>
                  <a:pt x="91970" y="26660"/>
                </a:lnTo>
                <a:lnTo>
                  <a:pt x="91780" y="26660"/>
                </a:lnTo>
                <a:lnTo>
                  <a:pt x="91780" y="26680"/>
                </a:lnTo>
                <a:lnTo>
                  <a:pt x="91970" y="26680"/>
                </a:lnTo>
                <a:lnTo>
                  <a:pt x="92030" y="26690"/>
                </a:lnTo>
                <a:lnTo>
                  <a:pt x="92060" y="26700"/>
                </a:lnTo>
                <a:lnTo>
                  <a:pt x="92120" y="26730"/>
                </a:lnTo>
                <a:lnTo>
                  <a:pt x="92150" y="26750"/>
                </a:lnTo>
                <a:lnTo>
                  <a:pt x="92170" y="26760"/>
                </a:lnTo>
                <a:lnTo>
                  <a:pt x="92180" y="26760"/>
                </a:lnTo>
                <a:lnTo>
                  <a:pt x="92190" y="26770"/>
                </a:lnTo>
                <a:lnTo>
                  <a:pt x="92200" y="26770"/>
                </a:lnTo>
                <a:lnTo>
                  <a:pt x="92210" y="26770"/>
                </a:lnTo>
                <a:lnTo>
                  <a:pt x="92220" y="26760"/>
                </a:lnTo>
                <a:lnTo>
                  <a:pt x="92230" y="26760"/>
                </a:lnTo>
                <a:lnTo>
                  <a:pt x="92230" y="26750"/>
                </a:lnTo>
                <a:lnTo>
                  <a:pt x="92230" y="26740"/>
                </a:lnTo>
                <a:lnTo>
                  <a:pt x="92230" y="26730"/>
                </a:lnTo>
                <a:lnTo>
                  <a:pt x="92230" y="26720"/>
                </a:lnTo>
                <a:lnTo>
                  <a:pt x="92220" y="26710"/>
                </a:lnTo>
                <a:lnTo>
                  <a:pt x="92220" y="26700"/>
                </a:lnTo>
                <a:lnTo>
                  <a:pt x="92220" y="26690"/>
                </a:lnTo>
                <a:lnTo>
                  <a:pt x="92230" y="26690"/>
                </a:lnTo>
                <a:lnTo>
                  <a:pt x="92240" y="26700"/>
                </a:lnTo>
                <a:lnTo>
                  <a:pt x="92260" y="26710"/>
                </a:lnTo>
                <a:lnTo>
                  <a:pt x="92270" y="26710"/>
                </a:lnTo>
                <a:lnTo>
                  <a:pt x="92290" y="26710"/>
                </a:lnTo>
                <a:lnTo>
                  <a:pt x="92300" y="26710"/>
                </a:lnTo>
                <a:lnTo>
                  <a:pt x="92300" y="26700"/>
                </a:lnTo>
                <a:lnTo>
                  <a:pt x="92310" y="26700"/>
                </a:lnTo>
                <a:lnTo>
                  <a:pt x="92320" y="26700"/>
                </a:lnTo>
                <a:lnTo>
                  <a:pt x="92340" y="26710"/>
                </a:lnTo>
                <a:lnTo>
                  <a:pt x="92350" y="26710"/>
                </a:lnTo>
                <a:lnTo>
                  <a:pt x="92380" y="26720"/>
                </a:lnTo>
                <a:lnTo>
                  <a:pt x="92400" y="26730"/>
                </a:lnTo>
                <a:lnTo>
                  <a:pt x="92440" y="26740"/>
                </a:lnTo>
                <a:lnTo>
                  <a:pt x="92430" y="2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