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Vilnius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Vilniu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7120" y="57030"/>
                </a:moveTo>
                <a:lnTo>
                  <a:pt x="77040" y="57020"/>
                </a:lnTo>
                <a:lnTo>
                  <a:pt x="77020" y="56980"/>
                </a:lnTo>
                <a:lnTo>
                  <a:pt x="76940" y="56970"/>
                </a:lnTo>
                <a:lnTo>
                  <a:pt x="76870" y="57030"/>
                </a:lnTo>
                <a:lnTo>
                  <a:pt x="76900" y="57070"/>
                </a:lnTo>
                <a:lnTo>
                  <a:pt x="76840" y="57240"/>
                </a:lnTo>
                <a:lnTo>
                  <a:pt x="76660" y="57290"/>
                </a:lnTo>
                <a:lnTo>
                  <a:pt x="76590" y="57260"/>
                </a:lnTo>
                <a:lnTo>
                  <a:pt x="76420" y="57360"/>
                </a:lnTo>
                <a:lnTo>
                  <a:pt x="76380" y="57550"/>
                </a:lnTo>
                <a:lnTo>
                  <a:pt x="76470" y="57570"/>
                </a:lnTo>
                <a:lnTo>
                  <a:pt x="76430" y="57730"/>
                </a:lnTo>
                <a:lnTo>
                  <a:pt x="76390" y="57660"/>
                </a:lnTo>
                <a:lnTo>
                  <a:pt x="76360" y="57690"/>
                </a:lnTo>
                <a:lnTo>
                  <a:pt x="76320" y="57670"/>
                </a:lnTo>
                <a:lnTo>
                  <a:pt x="76320" y="57640"/>
                </a:lnTo>
                <a:lnTo>
                  <a:pt x="76270" y="57650"/>
                </a:lnTo>
                <a:lnTo>
                  <a:pt x="76130" y="57610"/>
                </a:lnTo>
                <a:lnTo>
                  <a:pt x="76150" y="57560"/>
                </a:lnTo>
                <a:lnTo>
                  <a:pt x="76140" y="57490"/>
                </a:lnTo>
                <a:lnTo>
                  <a:pt x="76110" y="57500"/>
                </a:lnTo>
                <a:lnTo>
                  <a:pt x="76100" y="57430"/>
                </a:lnTo>
                <a:lnTo>
                  <a:pt x="75930" y="57420"/>
                </a:lnTo>
                <a:lnTo>
                  <a:pt x="75910" y="57540"/>
                </a:lnTo>
                <a:lnTo>
                  <a:pt x="75890" y="57600"/>
                </a:lnTo>
                <a:lnTo>
                  <a:pt x="75740" y="57660"/>
                </a:lnTo>
                <a:lnTo>
                  <a:pt x="75680" y="57620"/>
                </a:lnTo>
                <a:lnTo>
                  <a:pt x="75650" y="57620"/>
                </a:lnTo>
                <a:lnTo>
                  <a:pt x="75620" y="57470"/>
                </a:lnTo>
                <a:lnTo>
                  <a:pt x="75600" y="57370"/>
                </a:lnTo>
                <a:lnTo>
                  <a:pt x="75480" y="57400"/>
                </a:lnTo>
                <a:lnTo>
                  <a:pt x="75460" y="57350"/>
                </a:lnTo>
                <a:lnTo>
                  <a:pt x="75480" y="57330"/>
                </a:lnTo>
                <a:lnTo>
                  <a:pt x="75490" y="57270"/>
                </a:lnTo>
                <a:lnTo>
                  <a:pt x="75540" y="57260"/>
                </a:lnTo>
                <a:lnTo>
                  <a:pt x="75550" y="57230"/>
                </a:lnTo>
                <a:lnTo>
                  <a:pt x="75390" y="57270"/>
                </a:lnTo>
                <a:lnTo>
                  <a:pt x="75390" y="57300"/>
                </a:lnTo>
                <a:lnTo>
                  <a:pt x="75280" y="57330"/>
                </a:lnTo>
                <a:lnTo>
                  <a:pt x="75280" y="57260"/>
                </a:lnTo>
                <a:lnTo>
                  <a:pt x="75240" y="57250"/>
                </a:lnTo>
                <a:lnTo>
                  <a:pt x="75200" y="57280"/>
                </a:lnTo>
                <a:lnTo>
                  <a:pt x="75090" y="57280"/>
                </a:lnTo>
                <a:lnTo>
                  <a:pt x="75010" y="57230"/>
                </a:lnTo>
                <a:lnTo>
                  <a:pt x="74640" y="56850"/>
                </a:lnTo>
                <a:lnTo>
                  <a:pt x="74560" y="56880"/>
                </a:lnTo>
                <a:lnTo>
                  <a:pt x="74490" y="56790"/>
                </a:lnTo>
                <a:lnTo>
                  <a:pt x="74470" y="56800"/>
                </a:lnTo>
                <a:lnTo>
                  <a:pt x="74440" y="56770"/>
                </a:lnTo>
                <a:lnTo>
                  <a:pt x="74450" y="56740"/>
                </a:lnTo>
                <a:lnTo>
                  <a:pt x="74380" y="56680"/>
                </a:lnTo>
                <a:lnTo>
                  <a:pt x="74290" y="56720"/>
                </a:lnTo>
                <a:lnTo>
                  <a:pt x="74320" y="56780"/>
                </a:lnTo>
                <a:lnTo>
                  <a:pt x="74280" y="56840"/>
                </a:lnTo>
                <a:lnTo>
                  <a:pt x="74350" y="56920"/>
                </a:lnTo>
                <a:lnTo>
                  <a:pt x="74270" y="56990"/>
                </a:lnTo>
                <a:lnTo>
                  <a:pt x="74230" y="56920"/>
                </a:lnTo>
                <a:lnTo>
                  <a:pt x="74190" y="56910"/>
                </a:lnTo>
                <a:lnTo>
                  <a:pt x="74120" y="56950"/>
                </a:lnTo>
                <a:lnTo>
                  <a:pt x="74050" y="57020"/>
                </a:lnTo>
                <a:lnTo>
                  <a:pt x="74020" y="57080"/>
                </a:lnTo>
                <a:lnTo>
                  <a:pt x="73970" y="57040"/>
                </a:lnTo>
                <a:lnTo>
                  <a:pt x="73990" y="56990"/>
                </a:lnTo>
                <a:lnTo>
                  <a:pt x="73970" y="56980"/>
                </a:lnTo>
                <a:lnTo>
                  <a:pt x="73950" y="57000"/>
                </a:lnTo>
                <a:lnTo>
                  <a:pt x="73930" y="56980"/>
                </a:lnTo>
                <a:lnTo>
                  <a:pt x="73980" y="56890"/>
                </a:lnTo>
                <a:lnTo>
                  <a:pt x="73880" y="56890"/>
                </a:lnTo>
                <a:lnTo>
                  <a:pt x="73810" y="56840"/>
                </a:lnTo>
                <a:lnTo>
                  <a:pt x="73830" y="56800"/>
                </a:lnTo>
                <a:lnTo>
                  <a:pt x="73810" y="56800"/>
                </a:lnTo>
                <a:lnTo>
                  <a:pt x="73810" y="56780"/>
                </a:lnTo>
                <a:lnTo>
                  <a:pt x="73430" y="56750"/>
                </a:lnTo>
                <a:lnTo>
                  <a:pt x="73390" y="56820"/>
                </a:lnTo>
                <a:lnTo>
                  <a:pt x="73000" y="56830"/>
                </a:lnTo>
                <a:lnTo>
                  <a:pt x="72980" y="56750"/>
                </a:lnTo>
                <a:lnTo>
                  <a:pt x="72910" y="56770"/>
                </a:lnTo>
                <a:lnTo>
                  <a:pt x="72800" y="56900"/>
                </a:lnTo>
                <a:lnTo>
                  <a:pt x="72660" y="56830"/>
                </a:lnTo>
                <a:lnTo>
                  <a:pt x="72620" y="56850"/>
                </a:lnTo>
                <a:lnTo>
                  <a:pt x="72590" y="56920"/>
                </a:lnTo>
                <a:lnTo>
                  <a:pt x="72520" y="56970"/>
                </a:lnTo>
                <a:lnTo>
                  <a:pt x="72410" y="56940"/>
                </a:lnTo>
                <a:lnTo>
                  <a:pt x="72410" y="57010"/>
                </a:lnTo>
                <a:lnTo>
                  <a:pt x="72400" y="57030"/>
                </a:lnTo>
                <a:lnTo>
                  <a:pt x="72400" y="57120"/>
                </a:lnTo>
                <a:lnTo>
                  <a:pt x="72390" y="57180"/>
                </a:lnTo>
                <a:lnTo>
                  <a:pt x="72390" y="57230"/>
                </a:lnTo>
                <a:lnTo>
                  <a:pt x="72390" y="57260"/>
                </a:lnTo>
                <a:lnTo>
                  <a:pt x="72400" y="57300"/>
                </a:lnTo>
                <a:lnTo>
                  <a:pt x="72410" y="57420"/>
                </a:lnTo>
                <a:lnTo>
                  <a:pt x="72420" y="57570"/>
                </a:lnTo>
                <a:lnTo>
                  <a:pt x="72280" y="57690"/>
                </a:lnTo>
                <a:lnTo>
                  <a:pt x="72240" y="57670"/>
                </a:lnTo>
                <a:lnTo>
                  <a:pt x="72200" y="57720"/>
                </a:lnTo>
                <a:lnTo>
                  <a:pt x="72100" y="57730"/>
                </a:lnTo>
                <a:lnTo>
                  <a:pt x="72080" y="57720"/>
                </a:lnTo>
                <a:lnTo>
                  <a:pt x="71550" y="57710"/>
                </a:lnTo>
                <a:lnTo>
                  <a:pt x="71380" y="57760"/>
                </a:lnTo>
                <a:lnTo>
                  <a:pt x="71210" y="57730"/>
                </a:lnTo>
                <a:lnTo>
                  <a:pt x="71120" y="57540"/>
                </a:lnTo>
                <a:lnTo>
                  <a:pt x="70900" y="57430"/>
                </a:lnTo>
                <a:lnTo>
                  <a:pt x="71070" y="57090"/>
                </a:lnTo>
                <a:lnTo>
                  <a:pt x="71050" y="56980"/>
                </a:lnTo>
                <a:lnTo>
                  <a:pt x="70940" y="56850"/>
                </a:lnTo>
                <a:lnTo>
                  <a:pt x="70890" y="56690"/>
                </a:lnTo>
                <a:lnTo>
                  <a:pt x="70760" y="56590"/>
                </a:lnTo>
                <a:lnTo>
                  <a:pt x="70510" y="56820"/>
                </a:lnTo>
                <a:lnTo>
                  <a:pt x="70360" y="57130"/>
                </a:lnTo>
                <a:lnTo>
                  <a:pt x="70210" y="57220"/>
                </a:lnTo>
                <a:lnTo>
                  <a:pt x="70060" y="57300"/>
                </a:lnTo>
                <a:lnTo>
                  <a:pt x="69890" y="57520"/>
                </a:lnTo>
                <a:lnTo>
                  <a:pt x="69760" y="57640"/>
                </a:lnTo>
                <a:lnTo>
                  <a:pt x="69750" y="57520"/>
                </a:lnTo>
                <a:lnTo>
                  <a:pt x="69610" y="57490"/>
                </a:lnTo>
                <a:lnTo>
                  <a:pt x="69650" y="57350"/>
                </a:lnTo>
                <a:lnTo>
                  <a:pt x="69700" y="57290"/>
                </a:lnTo>
                <a:lnTo>
                  <a:pt x="69680" y="57220"/>
                </a:lnTo>
                <a:lnTo>
                  <a:pt x="69610" y="57200"/>
                </a:lnTo>
                <a:lnTo>
                  <a:pt x="69620" y="57170"/>
                </a:lnTo>
                <a:lnTo>
                  <a:pt x="69740" y="57070"/>
                </a:lnTo>
                <a:lnTo>
                  <a:pt x="69730" y="57020"/>
                </a:lnTo>
                <a:lnTo>
                  <a:pt x="69780" y="56920"/>
                </a:lnTo>
                <a:lnTo>
                  <a:pt x="69790" y="56830"/>
                </a:lnTo>
                <a:lnTo>
                  <a:pt x="69770" y="56630"/>
                </a:lnTo>
                <a:lnTo>
                  <a:pt x="69860" y="56480"/>
                </a:lnTo>
                <a:lnTo>
                  <a:pt x="69740" y="56290"/>
                </a:lnTo>
                <a:lnTo>
                  <a:pt x="70060" y="56140"/>
                </a:lnTo>
                <a:lnTo>
                  <a:pt x="70060" y="55980"/>
                </a:lnTo>
                <a:lnTo>
                  <a:pt x="70080" y="55850"/>
                </a:lnTo>
                <a:lnTo>
                  <a:pt x="70040" y="55790"/>
                </a:lnTo>
                <a:lnTo>
                  <a:pt x="70030" y="55700"/>
                </a:lnTo>
                <a:lnTo>
                  <a:pt x="69980" y="55670"/>
                </a:lnTo>
                <a:lnTo>
                  <a:pt x="69940" y="55700"/>
                </a:lnTo>
                <a:lnTo>
                  <a:pt x="69670" y="55730"/>
                </a:lnTo>
                <a:lnTo>
                  <a:pt x="69680" y="55540"/>
                </a:lnTo>
                <a:lnTo>
                  <a:pt x="69640" y="55540"/>
                </a:lnTo>
                <a:lnTo>
                  <a:pt x="69600" y="55510"/>
                </a:lnTo>
                <a:lnTo>
                  <a:pt x="69550" y="55510"/>
                </a:lnTo>
                <a:lnTo>
                  <a:pt x="69530" y="55500"/>
                </a:lnTo>
                <a:lnTo>
                  <a:pt x="69490" y="55560"/>
                </a:lnTo>
                <a:lnTo>
                  <a:pt x="69470" y="55570"/>
                </a:lnTo>
                <a:lnTo>
                  <a:pt x="69440" y="55610"/>
                </a:lnTo>
                <a:lnTo>
                  <a:pt x="69290" y="55570"/>
                </a:lnTo>
                <a:lnTo>
                  <a:pt x="69130" y="55440"/>
                </a:lnTo>
                <a:lnTo>
                  <a:pt x="69120" y="55400"/>
                </a:lnTo>
                <a:lnTo>
                  <a:pt x="69190" y="55320"/>
                </a:lnTo>
                <a:lnTo>
                  <a:pt x="69160" y="55260"/>
                </a:lnTo>
                <a:lnTo>
                  <a:pt x="69210" y="55250"/>
                </a:lnTo>
                <a:lnTo>
                  <a:pt x="69120" y="55150"/>
                </a:lnTo>
                <a:lnTo>
                  <a:pt x="69030" y="55090"/>
                </a:lnTo>
                <a:lnTo>
                  <a:pt x="68930" y="55050"/>
                </a:lnTo>
                <a:lnTo>
                  <a:pt x="68880" y="55210"/>
                </a:lnTo>
                <a:lnTo>
                  <a:pt x="68820" y="55200"/>
                </a:lnTo>
                <a:lnTo>
                  <a:pt x="68760" y="55410"/>
                </a:lnTo>
                <a:lnTo>
                  <a:pt x="68080" y="55370"/>
                </a:lnTo>
                <a:lnTo>
                  <a:pt x="68040" y="55310"/>
                </a:lnTo>
                <a:lnTo>
                  <a:pt x="67900" y="55270"/>
                </a:lnTo>
                <a:lnTo>
                  <a:pt x="67910" y="55240"/>
                </a:lnTo>
                <a:lnTo>
                  <a:pt x="67940" y="55200"/>
                </a:lnTo>
                <a:lnTo>
                  <a:pt x="67950" y="55180"/>
                </a:lnTo>
                <a:lnTo>
                  <a:pt x="67970" y="55140"/>
                </a:lnTo>
                <a:lnTo>
                  <a:pt x="68080" y="55000"/>
                </a:lnTo>
                <a:lnTo>
                  <a:pt x="68090" y="54980"/>
                </a:lnTo>
                <a:lnTo>
                  <a:pt x="68130" y="54930"/>
                </a:lnTo>
                <a:lnTo>
                  <a:pt x="68170" y="54870"/>
                </a:lnTo>
                <a:lnTo>
                  <a:pt x="68270" y="54760"/>
                </a:lnTo>
                <a:lnTo>
                  <a:pt x="68270" y="54750"/>
                </a:lnTo>
                <a:lnTo>
                  <a:pt x="68380" y="54630"/>
                </a:lnTo>
                <a:lnTo>
                  <a:pt x="68410" y="54580"/>
                </a:lnTo>
                <a:lnTo>
                  <a:pt x="68440" y="54540"/>
                </a:lnTo>
                <a:lnTo>
                  <a:pt x="68460" y="54510"/>
                </a:lnTo>
                <a:lnTo>
                  <a:pt x="68490" y="54450"/>
                </a:lnTo>
                <a:lnTo>
                  <a:pt x="68540" y="54370"/>
                </a:lnTo>
                <a:lnTo>
                  <a:pt x="68680" y="54110"/>
                </a:lnTo>
                <a:lnTo>
                  <a:pt x="68760" y="53950"/>
                </a:lnTo>
                <a:lnTo>
                  <a:pt x="69000" y="53860"/>
                </a:lnTo>
                <a:lnTo>
                  <a:pt x="69090" y="53990"/>
                </a:lnTo>
                <a:lnTo>
                  <a:pt x="69130" y="53960"/>
                </a:lnTo>
                <a:lnTo>
                  <a:pt x="69260" y="54060"/>
                </a:lnTo>
                <a:lnTo>
                  <a:pt x="69210" y="54170"/>
                </a:lnTo>
                <a:lnTo>
                  <a:pt x="69240" y="54310"/>
                </a:lnTo>
                <a:lnTo>
                  <a:pt x="68930" y="54380"/>
                </a:lnTo>
                <a:lnTo>
                  <a:pt x="69060" y="54560"/>
                </a:lnTo>
                <a:lnTo>
                  <a:pt x="69220" y="54670"/>
                </a:lnTo>
                <a:lnTo>
                  <a:pt x="69260" y="54670"/>
                </a:lnTo>
                <a:lnTo>
                  <a:pt x="69350" y="54900"/>
                </a:lnTo>
                <a:lnTo>
                  <a:pt x="69490" y="54790"/>
                </a:lnTo>
                <a:lnTo>
                  <a:pt x="69470" y="54660"/>
                </a:lnTo>
                <a:lnTo>
                  <a:pt x="69600" y="54710"/>
                </a:lnTo>
                <a:lnTo>
                  <a:pt x="69680" y="54660"/>
                </a:lnTo>
                <a:lnTo>
                  <a:pt x="69770" y="54720"/>
                </a:lnTo>
                <a:lnTo>
                  <a:pt x="69780" y="54820"/>
                </a:lnTo>
                <a:lnTo>
                  <a:pt x="69920" y="54880"/>
                </a:lnTo>
                <a:lnTo>
                  <a:pt x="70260" y="54920"/>
                </a:lnTo>
                <a:lnTo>
                  <a:pt x="70360" y="54910"/>
                </a:lnTo>
                <a:lnTo>
                  <a:pt x="70340" y="54560"/>
                </a:lnTo>
                <a:lnTo>
                  <a:pt x="70300" y="54290"/>
                </a:lnTo>
                <a:lnTo>
                  <a:pt x="70300" y="54280"/>
                </a:lnTo>
                <a:lnTo>
                  <a:pt x="70210" y="54200"/>
                </a:lnTo>
                <a:lnTo>
                  <a:pt x="70210" y="54190"/>
                </a:lnTo>
                <a:lnTo>
                  <a:pt x="70220" y="54150"/>
                </a:lnTo>
                <a:lnTo>
                  <a:pt x="70200" y="54140"/>
                </a:lnTo>
                <a:lnTo>
                  <a:pt x="70190" y="54130"/>
                </a:lnTo>
                <a:lnTo>
                  <a:pt x="70170" y="54140"/>
                </a:lnTo>
                <a:lnTo>
                  <a:pt x="70160" y="54130"/>
                </a:lnTo>
                <a:lnTo>
                  <a:pt x="70140" y="54120"/>
                </a:lnTo>
                <a:lnTo>
                  <a:pt x="70120" y="54120"/>
                </a:lnTo>
                <a:lnTo>
                  <a:pt x="70110" y="54140"/>
                </a:lnTo>
                <a:lnTo>
                  <a:pt x="70090" y="54150"/>
                </a:lnTo>
                <a:lnTo>
                  <a:pt x="70080" y="54150"/>
                </a:lnTo>
                <a:lnTo>
                  <a:pt x="70070" y="54150"/>
                </a:lnTo>
                <a:lnTo>
                  <a:pt x="70030" y="54120"/>
                </a:lnTo>
                <a:lnTo>
                  <a:pt x="70020" y="54110"/>
                </a:lnTo>
                <a:lnTo>
                  <a:pt x="70000" y="54110"/>
                </a:lnTo>
                <a:lnTo>
                  <a:pt x="69990" y="54100"/>
                </a:lnTo>
                <a:lnTo>
                  <a:pt x="69990" y="54090"/>
                </a:lnTo>
                <a:lnTo>
                  <a:pt x="70000" y="54090"/>
                </a:lnTo>
                <a:lnTo>
                  <a:pt x="70120" y="53950"/>
                </a:lnTo>
                <a:lnTo>
                  <a:pt x="70300" y="53940"/>
                </a:lnTo>
                <a:lnTo>
                  <a:pt x="70380" y="54000"/>
                </a:lnTo>
                <a:lnTo>
                  <a:pt x="70370" y="54010"/>
                </a:lnTo>
                <a:lnTo>
                  <a:pt x="70430" y="54050"/>
                </a:lnTo>
                <a:lnTo>
                  <a:pt x="70460" y="54040"/>
                </a:lnTo>
                <a:lnTo>
                  <a:pt x="70500" y="54040"/>
                </a:lnTo>
                <a:lnTo>
                  <a:pt x="70590" y="54080"/>
                </a:lnTo>
                <a:lnTo>
                  <a:pt x="70740" y="54380"/>
                </a:lnTo>
                <a:lnTo>
                  <a:pt x="70920" y="54400"/>
                </a:lnTo>
                <a:lnTo>
                  <a:pt x="71010" y="54470"/>
                </a:lnTo>
                <a:lnTo>
                  <a:pt x="71100" y="54570"/>
                </a:lnTo>
                <a:lnTo>
                  <a:pt x="71090" y="54720"/>
                </a:lnTo>
                <a:lnTo>
                  <a:pt x="71140" y="54770"/>
                </a:lnTo>
                <a:lnTo>
                  <a:pt x="71200" y="54770"/>
                </a:lnTo>
                <a:lnTo>
                  <a:pt x="71290" y="54690"/>
                </a:lnTo>
                <a:lnTo>
                  <a:pt x="71140" y="54530"/>
                </a:lnTo>
                <a:lnTo>
                  <a:pt x="71200" y="54450"/>
                </a:lnTo>
                <a:lnTo>
                  <a:pt x="71130" y="54390"/>
                </a:lnTo>
                <a:lnTo>
                  <a:pt x="71200" y="54290"/>
                </a:lnTo>
                <a:lnTo>
                  <a:pt x="71240" y="54290"/>
                </a:lnTo>
                <a:lnTo>
                  <a:pt x="71260" y="54330"/>
                </a:lnTo>
                <a:lnTo>
                  <a:pt x="71290" y="54370"/>
                </a:lnTo>
                <a:lnTo>
                  <a:pt x="71340" y="54290"/>
                </a:lnTo>
                <a:lnTo>
                  <a:pt x="71330" y="54230"/>
                </a:lnTo>
                <a:lnTo>
                  <a:pt x="71360" y="54240"/>
                </a:lnTo>
                <a:lnTo>
                  <a:pt x="71400" y="54280"/>
                </a:lnTo>
                <a:lnTo>
                  <a:pt x="71390" y="54300"/>
                </a:lnTo>
                <a:lnTo>
                  <a:pt x="71400" y="54320"/>
                </a:lnTo>
                <a:lnTo>
                  <a:pt x="71420" y="54340"/>
                </a:lnTo>
                <a:lnTo>
                  <a:pt x="71450" y="54350"/>
                </a:lnTo>
                <a:lnTo>
                  <a:pt x="71480" y="54310"/>
                </a:lnTo>
                <a:lnTo>
                  <a:pt x="71520" y="54350"/>
                </a:lnTo>
                <a:lnTo>
                  <a:pt x="71550" y="54340"/>
                </a:lnTo>
                <a:lnTo>
                  <a:pt x="71570" y="54310"/>
                </a:lnTo>
                <a:lnTo>
                  <a:pt x="71630" y="54310"/>
                </a:lnTo>
                <a:lnTo>
                  <a:pt x="71670" y="54290"/>
                </a:lnTo>
                <a:lnTo>
                  <a:pt x="71800" y="54230"/>
                </a:lnTo>
                <a:lnTo>
                  <a:pt x="71940" y="54230"/>
                </a:lnTo>
                <a:lnTo>
                  <a:pt x="71930" y="54290"/>
                </a:lnTo>
                <a:lnTo>
                  <a:pt x="72340" y="54110"/>
                </a:lnTo>
                <a:lnTo>
                  <a:pt x="72340" y="54090"/>
                </a:lnTo>
                <a:lnTo>
                  <a:pt x="72330" y="54020"/>
                </a:lnTo>
                <a:lnTo>
                  <a:pt x="72470" y="54000"/>
                </a:lnTo>
                <a:lnTo>
                  <a:pt x="72460" y="53910"/>
                </a:lnTo>
                <a:lnTo>
                  <a:pt x="72450" y="53900"/>
                </a:lnTo>
                <a:lnTo>
                  <a:pt x="72600" y="53830"/>
                </a:lnTo>
                <a:lnTo>
                  <a:pt x="72460" y="53650"/>
                </a:lnTo>
                <a:lnTo>
                  <a:pt x="72450" y="53410"/>
                </a:lnTo>
                <a:lnTo>
                  <a:pt x="72560" y="53370"/>
                </a:lnTo>
                <a:lnTo>
                  <a:pt x="72530" y="53260"/>
                </a:lnTo>
                <a:lnTo>
                  <a:pt x="72460" y="53290"/>
                </a:lnTo>
                <a:lnTo>
                  <a:pt x="72440" y="53250"/>
                </a:lnTo>
                <a:lnTo>
                  <a:pt x="72440" y="53040"/>
                </a:lnTo>
                <a:lnTo>
                  <a:pt x="72430" y="52830"/>
                </a:lnTo>
                <a:lnTo>
                  <a:pt x="72470" y="52840"/>
                </a:lnTo>
                <a:lnTo>
                  <a:pt x="72490" y="52800"/>
                </a:lnTo>
                <a:lnTo>
                  <a:pt x="72500" y="52800"/>
                </a:lnTo>
                <a:lnTo>
                  <a:pt x="72580" y="52840"/>
                </a:lnTo>
                <a:lnTo>
                  <a:pt x="72620" y="52860"/>
                </a:lnTo>
                <a:lnTo>
                  <a:pt x="72650" y="52870"/>
                </a:lnTo>
                <a:lnTo>
                  <a:pt x="72670" y="52880"/>
                </a:lnTo>
                <a:lnTo>
                  <a:pt x="72700" y="52890"/>
                </a:lnTo>
                <a:lnTo>
                  <a:pt x="72710" y="52890"/>
                </a:lnTo>
                <a:lnTo>
                  <a:pt x="72740" y="52910"/>
                </a:lnTo>
                <a:lnTo>
                  <a:pt x="72930" y="52980"/>
                </a:lnTo>
                <a:lnTo>
                  <a:pt x="72990" y="53010"/>
                </a:lnTo>
                <a:lnTo>
                  <a:pt x="73000" y="53010"/>
                </a:lnTo>
                <a:lnTo>
                  <a:pt x="73090" y="53050"/>
                </a:lnTo>
                <a:lnTo>
                  <a:pt x="73110" y="53060"/>
                </a:lnTo>
                <a:lnTo>
                  <a:pt x="73110" y="53040"/>
                </a:lnTo>
                <a:lnTo>
                  <a:pt x="73110" y="53030"/>
                </a:lnTo>
                <a:lnTo>
                  <a:pt x="73110" y="53010"/>
                </a:lnTo>
                <a:lnTo>
                  <a:pt x="73110" y="52980"/>
                </a:lnTo>
                <a:lnTo>
                  <a:pt x="73110" y="52960"/>
                </a:lnTo>
                <a:lnTo>
                  <a:pt x="73120" y="52950"/>
                </a:lnTo>
                <a:lnTo>
                  <a:pt x="73130" y="52920"/>
                </a:lnTo>
                <a:lnTo>
                  <a:pt x="73140" y="52910"/>
                </a:lnTo>
                <a:lnTo>
                  <a:pt x="73170" y="52890"/>
                </a:lnTo>
                <a:lnTo>
                  <a:pt x="73200" y="52860"/>
                </a:lnTo>
                <a:lnTo>
                  <a:pt x="73220" y="52840"/>
                </a:lnTo>
                <a:lnTo>
                  <a:pt x="73240" y="52820"/>
                </a:lnTo>
                <a:lnTo>
                  <a:pt x="73260" y="52780"/>
                </a:lnTo>
                <a:lnTo>
                  <a:pt x="73350" y="52620"/>
                </a:lnTo>
                <a:lnTo>
                  <a:pt x="73370" y="52570"/>
                </a:lnTo>
                <a:lnTo>
                  <a:pt x="73380" y="52550"/>
                </a:lnTo>
                <a:lnTo>
                  <a:pt x="73390" y="52550"/>
                </a:lnTo>
                <a:lnTo>
                  <a:pt x="73390" y="52510"/>
                </a:lnTo>
                <a:lnTo>
                  <a:pt x="73410" y="52410"/>
                </a:lnTo>
                <a:lnTo>
                  <a:pt x="73420" y="52390"/>
                </a:lnTo>
                <a:lnTo>
                  <a:pt x="73430" y="52370"/>
                </a:lnTo>
                <a:lnTo>
                  <a:pt x="73440" y="52350"/>
                </a:lnTo>
                <a:lnTo>
                  <a:pt x="73450" y="52340"/>
                </a:lnTo>
                <a:lnTo>
                  <a:pt x="73470" y="52320"/>
                </a:lnTo>
                <a:lnTo>
                  <a:pt x="73500" y="52310"/>
                </a:lnTo>
                <a:lnTo>
                  <a:pt x="73520" y="52310"/>
                </a:lnTo>
                <a:lnTo>
                  <a:pt x="73530" y="52310"/>
                </a:lnTo>
                <a:lnTo>
                  <a:pt x="73560" y="52300"/>
                </a:lnTo>
                <a:lnTo>
                  <a:pt x="73680" y="52270"/>
                </a:lnTo>
                <a:lnTo>
                  <a:pt x="73710" y="52260"/>
                </a:lnTo>
                <a:lnTo>
                  <a:pt x="73730" y="52250"/>
                </a:lnTo>
                <a:lnTo>
                  <a:pt x="73750" y="52230"/>
                </a:lnTo>
                <a:lnTo>
                  <a:pt x="73750" y="52060"/>
                </a:lnTo>
                <a:lnTo>
                  <a:pt x="73820" y="52060"/>
                </a:lnTo>
                <a:lnTo>
                  <a:pt x="73840" y="52040"/>
                </a:lnTo>
                <a:lnTo>
                  <a:pt x="73820" y="51920"/>
                </a:lnTo>
                <a:lnTo>
                  <a:pt x="73860" y="51910"/>
                </a:lnTo>
                <a:lnTo>
                  <a:pt x="73880" y="51900"/>
                </a:lnTo>
                <a:lnTo>
                  <a:pt x="73910" y="51990"/>
                </a:lnTo>
                <a:lnTo>
                  <a:pt x="73970" y="52010"/>
                </a:lnTo>
                <a:lnTo>
                  <a:pt x="74000" y="52050"/>
                </a:lnTo>
                <a:lnTo>
                  <a:pt x="74010" y="52050"/>
                </a:lnTo>
                <a:lnTo>
                  <a:pt x="74020" y="52050"/>
                </a:lnTo>
                <a:lnTo>
                  <a:pt x="74030" y="52050"/>
                </a:lnTo>
                <a:lnTo>
                  <a:pt x="74060" y="52060"/>
                </a:lnTo>
                <a:lnTo>
                  <a:pt x="74090" y="52080"/>
                </a:lnTo>
                <a:lnTo>
                  <a:pt x="74120" y="52100"/>
                </a:lnTo>
                <a:lnTo>
                  <a:pt x="74170" y="52040"/>
                </a:lnTo>
                <a:lnTo>
                  <a:pt x="74250" y="52110"/>
                </a:lnTo>
                <a:lnTo>
                  <a:pt x="74290" y="52070"/>
                </a:lnTo>
                <a:lnTo>
                  <a:pt x="74400" y="52060"/>
                </a:lnTo>
                <a:lnTo>
                  <a:pt x="74470" y="51990"/>
                </a:lnTo>
                <a:lnTo>
                  <a:pt x="74390" y="51900"/>
                </a:lnTo>
                <a:lnTo>
                  <a:pt x="74450" y="51800"/>
                </a:lnTo>
                <a:lnTo>
                  <a:pt x="74580" y="51740"/>
                </a:lnTo>
                <a:lnTo>
                  <a:pt x="74590" y="51750"/>
                </a:lnTo>
                <a:lnTo>
                  <a:pt x="74600" y="51760"/>
                </a:lnTo>
                <a:lnTo>
                  <a:pt x="74620" y="51770"/>
                </a:lnTo>
                <a:lnTo>
                  <a:pt x="74640" y="51780"/>
                </a:lnTo>
                <a:lnTo>
                  <a:pt x="74650" y="51790"/>
                </a:lnTo>
                <a:lnTo>
                  <a:pt x="74650" y="51780"/>
                </a:lnTo>
                <a:lnTo>
                  <a:pt x="74660" y="51770"/>
                </a:lnTo>
                <a:lnTo>
                  <a:pt x="74670" y="51760"/>
                </a:lnTo>
                <a:lnTo>
                  <a:pt x="74690" y="51740"/>
                </a:lnTo>
                <a:lnTo>
                  <a:pt x="74700" y="51730"/>
                </a:lnTo>
                <a:lnTo>
                  <a:pt x="74720" y="51720"/>
                </a:lnTo>
                <a:lnTo>
                  <a:pt x="74740" y="51720"/>
                </a:lnTo>
                <a:lnTo>
                  <a:pt x="74760" y="51710"/>
                </a:lnTo>
                <a:lnTo>
                  <a:pt x="74780" y="51710"/>
                </a:lnTo>
                <a:lnTo>
                  <a:pt x="74790" y="51720"/>
                </a:lnTo>
                <a:lnTo>
                  <a:pt x="74800" y="51730"/>
                </a:lnTo>
                <a:lnTo>
                  <a:pt x="74810" y="51740"/>
                </a:lnTo>
                <a:lnTo>
                  <a:pt x="74820" y="51760"/>
                </a:lnTo>
                <a:lnTo>
                  <a:pt x="74820" y="51770"/>
                </a:lnTo>
                <a:lnTo>
                  <a:pt x="74840" y="51790"/>
                </a:lnTo>
                <a:lnTo>
                  <a:pt x="74850" y="51800"/>
                </a:lnTo>
                <a:lnTo>
                  <a:pt x="74860" y="51800"/>
                </a:lnTo>
                <a:lnTo>
                  <a:pt x="74870" y="51800"/>
                </a:lnTo>
                <a:lnTo>
                  <a:pt x="74880" y="51790"/>
                </a:lnTo>
                <a:lnTo>
                  <a:pt x="74890" y="51790"/>
                </a:lnTo>
                <a:lnTo>
                  <a:pt x="74900" y="51800"/>
                </a:lnTo>
                <a:lnTo>
                  <a:pt x="74910" y="51790"/>
                </a:lnTo>
                <a:lnTo>
                  <a:pt x="74920" y="51790"/>
                </a:lnTo>
                <a:lnTo>
                  <a:pt x="74930" y="51790"/>
                </a:lnTo>
                <a:lnTo>
                  <a:pt x="74930" y="51770"/>
                </a:lnTo>
                <a:lnTo>
                  <a:pt x="74930" y="51760"/>
                </a:lnTo>
                <a:lnTo>
                  <a:pt x="74940" y="51740"/>
                </a:lnTo>
                <a:lnTo>
                  <a:pt x="74930" y="51680"/>
                </a:lnTo>
                <a:lnTo>
                  <a:pt x="74920" y="51590"/>
                </a:lnTo>
                <a:lnTo>
                  <a:pt x="74950" y="51580"/>
                </a:lnTo>
                <a:lnTo>
                  <a:pt x="74940" y="51580"/>
                </a:lnTo>
                <a:lnTo>
                  <a:pt x="74920" y="51490"/>
                </a:lnTo>
                <a:lnTo>
                  <a:pt x="74810" y="51530"/>
                </a:lnTo>
                <a:lnTo>
                  <a:pt x="74690" y="51530"/>
                </a:lnTo>
                <a:lnTo>
                  <a:pt x="74690" y="51490"/>
                </a:lnTo>
                <a:lnTo>
                  <a:pt x="74620" y="51490"/>
                </a:lnTo>
                <a:lnTo>
                  <a:pt x="74710" y="51290"/>
                </a:lnTo>
                <a:lnTo>
                  <a:pt x="74700" y="51260"/>
                </a:lnTo>
                <a:lnTo>
                  <a:pt x="74680" y="51180"/>
                </a:lnTo>
                <a:lnTo>
                  <a:pt x="74600" y="51230"/>
                </a:lnTo>
                <a:lnTo>
                  <a:pt x="74580" y="51240"/>
                </a:lnTo>
                <a:lnTo>
                  <a:pt x="74540" y="51250"/>
                </a:lnTo>
                <a:lnTo>
                  <a:pt x="74520" y="51250"/>
                </a:lnTo>
                <a:lnTo>
                  <a:pt x="74490" y="51250"/>
                </a:lnTo>
                <a:lnTo>
                  <a:pt x="74460" y="51240"/>
                </a:lnTo>
                <a:lnTo>
                  <a:pt x="74420" y="51230"/>
                </a:lnTo>
                <a:lnTo>
                  <a:pt x="74400" y="51220"/>
                </a:lnTo>
                <a:lnTo>
                  <a:pt x="74320" y="51190"/>
                </a:lnTo>
                <a:lnTo>
                  <a:pt x="74260" y="51090"/>
                </a:lnTo>
                <a:lnTo>
                  <a:pt x="74200" y="51020"/>
                </a:lnTo>
                <a:lnTo>
                  <a:pt x="74160" y="51040"/>
                </a:lnTo>
                <a:lnTo>
                  <a:pt x="74130" y="51020"/>
                </a:lnTo>
                <a:lnTo>
                  <a:pt x="74100" y="50980"/>
                </a:lnTo>
                <a:lnTo>
                  <a:pt x="74080" y="51060"/>
                </a:lnTo>
                <a:lnTo>
                  <a:pt x="74130" y="51120"/>
                </a:lnTo>
                <a:lnTo>
                  <a:pt x="74100" y="51150"/>
                </a:lnTo>
                <a:lnTo>
                  <a:pt x="74060" y="51140"/>
                </a:lnTo>
                <a:lnTo>
                  <a:pt x="73940" y="51090"/>
                </a:lnTo>
                <a:lnTo>
                  <a:pt x="73910" y="51100"/>
                </a:lnTo>
                <a:lnTo>
                  <a:pt x="73890" y="51080"/>
                </a:lnTo>
                <a:lnTo>
                  <a:pt x="73880" y="51060"/>
                </a:lnTo>
                <a:lnTo>
                  <a:pt x="73870" y="51060"/>
                </a:lnTo>
                <a:lnTo>
                  <a:pt x="73870" y="51050"/>
                </a:lnTo>
                <a:lnTo>
                  <a:pt x="73870" y="51040"/>
                </a:lnTo>
                <a:lnTo>
                  <a:pt x="73870" y="50970"/>
                </a:lnTo>
                <a:lnTo>
                  <a:pt x="73870" y="50940"/>
                </a:lnTo>
                <a:lnTo>
                  <a:pt x="73870" y="50930"/>
                </a:lnTo>
                <a:lnTo>
                  <a:pt x="73870" y="50920"/>
                </a:lnTo>
                <a:lnTo>
                  <a:pt x="73870" y="50910"/>
                </a:lnTo>
                <a:lnTo>
                  <a:pt x="73850" y="50850"/>
                </a:lnTo>
                <a:lnTo>
                  <a:pt x="73850" y="50840"/>
                </a:lnTo>
                <a:lnTo>
                  <a:pt x="73840" y="50830"/>
                </a:lnTo>
                <a:lnTo>
                  <a:pt x="73840" y="50790"/>
                </a:lnTo>
                <a:lnTo>
                  <a:pt x="73840" y="50780"/>
                </a:lnTo>
                <a:lnTo>
                  <a:pt x="73850" y="50770"/>
                </a:lnTo>
                <a:lnTo>
                  <a:pt x="73860" y="50760"/>
                </a:lnTo>
                <a:lnTo>
                  <a:pt x="73860" y="50750"/>
                </a:lnTo>
                <a:lnTo>
                  <a:pt x="73860" y="50740"/>
                </a:lnTo>
                <a:lnTo>
                  <a:pt x="73870" y="50720"/>
                </a:lnTo>
                <a:lnTo>
                  <a:pt x="73870" y="50710"/>
                </a:lnTo>
                <a:lnTo>
                  <a:pt x="73870" y="50690"/>
                </a:lnTo>
                <a:lnTo>
                  <a:pt x="73860" y="50660"/>
                </a:lnTo>
                <a:lnTo>
                  <a:pt x="73860" y="50650"/>
                </a:lnTo>
                <a:lnTo>
                  <a:pt x="73860" y="50640"/>
                </a:lnTo>
                <a:lnTo>
                  <a:pt x="73970" y="50650"/>
                </a:lnTo>
                <a:lnTo>
                  <a:pt x="73970" y="50630"/>
                </a:lnTo>
                <a:lnTo>
                  <a:pt x="74040" y="50620"/>
                </a:lnTo>
                <a:lnTo>
                  <a:pt x="74050" y="50620"/>
                </a:lnTo>
                <a:lnTo>
                  <a:pt x="74080" y="50600"/>
                </a:lnTo>
                <a:lnTo>
                  <a:pt x="74060" y="50450"/>
                </a:lnTo>
                <a:lnTo>
                  <a:pt x="74110" y="50430"/>
                </a:lnTo>
                <a:lnTo>
                  <a:pt x="74100" y="50360"/>
                </a:lnTo>
                <a:lnTo>
                  <a:pt x="74270" y="50320"/>
                </a:lnTo>
                <a:lnTo>
                  <a:pt x="74260" y="50270"/>
                </a:lnTo>
                <a:lnTo>
                  <a:pt x="74280" y="50250"/>
                </a:lnTo>
                <a:lnTo>
                  <a:pt x="74310" y="50210"/>
                </a:lnTo>
                <a:lnTo>
                  <a:pt x="74430" y="50300"/>
                </a:lnTo>
                <a:lnTo>
                  <a:pt x="74480" y="50300"/>
                </a:lnTo>
                <a:lnTo>
                  <a:pt x="74530" y="48660"/>
                </a:lnTo>
                <a:lnTo>
                  <a:pt x="73940" y="48730"/>
                </a:lnTo>
                <a:lnTo>
                  <a:pt x="73930" y="48620"/>
                </a:lnTo>
                <a:lnTo>
                  <a:pt x="73810" y="48560"/>
                </a:lnTo>
                <a:lnTo>
                  <a:pt x="73320" y="48550"/>
                </a:lnTo>
                <a:lnTo>
                  <a:pt x="73330" y="48290"/>
                </a:lnTo>
                <a:lnTo>
                  <a:pt x="73070" y="48270"/>
                </a:lnTo>
                <a:lnTo>
                  <a:pt x="73040" y="48170"/>
                </a:lnTo>
                <a:lnTo>
                  <a:pt x="73060" y="48130"/>
                </a:lnTo>
                <a:lnTo>
                  <a:pt x="73140" y="48060"/>
                </a:lnTo>
                <a:lnTo>
                  <a:pt x="73180" y="48020"/>
                </a:lnTo>
                <a:lnTo>
                  <a:pt x="73200" y="47960"/>
                </a:lnTo>
                <a:lnTo>
                  <a:pt x="73170" y="48000"/>
                </a:lnTo>
                <a:lnTo>
                  <a:pt x="73070" y="48090"/>
                </a:lnTo>
                <a:lnTo>
                  <a:pt x="73020" y="48130"/>
                </a:lnTo>
                <a:lnTo>
                  <a:pt x="73010" y="48170"/>
                </a:lnTo>
                <a:lnTo>
                  <a:pt x="73010" y="48200"/>
                </a:lnTo>
                <a:lnTo>
                  <a:pt x="73020" y="48240"/>
                </a:lnTo>
                <a:lnTo>
                  <a:pt x="73050" y="48310"/>
                </a:lnTo>
                <a:lnTo>
                  <a:pt x="73060" y="48350"/>
                </a:lnTo>
                <a:lnTo>
                  <a:pt x="73050" y="48380"/>
                </a:lnTo>
                <a:lnTo>
                  <a:pt x="73050" y="48410"/>
                </a:lnTo>
                <a:lnTo>
                  <a:pt x="73050" y="48430"/>
                </a:lnTo>
                <a:lnTo>
                  <a:pt x="73070" y="48470"/>
                </a:lnTo>
                <a:lnTo>
                  <a:pt x="73070" y="48510"/>
                </a:lnTo>
                <a:lnTo>
                  <a:pt x="73050" y="48540"/>
                </a:lnTo>
                <a:lnTo>
                  <a:pt x="73030" y="48540"/>
                </a:lnTo>
                <a:lnTo>
                  <a:pt x="73010" y="48540"/>
                </a:lnTo>
                <a:lnTo>
                  <a:pt x="73000" y="48540"/>
                </a:lnTo>
                <a:lnTo>
                  <a:pt x="73000" y="48530"/>
                </a:lnTo>
                <a:lnTo>
                  <a:pt x="73000" y="48520"/>
                </a:lnTo>
                <a:lnTo>
                  <a:pt x="72990" y="48510"/>
                </a:lnTo>
                <a:lnTo>
                  <a:pt x="72990" y="48490"/>
                </a:lnTo>
                <a:lnTo>
                  <a:pt x="72980" y="48480"/>
                </a:lnTo>
                <a:lnTo>
                  <a:pt x="72970" y="48480"/>
                </a:lnTo>
                <a:lnTo>
                  <a:pt x="72970" y="48460"/>
                </a:lnTo>
                <a:lnTo>
                  <a:pt x="72970" y="48440"/>
                </a:lnTo>
                <a:lnTo>
                  <a:pt x="72960" y="48430"/>
                </a:lnTo>
                <a:lnTo>
                  <a:pt x="72950" y="48410"/>
                </a:lnTo>
                <a:lnTo>
                  <a:pt x="72950" y="48400"/>
                </a:lnTo>
                <a:lnTo>
                  <a:pt x="72940" y="48390"/>
                </a:lnTo>
                <a:lnTo>
                  <a:pt x="72930" y="48360"/>
                </a:lnTo>
                <a:lnTo>
                  <a:pt x="72920" y="48360"/>
                </a:lnTo>
                <a:lnTo>
                  <a:pt x="72920" y="48340"/>
                </a:lnTo>
                <a:lnTo>
                  <a:pt x="72920" y="48330"/>
                </a:lnTo>
                <a:lnTo>
                  <a:pt x="72910" y="48330"/>
                </a:lnTo>
                <a:lnTo>
                  <a:pt x="72910" y="48320"/>
                </a:lnTo>
                <a:lnTo>
                  <a:pt x="72900" y="48330"/>
                </a:lnTo>
                <a:lnTo>
                  <a:pt x="72890" y="48330"/>
                </a:lnTo>
                <a:lnTo>
                  <a:pt x="72900" y="48360"/>
                </a:lnTo>
                <a:lnTo>
                  <a:pt x="72920" y="48410"/>
                </a:lnTo>
                <a:lnTo>
                  <a:pt x="72920" y="48450"/>
                </a:lnTo>
                <a:lnTo>
                  <a:pt x="72910" y="48480"/>
                </a:lnTo>
                <a:lnTo>
                  <a:pt x="72900" y="48480"/>
                </a:lnTo>
                <a:lnTo>
                  <a:pt x="72700" y="48420"/>
                </a:lnTo>
                <a:lnTo>
                  <a:pt x="72680" y="48440"/>
                </a:lnTo>
                <a:lnTo>
                  <a:pt x="72620" y="48460"/>
                </a:lnTo>
                <a:lnTo>
                  <a:pt x="72610" y="48450"/>
                </a:lnTo>
                <a:lnTo>
                  <a:pt x="72580" y="48430"/>
                </a:lnTo>
                <a:lnTo>
                  <a:pt x="72560" y="48410"/>
                </a:lnTo>
                <a:lnTo>
                  <a:pt x="72550" y="48350"/>
                </a:lnTo>
                <a:lnTo>
                  <a:pt x="72570" y="48330"/>
                </a:lnTo>
                <a:lnTo>
                  <a:pt x="72540" y="48280"/>
                </a:lnTo>
                <a:lnTo>
                  <a:pt x="72530" y="48290"/>
                </a:lnTo>
                <a:lnTo>
                  <a:pt x="72510" y="48290"/>
                </a:lnTo>
                <a:lnTo>
                  <a:pt x="72500" y="48240"/>
                </a:lnTo>
                <a:lnTo>
                  <a:pt x="72460" y="48250"/>
                </a:lnTo>
                <a:lnTo>
                  <a:pt x="72460" y="48220"/>
                </a:lnTo>
                <a:lnTo>
                  <a:pt x="72510" y="48200"/>
                </a:lnTo>
                <a:lnTo>
                  <a:pt x="72600" y="48160"/>
                </a:lnTo>
                <a:lnTo>
                  <a:pt x="72650" y="48150"/>
                </a:lnTo>
                <a:lnTo>
                  <a:pt x="72670" y="48140"/>
                </a:lnTo>
                <a:lnTo>
                  <a:pt x="72660" y="48070"/>
                </a:lnTo>
                <a:lnTo>
                  <a:pt x="72650" y="48070"/>
                </a:lnTo>
                <a:lnTo>
                  <a:pt x="72610" y="48080"/>
                </a:lnTo>
                <a:lnTo>
                  <a:pt x="72620" y="48070"/>
                </a:lnTo>
                <a:lnTo>
                  <a:pt x="72600" y="48060"/>
                </a:lnTo>
                <a:lnTo>
                  <a:pt x="72590" y="48060"/>
                </a:lnTo>
                <a:lnTo>
                  <a:pt x="72590" y="48050"/>
                </a:lnTo>
                <a:lnTo>
                  <a:pt x="72570" y="48040"/>
                </a:lnTo>
                <a:lnTo>
                  <a:pt x="72540" y="48030"/>
                </a:lnTo>
                <a:lnTo>
                  <a:pt x="72520" y="48020"/>
                </a:lnTo>
                <a:lnTo>
                  <a:pt x="72530" y="48010"/>
                </a:lnTo>
                <a:lnTo>
                  <a:pt x="72520" y="47990"/>
                </a:lnTo>
                <a:lnTo>
                  <a:pt x="72500" y="47990"/>
                </a:lnTo>
                <a:lnTo>
                  <a:pt x="72500" y="48000"/>
                </a:lnTo>
                <a:lnTo>
                  <a:pt x="72510" y="48010"/>
                </a:lnTo>
                <a:lnTo>
                  <a:pt x="72450" y="48000"/>
                </a:lnTo>
                <a:lnTo>
                  <a:pt x="72430" y="48020"/>
                </a:lnTo>
                <a:lnTo>
                  <a:pt x="72440" y="47980"/>
                </a:lnTo>
                <a:lnTo>
                  <a:pt x="72400" y="47930"/>
                </a:lnTo>
                <a:lnTo>
                  <a:pt x="72380" y="47890"/>
                </a:lnTo>
                <a:lnTo>
                  <a:pt x="72350" y="47840"/>
                </a:lnTo>
                <a:lnTo>
                  <a:pt x="72290" y="47880"/>
                </a:lnTo>
                <a:lnTo>
                  <a:pt x="72220" y="47920"/>
                </a:lnTo>
                <a:lnTo>
                  <a:pt x="72210" y="47990"/>
                </a:lnTo>
                <a:lnTo>
                  <a:pt x="72170" y="47990"/>
                </a:lnTo>
                <a:lnTo>
                  <a:pt x="72150" y="48020"/>
                </a:lnTo>
                <a:lnTo>
                  <a:pt x="72130" y="48020"/>
                </a:lnTo>
                <a:lnTo>
                  <a:pt x="72100" y="47980"/>
                </a:lnTo>
                <a:lnTo>
                  <a:pt x="72090" y="47980"/>
                </a:lnTo>
                <a:lnTo>
                  <a:pt x="72090" y="47970"/>
                </a:lnTo>
                <a:lnTo>
                  <a:pt x="72060" y="47970"/>
                </a:lnTo>
                <a:lnTo>
                  <a:pt x="72060" y="47980"/>
                </a:lnTo>
                <a:lnTo>
                  <a:pt x="72030" y="47980"/>
                </a:lnTo>
                <a:lnTo>
                  <a:pt x="71960" y="48100"/>
                </a:lnTo>
                <a:lnTo>
                  <a:pt x="71910" y="48080"/>
                </a:lnTo>
                <a:lnTo>
                  <a:pt x="71880" y="48080"/>
                </a:lnTo>
                <a:lnTo>
                  <a:pt x="71870" y="48110"/>
                </a:lnTo>
                <a:lnTo>
                  <a:pt x="71910" y="48120"/>
                </a:lnTo>
                <a:lnTo>
                  <a:pt x="71900" y="48140"/>
                </a:lnTo>
                <a:lnTo>
                  <a:pt x="71930" y="48150"/>
                </a:lnTo>
                <a:lnTo>
                  <a:pt x="71920" y="48180"/>
                </a:lnTo>
                <a:lnTo>
                  <a:pt x="71910" y="48190"/>
                </a:lnTo>
                <a:lnTo>
                  <a:pt x="71920" y="48200"/>
                </a:lnTo>
                <a:lnTo>
                  <a:pt x="71910" y="48200"/>
                </a:lnTo>
                <a:lnTo>
                  <a:pt x="71900" y="48250"/>
                </a:lnTo>
                <a:lnTo>
                  <a:pt x="71910" y="48270"/>
                </a:lnTo>
                <a:lnTo>
                  <a:pt x="71890" y="48300"/>
                </a:lnTo>
                <a:lnTo>
                  <a:pt x="71890" y="48350"/>
                </a:lnTo>
                <a:lnTo>
                  <a:pt x="71930" y="48380"/>
                </a:lnTo>
                <a:lnTo>
                  <a:pt x="71970" y="48360"/>
                </a:lnTo>
                <a:lnTo>
                  <a:pt x="71990" y="48380"/>
                </a:lnTo>
                <a:lnTo>
                  <a:pt x="71990" y="48400"/>
                </a:lnTo>
                <a:lnTo>
                  <a:pt x="72030" y="48400"/>
                </a:lnTo>
                <a:lnTo>
                  <a:pt x="72030" y="48450"/>
                </a:lnTo>
                <a:lnTo>
                  <a:pt x="71990" y="48460"/>
                </a:lnTo>
                <a:lnTo>
                  <a:pt x="71970" y="48450"/>
                </a:lnTo>
                <a:lnTo>
                  <a:pt x="71950" y="48480"/>
                </a:lnTo>
                <a:lnTo>
                  <a:pt x="71960" y="48500"/>
                </a:lnTo>
                <a:lnTo>
                  <a:pt x="71970" y="48510"/>
                </a:lnTo>
                <a:lnTo>
                  <a:pt x="71960" y="48530"/>
                </a:lnTo>
                <a:lnTo>
                  <a:pt x="71960" y="48550"/>
                </a:lnTo>
                <a:lnTo>
                  <a:pt x="71980" y="48570"/>
                </a:lnTo>
                <a:lnTo>
                  <a:pt x="71970" y="48590"/>
                </a:lnTo>
                <a:lnTo>
                  <a:pt x="71960" y="48670"/>
                </a:lnTo>
                <a:lnTo>
                  <a:pt x="71930" y="48650"/>
                </a:lnTo>
                <a:lnTo>
                  <a:pt x="71930" y="48710"/>
                </a:lnTo>
                <a:lnTo>
                  <a:pt x="71960" y="48700"/>
                </a:lnTo>
                <a:lnTo>
                  <a:pt x="71970" y="48730"/>
                </a:lnTo>
                <a:lnTo>
                  <a:pt x="71950" y="48760"/>
                </a:lnTo>
                <a:lnTo>
                  <a:pt x="71980" y="48760"/>
                </a:lnTo>
                <a:lnTo>
                  <a:pt x="71940" y="48830"/>
                </a:lnTo>
                <a:lnTo>
                  <a:pt x="71910" y="48820"/>
                </a:lnTo>
                <a:lnTo>
                  <a:pt x="71850" y="48800"/>
                </a:lnTo>
                <a:lnTo>
                  <a:pt x="71840" y="48810"/>
                </a:lnTo>
                <a:lnTo>
                  <a:pt x="71820" y="48860"/>
                </a:lnTo>
                <a:lnTo>
                  <a:pt x="71740" y="48870"/>
                </a:lnTo>
                <a:lnTo>
                  <a:pt x="71750" y="48890"/>
                </a:lnTo>
                <a:lnTo>
                  <a:pt x="71740" y="48940"/>
                </a:lnTo>
                <a:lnTo>
                  <a:pt x="71740" y="48950"/>
                </a:lnTo>
                <a:lnTo>
                  <a:pt x="71740" y="48960"/>
                </a:lnTo>
                <a:lnTo>
                  <a:pt x="71740" y="49000"/>
                </a:lnTo>
                <a:lnTo>
                  <a:pt x="71740" y="49060"/>
                </a:lnTo>
                <a:lnTo>
                  <a:pt x="71740" y="49130"/>
                </a:lnTo>
                <a:lnTo>
                  <a:pt x="71740" y="49180"/>
                </a:lnTo>
                <a:lnTo>
                  <a:pt x="71730" y="49230"/>
                </a:lnTo>
                <a:lnTo>
                  <a:pt x="71730" y="49250"/>
                </a:lnTo>
                <a:lnTo>
                  <a:pt x="71720" y="49300"/>
                </a:lnTo>
                <a:lnTo>
                  <a:pt x="71730" y="49300"/>
                </a:lnTo>
                <a:lnTo>
                  <a:pt x="71800" y="49290"/>
                </a:lnTo>
                <a:lnTo>
                  <a:pt x="71880" y="49290"/>
                </a:lnTo>
                <a:lnTo>
                  <a:pt x="71890" y="49400"/>
                </a:lnTo>
                <a:lnTo>
                  <a:pt x="71760" y="49380"/>
                </a:lnTo>
                <a:lnTo>
                  <a:pt x="71750" y="49410"/>
                </a:lnTo>
                <a:lnTo>
                  <a:pt x="71690" y="49400"/>
                </a:lnTo>
                <a:lnTo>
                  <a:pt x="71700" y="49370"/>
                </a:lnTo>
                <a:lnTo>
                  <a:pt x="71670" y="49370"/>
                </a:lnTo>
                <a:lnTo>
                  <a:pt x="71670" y="49360"/>
                </a:lnTo>
                <a:lnTo>
                  <a:pt x="71670" y="49350"/>
                </a:lnTo>
                <a:lnTo>
                  <a:pt x="71660" y="49350"/>
                </a:lnTo>
                <a:lnTo>
                  <a:pt x="71660" y="49340"/>
                </a:lnTo>
                <a:lnTo>
                  <a:pt x="71630" y="49350"/>
                </a:lnTo>
                <a:lnTo>
                  <a:pt x="71630" y="49340"/>
                </a:lnTo>
                <a:lnTo>
                  <a:pt x="71630" y="49330"/>
                </a:lnTo>
                <a:lnTo>
                  <a:pt x="71580" y="49330"/>
                </a:lnTo>
                <a:lnTo>
                  <a:pt x="71580" y="49350"/>
                </a:lnTo>
                <a:lnTo>
                  <a:pt x="71570" y="49350"/>
                </a:lnTo>
                <a:lnTo>
                  <a:pt x="71580" y="49360"/>
                </a:lnTo>
                <a:lnTo>
                  <a:pt x="71580" y="49370"/>
                </a:lnTo>
                <a:lnTo>
                  <a:pt x="71590" y="49380"/>
                </a:lnTo>
                <a:lnTo>
                  <a:pt x="71600" y="49390"/>
                </a:lnTo>
                <a:lnTo>
                  <a:pt x="71610" y="49400"/>
                </a:lnTo>
                <a:lnTo>
                  <a:pt x="71620" y="49430"/>
                </a:lnTo>
                <a:lnTo>
                  <a:pt x="71630" y="49450"/>
                </a:lnTo>
                <a:lnTo>
                  <a:pt x="71540" y="49490"/>
                </a:lnTo>
                <a:lnTo>
                  <a:pt x="71310" y="49610"/>
                </a:lnTo>
                <a:lnTo>
                  <a:pt x="71220" y="49840"/>
                </a:lnTo>
                <a:lnTo>
                  <a:pt x="71200" y="49850"/>
                </a:lnTo>
                <a:lnTo>
                  <a:pt x="71200" y="49860"/>
                </a:lnTo>
                <a:lnTo>
                  <a:pt x="71180" y="49860"/>
                </a:lnTo>
                <a:lnTo>
                  <a:pt x="71180" y="49850"/>
                </a:lnTo>
                <a:lnTo>
                  <a:pt x="71150" y="49850"/>
                </a:lnTo>
                <a:lnTo>
                  <a:pt x="71140" y="49870"/>
                </a:lnTo>
                <a:lnTo>
                  <a:pt x="71130" y="49920"/>
                </a:lnTo>
                <a:lnTo>
                  <a:pt x="71090" y="49910"/>
                </a:lnTo>
                <a:lnTo>
                  <a:pt x="71100" y="49860"/>
                </a:lnTo>
                <a:lnTo>
                  <a:pt x="71030" y="49850"/>
                </a:lnTo>
                <a:lnTo>
                  <a:pt x="71030" y="49950"/>
                </a:lnTo>
                <a:lnTo>
                  <a:pt x="70850" y="49890"/>
                </a:lnTo>
                <a:lnTo>
                  <a:pt x="70850" y="49910"/>
                </a:lnTo>
                <a:lnTo>
                  <a:pt x="70850" y="49930"/>
                </a:lnTo>
                <a:lnTo>
                  <a:pt x="70850" y="49940"/>
                </a:lnTo>
                <a:lnTo>
                  <a:pt x="70840" y="49950"/>
                </a:lnTo>
                <a:lnTo>
                  <a:pt x="70840" y="49960"/>
                </a:lnTo>
                <a:lnTo>
                  <a:pt x="70810" y="50030"/>
                </a:lnTo>
                <a:lnTo>
                  <a:pt x="70800" y="50040"/>
                </a:lnTo>
                <a:lnTo>
                  <a:pt x="70800" y="50050"/>
                </a:lnTo>
                <a:lnTo>
                  <a:pt x="70790" y="50050"/>
                </a:lnTo>
                <a:lnTo>
                  <a:pt x="70770" y="50020"/>
                </a:lnTo>
                <a:lnTo>
                  <a:pt x="70720" y="49930"/>
                </a:lnTo>
                <a:lnTo>
                  <a:pt x="70650" y="49830"/>
                </a:lnTo>
                <a:lnTo>
                  <a:pt x="70640" y="49820"/>
                </a:lnTo>
                <a:lnTo>
                  <a:pt x="70630" y="49820"/>
                </a:lnTo>
                <a:lnTo>
                  <a:pt x="70620" y="49790"/>
                </a:lnTo>
                <a:lnTo>
                  <a:pt x="70530" y="49950"/>
                </a:lnTo>
                <a:lnTo>
                  <a:pt x="70470" y="49860"/>
                </a:lnTo>
                <a:lnTo>
                  <a:pt x="70430" y="49940"/>
                </a:lnTo>
                <a:lnTo>
                  <a:pt x="70360" y="49970"/>
                </a:lnTo>
                <a:lnTo>
                  <a:pt x="70390" y="50040"/>
                </a:lnTo>
                <a:lnTo>
                  <a:pt x="70300" y="50090"/>
                </a:lnTo>
                <a:lnTo>
                  <a:pt x="70270" y="50000"/>
                </a:lnTo>
                <a:lnTo>
                  <a:pt x="70220" y="49980"/>
                </a:lnTo>
                <a:lnTo>
                  <a:pt x="70210" y="49980"/>
                </a:lnTo>
                <a:lnTo>
                  <a:pt x="70200" y="49980"/>
                </a:lnTo>
                <a:lnTo>
                  <a:pt x="70170" y="49970"/>
                </a:lnTo>
                <a:lnTo>
                  <a:pt x="70160" y="50000"/>
                </a:lnTo>
                <a:lnTo>
                  <a:pt x="70160" y="50130"/>
                </a:lnTo>
                <a:lnTo>
                  <a:pt x="70200" y="50150"/>
                </a:lnTo>
                <a:lnTo>
                  <a:pt x="70220" y="50200"/>
                </a:lnTo>
                <a:lnTo>
                  <a:pt x="70210" y="50230"/>
                </a:lnTo>
                <a:lnTo>
                  <a:pt x="70290" y="50330"/>
                </a:lnTo>
                <a:lnTo>
                  <a:pt x="70390" y="50430"/>
                </a:lnTo>
                <a:lnTo>
                  <a:pt x="70500" y="50440"/>
                </a:lnTo>
                <a:lnTo>
                  <a:pt x="70480" y="50350"/>
                </a:lnTo>
                <a:lnTo>
                  <a:pt x="70460" y="50280"/>
                </a:lnTo>
                <a:lnTo>
                  <a:pt x="70550" y="50200"/>
                </a:lnTo>
                <a:lnTo>
                  <a:pt x="70650" y="50190"/>
                </a:lnTo>
                <a:lnTo>
                  <a:pt x="70660" y="50290"/>
                </a:lnTo>
                <a:lnTo>
                  <a:pt x="70660" y="50450"/>
                </a:lnTo>
                <a:lnTo>
                  <a:pt x="70660" y="50650"/>
                </a:lnTo>
                <a:lnTo>
                  <a:pt x="70620" y="50670"/>
                </a:lnTo>
                <a:lnTo>
                  <a:pt x="70600" y="50660"/>
                </a:lnTo>
                <a:lnTo>
                  <a:pt x="70590" y="50690"/>
                </a:lnTo>
                <a:lnTo>
                  <a:pt x="70600" y="50700"/>
                </a:lnTo>
                <a:lnTo>
                  <a:pt x="70580" y="50710"/>
                </a:lnTo>
                <a:lnTo>
                  <a:pt x="70600" y="50740"/>
                </a:lnTo>
                <a:lnTo>
                  <a:pt x="70590" y="50820"/>
                </a:lnTo>
                <a:lnTo>
                  <a:pt x="70600" y="50830"/>
                </a:lnTo>
                <a:lnTo>
                  <a:pt x="70600" y="50840"/>
                </a:lnTo>
                <a:lnTo>
                  <a:pt x="70590" y="50840"/>
                </a:lnTo>
                <a:lnTo>
                  <a:pt x="70590" y="50850"/>
                </a:lnTo>
                <a:lnTo>
                  <a:pt x="70600" y="50850"/>
                </a:lnTo>
                <a:lnTo>
                  <a:pt x="70600" y="50860"/>
                </a:lnTo>
                <a:lnTo>
                  <a:pt x="70600" y="50870"/>
                </a:lnTo>
                <a:lnTo>
                  <a:pt x="70590" y="50870"/>
                </a:lnTo>
                <a:lnTo>
                  <a:pt x="70590" y="50880"/>
                </a:lnTo>
                <a:lnTo>
                  <a:pt x="70610" y="50910"/>
                </a:lnTo>
                <a:lnTo>
                  <a:pt x="70600" y="50950"/>
                </a:lnTo>
                <a:lnTo>
                  <a:pt x="70570" y="50960"/>
                </a:lnTo>
                <a:lnTo>
                  <a:pt x="70550" y="51050"/>
                </a:lnTo>
                <a:lnTo>
                  <a:pt x="70510" y="50990"/>
                </a:lnTo>
                <a:lnTo>
                  <a:pt x="70460" y="50970"/>
                </a:lnTo>
                <a:lnTo>
                  <a:pt x="70450" y="50970"/>
                </a:lnTo>
                <a:lnTo>
                  <a:pt x="70440" y="50970"/>
                </a:lnTo>
                <a:lnTo>
                  <a:pt x="70430" y="50970"/>
                </a:lnTo>
                <a:lnTo>
                  <a:pt x="70410" y="50990"/>
                </a:lnTo>
                <a:lnTo>
                  <a:pt x="70390" y="51000"/>
                </a:lnTo>
                <a:lnTo>
                  <a:pt x="70350" y="50910"/>
                </a:lnTo>
                <a:lnTo>
                  <a:pt x="70380" y="50880"/>
                </a:lnTo>
                <a:lnTo>
                  <a:pt x="70370" y="50830"/>
                </a:lnTo>
                <a:lnTo>
                  <a:pt x="70280" y="50820"/>
                </a:lnTo>
                <a:lnTo>
                  <a:pt x="70220" y="50780"/>
                </a:lnTo>
                <a:lnTo>
                  <a:pt x="70230" y="50770"/>
                </a:lnTo>
                <a:lnTo>
                  <a:pt x="70100" y="50680"/>
                </a:lnTo>
                <a:lnTo>
                  <a:pt x="70070" y="50730"/>
                </a:lnTo>
                <a:lnTo>
                  <a:pt x="70010" y="50670"/>
                </a:lnTo>
                <a:lnTo>
                  <a:pt x="69860" y="50610"/>
                </a:lnTo>
                <a:lnTo>
                  <a:pt x="69830" y="50720"/>
                </a:lnTo>
                <a:lnTo>
                  <a:pt x="69760" y="50740"/>
                </a:lnTo>
                <a:lnTo>
                  <a:pt x="69830" y="51010"/>
                </a:lnTo>
                <a:lnTo>
                  <a:pt x="69790" y="51040"/>
                </a:lnTo>
                <a:lnTo>
                  <a:pt x="69770" y="51110"/>
                </a:lnTo>
                <a:lnTo>
                  <a:pt x="69710" y="51140"/>
                </a:lnTo>
                <a:lnTo>
                  <a:pt x="69620" y="51130"/>
                </a:lnTo>
                <a:lnTo>
                  <a:pt x="69630" y="51210"/>
                </a:lnTo>
                <a:lnTo>
                  <a:pt x="69550" y="51240"/>
                </a:lnTo>
                <a:lnTo>
                  <a:pt x="69460" y="51200"/>
                </a:lnTo>
                <a:lnTo>
                  <a:pt x="69450" y="51200"/>
                </a:lnTo>
                <a:lnTo>
                  <a:pt x="69410" y="51240"/>
                </a:lnTo>
                <a:lnTo>
                  <a:pt x="69300" y="51200"/>
                </a:lnTo>
                <a:lnTo>
                  <a:pt x="69260" y="51180"/>
                </a:lnTo>
                <a:lnTo>
                  <a:pt x="69240" y="51170"/>
                </a:lnTo>
                <a:lnTo>
                  <a:pt x="69220" y="51170"/>
                </a:lnTo>
                <a:lnTo>
                  <a:pt x="69190" y="51210"/>
                </a:lnTo>
                <a:lnTo>
                  <a:pt x="69110" y="51300"/>
                </a:lnTo>
                <a:lnTo>
                  <a:pt x="69070" y="51290"/>
                </a:lnTo>
                <a:lnTo>
                  <a:pt x="69030" y="51340"/>
                </a:lnTo>
                <a:lnTo>
                  <a:pt x="69060" y="51360"/>
                </a:lnTo>
                <a:lnTo>
                  <a:pt x="69100" y="51370"/>
                </a:lnTo>
                <a:lnTo>
                  <a:pt x="69170" y="51390"/>
                </a:lnTo>
                <a:lnTo>
                  <a:pt x="69300" y="51440"/>
                </a:lnTo>
                <a:lnTo>
                  <a:pt x="69310" y="51420"/>
                </a:lnTo>
                <a:lnTo>
                  <a:pt x="69390" y="51430"/>
                </a:lnTo>
                <a:lnTo>
                  <a:pt x="69400" y="51450"/>
                </a:lnTo>
                <a:lnTo>
                  <a:pt x="69510" y="51500"/>
                </a:lnTo>
                <a:lnTo>
                  <a:pt x="69540" y="51500"/>
                </a:lnTo>
                <a:lnTo>
                  <a:pt x="69560" y="51530"/>
                </a:lnTo>
                <a:lnTo>
                  <a:pt x="69600" y="51480"/>
                </a:lnTo>
                <a:lnTo>
                  <a:pt x="69670" y="51450"/>
                </a:lnTo>
                <a:lnTo>
                  <a:pt x="69710" y="51460"/>
                </a:lnTo>
                <a:lnTo>
                  <a:pt x="69730" y="51460"/>
                </a:lnTo>
                <a:lnTo>
                  <a:pt x="69720" y="51490"/>
                </a:lnTo>
                <a:lnTo>
                  <a:pt x="69750" y="51510"/>
                </a:lnTo>
                <a:lnTo>
                  <a:pt x="69780" y="51500"/>
                </a:lnTo>
                <a:lnTo>
                  <a:pt x="69820" y="51450"/>
                </a:lnTo>
                <a:lnTo>
                  <a:pt x="69830" y="51420"/>
                </a:lnTo>
                <a:lnTo>
                  <a:pt x="69840" y="51390"/>
                </a:lnTo>
                <a:lnTo>
                  <a:pt x="69850" y="51390"/>
                </a:lnTo>
                <a:lnTo>
                  <a:pt x="69900" y="51380"/>
                </a:lnTo>
                <a:lnTo>
                  <a:pt x="69990" y="51430"/>
                </a:lnTo>
                <a:lnTo>
                  <a:pt x="70080" y="51480"/>
                </a:lnTo>
                <a:lnTo>
                  <a:pt x="70090" y="51470"/>
                </a:lnTo>
                <a:lnTo>
                  <a:pt x="70100" y="51450"/>
                </a:lnTo>
                <a:lnTo>
                  <a:pt x="70160" y="51440"/>
                </a:lnTo>
                <a:lnTo>
                  <a:pt x="70160" y="51430"/>
                </a:lnTo>
                <a:lnTo>
                  <a:pt x="70200" y="51420"/>
                </a:lnTo>
                <a:lnTo>
                  <a:pt x="70200" y="51400"/>
                </a:lnTo>
                <a:lnTo>
                  <a:pt x="70260" y="51370"/>
                </a:lnTo>
                <a:lnTo>
                  <a:pt x="70290" y="51420"/>
                </a:lnTo>
                <a:lnTo>
                  <a:pt x="70290" y="51500"/>
                </a:lnTo>
                <a:lnTo>
                  <a:pt x="70290" y="51510"/>
                </a:lnTo>
                <a:lnTo>
                  <a:pt x="70290" y="51560"/>
                </a:lnTo>
                <a:lnTo>
                  <a:pt x="70360" y="51660"/>
                </a:lnTo>
                <a:lnTo>
                  <a:pt x="70380" y="51800"/>
                </a:lnTo>
                <a:lnTo>
                  <a:pt x="70440" y="51860"/>
                </a:lnTo>
                <a:lnTo>
                  <a:pt x="70410" y="51920"/>
                </a:lnTo>
                <a:lnTo>
                  <a:pt x="70230" y="52120"/>
                </a:lnTo>
                <a:lnTo>
                  <a:pt x="70200" y="52120"/>
                </a:lnTo>
                <a:lnTo>
                  <a:pt x="70190" y="52130"/>
                </a:lnTo>
                <a:lnTo>
                  <a:pt x="70160" y="52150"/>
                </a:lnTo>
                <a:lnTo>
                  <a:pt x="70140" y="52150"/>
                </a:lnTo>
                <a:lnTo>
                  <a:pt x="70100" y="52160"/>
                </a:lnTo>
                <a:lnTo>
                  <a:pt x="70080" y="52160"/>
                </a:lnTo>
                <a:lnTo>
                  <a:pt x="70050" y="52150"/>
                </a:lnTo>
                <a:lnTo>
                  <a:pt x="70030" y="52140"/>
                </a:lnTo>
                <a:lnTo>
                  <a:pt x="70020" y="52130"/>
                </a:lnTo>
                <a:lnTo>
                  <a:pt x="70010" y="52090"/>
                </a:lnTo>
                <a:lnTo>
                  <a:pt x="69980" y="52020"/>
                </a:lnTo>
                <a:lnTo>
                  <a:pt x="69980" y="51980"/>
                </a:lnTo>
                <a:lnTo>
                  <a:pt x="69970" y="51960"/>
                </a:lnTo>
                <a:lnTo>
                  <a:pt x="69960" y="51940"/>
                </a:lnTo>
                <a:lnTo>
                  <a:pt x="69950" y="51930"/>
                </a:lnTo>
                <a:lnTo>
                  <a:pt x="69930" y="51920"/>
                </a:lnTo>
                <a:lnTo>
                  <a:pt x="69920" y="51920"/>
                </a:lnTo>
                <a:lnTo>
                  <a:pt x="69910" y="51930"/>
                </a:lnTo>
                <a:lnTo>
                  <a:pt x="69900" y="51930"/>
                </a:lnTo>
                <a:lnTo>
                  <a:pt x="69870" y="51930"/>
                </a:lnTo>
                <a:lnTo>
                  <a:pt x="69860" y="51940"/>
                </a:lnTo>
                <a:lnTo>
                  <a:pt x="69850" y="51960"/>
                </a:lnTo>
                <a:lnTo>
                  <a:pt x="69830" y="51970"/>
                </a:lnTo>
                <a:lnTo>
                  <a:pt x="69820" y="51970"/>
                </a:lnTo>
                <a:lnTo>
                  <a:pt x="69800" y="51970"/>
                </a:lnTo>
                <a:lnTo>
                  <a:pt x="69780" y="51960"/>
                </a:lnTo>
                <a:lnTo>
                  <a:pt x="69760" y="51950"/>
                </a:lnTo>
                <a:lnTo>
                  <a:pt x="69730" y="51930"/>
                </a:lnTo>
                <a:lnTo>
                  <a:pt x="69700" y="51920"/>
                </a:lnTo>
                <a:lnTo>
                  <a:pt x="69670" y="51910"/>
                </a:lnTo>
                <a:lnTo>
                  <a:pt x="69640" y="51900"/>
                </a:lnTo>
                <a:lnTo>
                  <a:pt x="69620" y="51910"/>
                </a:lnTo>
                <a:lnTo>
                  <a:pt x="69610" y="51910"/>
                </a:lnTo>
                <a:lnTo>
                  <a:pt x="69590" y="51910"/>
                </a:lnTo>
                <a:lnTo>
                  <a:pt x="69580" y="51910"/>
                </a:lnTo>
                <a:lnTo>
                  <a:pt x="69570" y="51920"/>
                </a:lnTo>
                <a:lnTo>
                  <a:pt x="69540" y="51950"/>
                </a:lnTo>
                <a:lnTo>
                  <a:pt x="69510" y="51970"/>
                </a:lnTo>
                <a:lnTo>
                  <a:pt x="69490" y="51980"/>
                </a:lnTo>
                <a:lnTo>
                  <a:pt x="69480" y="51980"/>
                </a:lnTo>
                <a:lnTo>
                  <a:pt x="69470" y="52000"/>
                </a:lnTo>
                <a:lnTo>
                  <a:pt x="69470" y="52010"/>
                </a:lnTo>
                <a:lnTo>
                  <a:pt x="69450" y="52030"/>
                </a:lnTo>
                <a:lnTo>
                  <a:pt x="69380" y="52080"/>
                </a:lnTo>
                <a:lnTo>
                  <a:pt x="69360" y="52100"/>
                </a:lnTo>
                <a:lnTo>
                  <a:pt x="69320" y="52120"/>
                </a:lnTo>
                <a:lnTo>
                  <a:pt x="69300" y="52130"/>
                </a:lnTo>
                <a:lnTo>
                  <a:pt x="69280" y="52130"/>
                </a:lnTo>
                <a:lnTo>
                  <a:pt x="69260" y="52130"/>
                </a:lnTo>
                <a:lnTo>
                  <a:pt x="69230" y="52120"/>
                </a:lnTo>
                <a:lnTo>
                  <a:pt x="69180" y="52110"/>
                </a:lnTo>
                <a:lnTo>
                  <a:pt x="69170" y="52110"/>
                </a:lnTo>
                <a:lnTo>
                  <a:pt x="69150" y="52100"/>
                </a:lnTo>
                <a:lnTo>
                  <a:pt x="69120" y="52080"/>
                </a:lnTo>
                <a:lnTo>
                  <a:pt x="69100" y="52080"/>
                </a:lnTo>
                <a:lnTo>
                  <a:pt x="69090" y="52070"/>
                </a:lnTo>
                <a:lnTo>
                  <a:pt x="69060" y="52050"/>
                </a:lnTo>
                <a:lnTo>
                  <a:pt x="69030" y="52050"/>
                </a:lnTo>
                <a:lnTo>
                  <a:pt x="69020" y="52040"/>
                </a:lnTo>
                <a:lnTo>
                  <a:pt x="69010" y="52030"/>
                </a:lnTo>
                <a:lnTo>
                  <a:pt x="68990" y="52030"/>
                </a:lnTo>
                <a:lnTo>
                  <a:pt x="68960" y="52010"/>
                </a:lnTo>
                <a:lnTo>
                  <a:pt x="68940" y="52000"/>
                </a:lnTo>
                <a:lnTo>
                  <a:pt x="68920" y="51980"/>
                </a:lnTo>
                <a:lnTo>
                  <a:pt x="68910" y="51970"/>
                </a:lnTo>
                <a:lnTo>
                  <a:pt x="68830" y="51940"/>
                </a:lnTo>
                <a:lnTo>
                  <a:pt x="68790" y="51920"/>
                </a:lnTo>
                <a:lnTo>
                  <a:pt x="68770" y="51910"/>
                </a:lnTo>
                <a:lnTo>
                  <a:pt x="68750" y="51910"/>
                </a:lnTo>
                <a:lnTo>
                  <a:pt x="68740" y="51900"/>
                </a:lnTo>
                <a:lnTo>
                  <a:pt x="68740" y="51880"/>
                </a:lnTo>
                <a:lnTo>
                  <a:pt x="68740" y="51860"/>
                </a:lnTo>
                <a:lnTo>
                  <a:pt x="68740" y="51840"/>
                </a:lnTo>
                <a:lnTo>
                  <a:pt x="68740" y="51810"/>
                </a:lnTo>
                <a:lnTo>
                  <a:pt x="68730" y="51780"/>
                </a:lnTo>
                <a:lnTo>
                  <a:pt x="68720" y="51760"/>
                </a:lnTo>
                <a:lnTo>
                  <a:pt x="68700" y="51740"/>
                </a:lnTo>
                <a:lnTo>
                  <a:pt x="68670" y="51730"/>
                </a:lnTo>
                <a:lnTo>
                  <a:pt x="68660" y="51730"/>
                </a:lnTo>
                <a:lnTo>
                  <a:pt x="68650" y="51730"/>
                </a:lnTo>
                <a:lnTo>
                  <a:pt x="68630" y="51720"/>
                </a:lnTo>
                <a:lnTo>
                  <a:pt x="68610" y="51720"/>
                </a:lnTo>
                <a:lnTo>
                  <a:pt x="68590" y="51720"/>
                </a:lnTo>
                <a:lnTo>
                  <a:pt x="68570" y="51700"/>
                </a:lnTo>
                <a:lnTo>
                  <a:pt x="68570" y="51690"/>
                </a:lnTo>
                <a:lnTo>
                  <a:pt x="68560" y="51670"/>
                </a:lnTo>
                <a:lnTo>
                  <a:pt x="68560" y="51640"/>
                </a:lnTo>
                <a:lnTo>
                  <a:pt x="68560" y="51620"/>
                </a:lnTo>
                <a:lnTo>
                  <a:pt x="68560" y="51600"/>
                </a:lnTo>
                <a:lnTo>
                  <a:pt x="68550" y="51590"/>
                </a:lnTo>
                <a:lnTo>
                  <a:pt x="68550" y="51570"/>
                </a:lnTo>
                <a:lnTo>
                  <a:pt x="68550" y="51550"/>
                </a:lnTo>
                <a:lnTo>
                  <a:pt x="68550" y="51530"/>
                </a:lnTo>
                <a:lnTo>
                  <a:pt x="68560" y="51510"/>
                </a:lnTo>
                <a:lnTo>
                  <a:pt x="68570" y="51490"/>
                </a:lnTo>
                <a:lnTo>
                  <a:pt x="68580" y="51470"/>
                </a:lnTo>
                <a:lnTo>
                  <a:pt x="68600" y="51430"/>
                </a:lnTo>
                <a:lnTo>
                  <a:pt x="68620" y="51360"/>
                </a:lnTo>
                <a:lnTo>
                  <a:pt x="68630" y="51310"/>
                </a:lnTo>
                <a:lnTo>
                  <a:pt x="68630" y="51300"/>
                </a:lnTo>
                <a:lnTo>
                  <a:pt x="68630" y="51260"/>
                </a:lnTo>
                <a:lnTo>
                  <a:pt x="68630" y="51230"/>
                </a:lnTo>
                <a:lnTo>
                  <a:pt x="68620" y="51210"/>
                </a:lnTo>
                <a:lnTo>
                  <a:pt x="68620" y="51200"/>
                </a:lnTo>
                <a:lnTo>
                  <a:pt x="68600" y="51190"/>
                </a:lnTo>
                <a:lnTo>
                  <a:pt x="68570" y="51170"/>
                </a:lnTo>
                <a:lnTo>
                  <a:pt x="68560" y="51150"/>
                </a:lnTo>
                <a:lnTo>
                  <a:pt x="68540" y="51140"/>
                </a:lnTo>
                <a:lnTo>
                  <a:pt x="68530" y="51100"/>
                </a:lnTo>
                <a:lnTo>
                  <a:pt x="68510" y="51080"/>
                </a:lnTo>
                <a:lnTo>
                  <a:pt x="68500" y="51060"/>
                </a:lnTo>
                <a:lnTo>
                  <a:pt x="68500" y="51050"/>
                </a:lnTo>
                <a:lnTo>
                  <a:pt x="68480" y="51040"/>
                </a:lnTo>
                <a:lnTo>
                  <a:pt x="68470" y="51010"/>
                </a:lnTo>
                <a:lnTo>
                  <a:pt x="68460" y="50990"/>
                </a:lnTo>
                <a:lnTo>
                  <a:pt x="68440" y="50970"/>
                </a:lnTo>
                <a:lnTo>
                  <a:pt x="68420" y="50950"/>
                </a:lnTo>
                <a:lnTo>
                  <a:pt x="68360" y="50900"/>
                </a:lnTo>
                <a:lnTo>
                  <a:pt x="68350" y="50890"/>
                </a:lnTo>
                <a:lnTo>
                  <a:pt x="68330" y="50870"/>
                </a:lnTo>
                <a:lnTo>
                  <a:pt x="68310" y="50860"/>
                </a:lnTo>
                <a:lnTo>
                  <a:pt x="68280" y="50850"/>
                </a:lnTo>
                <a:lnTo>
                  <a:pt x="68260" y="50840"/>
                </a:lnTo>
                <a:lnTo>
                  <a:pt x="68240" y="50830"/>
                </a:lnTo>
                <a:lnTo>
                  <a:pt x="68220" y="50820"/>
                </a:lnTo>
                <a:lnTo>
                  <a:pt x="68210" y="50820"/>
                </a:lnTo>
                <a:lnTo>
                  <a:pt x="68190" y="50810"/>
                </a:lnTo>
                <a:lnTo>
                  <a:pt x="68180" y="50820"/>
                </a:lnTo>
                <a:lnTo>
                  <a:pt x="68170" y="50820"/>
                </a:lnTo>
                <a:lnTo>
                  <a:pt x="68150" y="50820"/>
                </a:lnTo>
                <a:lnTo>
                  <a:pt x="68140" y="50820"/>
                </a:lnTo>
                <a:lnTo>
                  <a:pt x="68120" y="50800"/>
                </a:lnTo>
                <a:lnTo>
                  <a:pt x="68090" y="50790"/>
                </a:lnTo>
                <a:lnTo>
                  <a:pt x="68070" y="50780"/>
                </a:lnTo>
                <a:lnTo>
                  <a:pt x="68050" y="50780"/>
                </a:lnTo>
                <a:lnTo>
                  <a:pt x="68030" y="50780"/>
                </a:lnTo>
                <a:lnTo>
                  <a:pt x="68010" y="50780"/>
                </a:lnTo>
                <a:lnTo>
                  <a:pt x="67990" y="50790"/>
                </a:lnTo>
                <a:lnTo>
                  <a:pt x="67950" y="50820"/>
                </a:lnTo>
                <a:lnTo>
                  <a:pt x="67930" y="50840"/>
                </a:lnTo>
                <a:lnTo>
                  <a:pt x="67920" y="50850"/>
                </a:lnTo>
                <a:lnTo>
                  <a:pt x="67900" y="50850"/>
                </a:lnTo>
                <a:lnTo>
                  <a:pt x="67880" y="50860"/>
                </a:lnTo>
                <a:lnTo>
                  <a:pt x="67870" y="50860"/>
                </a:lnTo>
                <a:lnTo>
                  <a:pt x="67840" y="50850"/>
                </a:lnTo>
                <a:lnTo>
                  <a:pt x="67820" y="50850"/>
                </a:lnTo>
                <a:lnTo>
                  <a:pt x="67800" y="50830"/>
                </a:lnTo>
                <a:lnTo>
                  <a:pt x="67730" y="50820"/>
                </a:lnTo>
                <a:lnTo>
                  <a:pt x="67680" y="50810"/>
                </a:lnTo>
                <a:lnTo>
                  <a:pt x="67660" y="50790"/>
                </a:lnTo>
                <a:lnTo>
                  <a:pt x="67650" y="50780"/>
                </a:lnTo>
                <a:lnTo>
                  <a:pt x="67640" y="50760"/>
                </a:lnTo>
                <a:lnTo>
                  <a:pt x="67630" y="50750"/>
                </a:lnTo>
                <a:lnTo>
                  <a:pt x="67630" y="50720"/>
                </a:lnTo>
                <a:lnTo>
                  <a:pt x="67640" y="50680"/>
                </a:lnTo>
                <a:lnTo>
                  <a:pt x="67640" y="50660"/>
                </a:lnTo>
                <a:lnTo>
                  <a:pt x="67650" y="50650"/>
                </a:lnTo>
                <a:lnTo>
                  <a:pt x="67660" y="50630"/>
                </a:lnTo>
                <a:lnTo>
                  <a:pt x="67670" y="50620"/>
                </a:lnTo>
                <a:lnTo>
                  <a:pt x="67690" y="50610"/>
                </a:lnTo>
                <a:lnTo>
                  <a:pt x="67720" y="50600"/>
                </a:lnTo>
                <a:lnTo>
                  <a:pt x="67740" y="50580"/>
                </a:lnTo>
                <a:lnTo>
                  <a:pt x="67760" y="50560"/>
                </a:lnTo>
                <a:lnTo>
                  <a:pt x="67780" y="50550"/>
                </a:lnTo>
                <a:lnTo>
                  <a:pt x="67790" y="50540"/>
                </a:lnTo>
                <a:lnTo>
                  <a:pt x="67810" y="50530"/>
                </a:lnTo>
                <a:lnTo>
                  <a:pt x="67820" y="50520"/>
                </a:lnTo>
                <a:lnTo>
                  <a:pt x="67830" y="50510"/>
                </a:lnTo>
                <a:lnTo>
                  <a:pt x="67830" y="50500"/>
                </a:lnTo>
                <a:lnTo>
                  <a:pt x="67830" y="50480"/>
                </a:lnTo>
                <a:lnTo>
                  <a:pt x="67820" y="50460"/>
                </a:lnTo>
                <a:lnTo>
                  <a:pt x="67820" y="50440"/>
                </a:lnTo>
                <a:lnTo>
                  <a:pt x="67810" y="50420"/>
                </a:lnTo>
                <a:lnTo>
                  <a:pt x="67800" y="50410"/>
                </a:lnTo>
                <a:lnTo>
                  <a:pt x="67790" y="50400"/>
                </a:lnTo>
                <a:lnTo>
                  <a:pt x="67780" y="50390"/>
                </a:lnTo>
                <a:lnTo>
                  <a:pt x="67760" y="50390"/>
                </a:lnTo>
                <a:lnTo>
                  <a:pt x="67750" y="50380"/>
                </a:lnTo>
                <a:lnTo>
                  <a:pt x="67740" y="50360"/>
                </a:lnTo>
                <a:lnTo>
                  <a:pt x="67730" y="50350"/>
                </a:lnTo>
                <a:lnTo>
                  <a:pt x="67720" y="50350"/>
                </a:lnTo>
                <a:lnTo>
                  <a:pt x="67700" y="50340"/>
                </a:lnTo>
                <a:lnTo>
                  <a:pt x="67680" y="50350"/>
                </a:lnTo>
                <a:lnTo>
                  <a:pt x="67660" y="50360"/>
                </a:lnTo>
                <a:lnTo>
                  <a:pt x="67650" y="50370"/>
                </a:lnTo>
                <a:lnTo>
                  <a:pt x="67640" y="50380"/>
                </a:lnTo>
                <a:lnTo>
                  <a:pt x="67620" y="50400"/>
                </a:lnTo>
                <a:lnTo>
                  <a:pt x="67570" y="50410"/>
                </a:lnTo>
                <a:lnTo>
                  <a:pt x="67510" y="50430"/>
                </a:lnTo>
                <a:lnTo>
                  <a:pt x="67480" y="50450"/>
                </a:lnTo>
                <a:lnTo>
                  <a:pt x="67450" y="50480"/>
                </a:lnTo>
                <a:lnTo>
                  <a:pt x="67430" y="50500"/>
                </a:lnTo>
                <a:lnTo>
                  <a:pt x="67390" y="50510"/>
                </a:lnTo>
                <a:lnTo>
                  <a:pt x="67360" y="50510"/>
                </a:lnTo>
                <a:lnTo>
                  <a:pt x="67340" y="50480"/>
                </a:lnTo>
                <a:lnTo>
                  <a:pt x="67310" y="50450"/>
                </a:lnTo>
                <a:lnTo>
                  <a:pt x="67260" y="50460"/>
                </a:lnTo>
                <a:lnTo>
                  <a:pt x="67220" y="50480"/>
                </a:lnTo>
                <a:lnTo>
                  <a:pt x="67180" y="50490"/>
                </a:lnTo>
                <a:lnTo>
                  <a:pt x="67130" y="50480"/>
                </a:lnTo>
                <a:lnTo>
                  <a:pt x="67090" y="50450"/>
                </a:lnTo>
                <a:lnTo>
                  <a:pt x="67060" y="50400"/>
                </a:lnTo>
                <a:lnTo>
                  <a:pt x="67060" y="50360"/>
                </a:lnTo>
                <a:lnTo>
                  <a:pt x="67060" y="50320"/>
                </a:lnTo>
                <a:lnTo>
                  <a:pt x="67080" y="50290"/>
                </a:lnTo>
                <a:lnTo>
                  <a:pt x="67100" y="50250"/>
                </a:lnTo>
                <a:lnTo>
                  <a:pt x="67200" y="50190"/>
                </a:lnTo>
                <a:lnTo>
                  <a:pt x="67250" y="50180"/>
                </a:lnTo>
                <a:lnTo>
                  <a:pt x="67300" y="50170"/>
                </a:lnTo>
                <a:lnTo>
                  <a:pt x="67340" y="50160"/>
                </a:lnTo>
                <a:lnTo>
                  <a:pt x="67380" y="50140"/>
                </a:lnTo>
                <a:lnTo>
                  <a:pt x="67400" y="50130"/>
                </a:lnTo>
                <a:lnTo>
                  <a:pt x="67410" y="50120"/>
                </a:lnTo>
                <a:lnTo>
                  <a:pt x="67410" y="50110"/>
                </a:lnTo>
                <a:lnTo>
                  <a:pt x="67390" y="50090"/>
                </a:lnTo>
                <a:lnTo>
                  <a:pt x="67340" y="50030"/>
                </a:lnTo>
                <a:lnTo>
                  <a:pt x="67290" y="49990"/>
                </a:lnTo>
                <a:lnTo>
                  <a:pt x="67270" y="49980"/>
                </a:lnTo>
                <a:lnTo>
                  <a:pt x="67220" y="49960"/>
                </a:lnTo>
                <a:lnTo>
                  <a:pt x="67180" y="49950"/>
                </a:lnTo>
                <a:lnTo>
                  <a:pt x="67120" y="49930"/>
                </a:lnTo>
                <a:lnTo>
                  <a:pt x="67110" y="49920"/>
                </a:lnTo>
                <a:lnTo>
                  <a:pt x="67100" y="49920"/>
                </a:lnTo>
                <a:lnTo>
                  <a:pt x="67090" y="49900"/>
                </a:lnTo>
                <a:lnTo>
                  <a:pt x="67070" y="49850"/>
                </a:lnTo>
                <a:lnTo>
                  <a:pt x="67070" y="49820"/>
                </a:lnTo>
                <a:lnTo>
                  <a:pt x="67060" y="49800"/>
                </a:lnTo>
                <a:lnTo>
                  <a:pt x="67040" y="49770"/>
                </a:lnTo>
                <a:lnTo>
                  <a:pt x="67040" y="49730"/>
                </a:lnTo>
                <a:lnTo>
                  <a:pt x="67020" y="49700"/>
                </a:lnTo>
                <a:lnTo>
                  <a:pt x="66980" y="49640"/>
                </a:lnTo>
                <a:lnTo>
                  <a:pt x="66950" y="49590"/>
                </a:lnTo>
                <a:lnTo>
                  <a:pt x="66920" y="49580"/>
                </a:lnTo>
                <a:lnTo>
                  <a:pt x="66860" y="49550"/>
                </a:lnTo>
                <a:lnTo>
                  <a:pt x="66800" y="49520"/>
                </a:lnTo>
                <a:lnTo>
                  <a:pt x="66780" y="49520"/>
                </a:lnTo>
                <a:lnTo>
                  <a:pt x="66760" y="49540"/>
                </a:lnTo>
                <a:lnTo>
                  <a:pt x="66740" y="49550"/>
                </a:lnTo>
                <a:lnTo>
                  <a:pt x="66700" y="49580"/>
                </a:lnTo>
                <a:lnTo>
                  <a:pt x="66640" y="49570"/>
                </a:lnTo>
                <a:lnTo>
                  <a:pt x="66630" y="49560"/>
                </a:lnTo>
                <a:lnTo>
                  <a:pt x="66630" y="49540"/>
                </a:lnTo>
                <a:lnTo>
                  <a:pt x="66630" y="49500"/>
                </a:lnTo>
                <a:lnTo>
                  <a:pt x="66630" y="49490"/>
                </a:lnTo>
                <a:lnTo>
                  <a:pt x="66620" y="49460"/>
                </a:lnTo>
                <a:lnTo>
                  <a:pt x="66570" y="49450"/>
                </a:lnTo>
                <a:lnTo>
                  <a:pt x="66530" y="49430"/>
                </a:lnTo>
                <a:lnTo>
                  <a:pt x="66510" y="49390"/>
                </a:lnTo>
                <a:lnTo>
                  <a:pt x="66500" y="49340"/>
                </a:lnTo>
                <a:lnTo>
                  <a:pt x="66510" y="49300"/>
                </a:lnTo>
                <a:lnTo>
                  <a:pt x="66530" y="49270"/>
                </a:lnTo>
                <a:lnTo>
                  <a:pt x="66580" y="49250"/>
                </a:lnTo>
                <a:lnTo>
                  <a:pt x="66590" y="49230"/>
                </a:lnTo>
                <a:lnTo>
                  <a:pt x="66610" y="49180"/>
                </a:lnTo>
                <a:lnTo>
                  <a:pt x="66650" y="49120"/>
                </a:lnTo>
                <a:lnTo>
                  <a:pt x="66680" y="49070"/>
                </a:lnTo>
                <a:lnTo>
                  <a:pt x="66710" y="49030"/>
                </a:lnTo>
                <a:lnTo>
                  <a:pt x="66770" y="48990"/>
                </a:lnTo>
                <a:lnTo>
                  <a:pt x="66790" y="48960"/>
                </a:lnTo>
                <a:lnTo>
                  <a:pt x="66810" y="48920"/>
                </a:lnTo>
                <a:lnTo>
                  <a:pt x="66840" y="48910"/>
                </a:lnTo>
                <a:lnTo>
                  <a:pt x="66880" y="48890"/>
                </a:lnTo>
                <a:lnTo>
                  <a:pt x="66930" y="48870"/>
                </a:lnTo>
                <a:lnTo>
                  <a:pt x="66980" y="48870"/>
                </a:lnTo>
                <a:lnTo>
                  <a:pt x="67020" y="48860"/>
                </a:lnTo>
                <a:lnTo>
                  <a:pt x="67040" y="48840"/>
                </a:lnTo>
                <a:lnTo>
                  <a:pt x="67090" y="48760"/>
                </a:lnTo>
                <a:lnTo>
                  <a:pt x="67100" y="48710"/>
                </a:lnTo>
                <a:lnTo>
                  <a:pt x="67090" y="48680"/>
                </a:lnTo>
                <a:lnTo>
                  <a:pt x="67070" y="48650"/>
                </a:lnTo>
                <a:lnTo>
                  <a:pt x="67050" y="48610"/>
                </a:lnTo>
                <a:lnTo>
                  <a:pt x="67020" y="48580"/>
                </a:lnTo>
                <a:lnTo>
                  <a:pt x="66980" y="48550"/>
                </a:lnTo>
                <a:lnTo>
                  <a:pt x="66940" y="48550"/>
                </a:lnTo>
                <a:lnTo>
                  <a:pt x="66920" y="48520"/>
                </a:lnTo>
                <a:lnTo>
                  <a:pt x="66910" y="48510"/>
                </a:lnTo>
                <a:lnTo>
                  <a:pt x="66890" y="48480"/>
                </a:lnTo>
                <a:lnTo>
                  <a:pt x="66850" y="48460"/>
                </a:lnTo>
                <a:lnTo>
                  <a:pt x="66790" y="48440"/>
                </a:lnTo>
                <a:lnTo>
                  <a:pt x="66740" y="48400"/>
                </a:lnTo>
                <a:lnTo>
                  <a:pt x="66680" y="48370"/>
                </a:lnTo>
                <a:lnTo>
                  <a:pt x="66630" y="48350"/>
                </a:lnTo>
                <a:lnTo>
                  <a:pt x="66580" y="48340"/>
                </a:lnTo>
                <a:lnTo>
                  <a:pt x="66540" y="48320"/>
                </a:lnTo>
                <a:lnTo>
                  <a:pt x="66490" y="48300"/>
                </a:lnTo>
                <a:lnTo>
                  <a:pt x="66440" y="48290"/>
                </a:lnTo>
                <a:lnTo>
                  <a:pt x="66410" y="48290"/>
                </a:lnTo>
                <a:lnTo>
                  <a:pt x="66400" y="48300"/>
                </a:lnTo>
                <a:lnTo>
                  <a:pt x="66350" y="48310"/>
                </a:lnTo>
                <a:lnTo>
                  <a:pt x="66330" y="48300"/>
                </a:lnTo>
                <a:lnTo>
                  <a:pt x="66300" y="48280"/>
                </a:lnTo>
                <a:lnTo>
                  <a:pt x="66270" y="48290"/>
                </a:lnTo>
                <a:lnTo>
                  <a:pt x="66250" y="48310"/>
                </a:lnTo>
                <a:lnTo>
                  <a:pt x="66230" y="48340"/>
                </a:lnTo>
                <a:lnTo>
                  <a:pt x="66210" y="48360"/>
                </a:lnTo>
                <a:lnTo>
                  <a:pt x="66200" y="48380"/>
                </a:lnTo>
                <a:lnTo>
                  <a:pt x="66200" y="48410"/>
                </a:lnTo>
                <a:lnTo>
                  <a:pt x="66200" y="48440"/>
                </a:lnTo>
                <a:lnTo>
                  <a:pt x="66190" y="48470"/>
                </a:lnTo>
                <a:lnTo>
                  <a:pt x="66190" y="48500"/>
                </a:lnTo>
                <a:lnTo>
                  <a:pt x="66200" y="48560"/>
                </a:lnTo>
                <a:lnTo>
                  <a:pt x="66200" y="48620"/>
                </a:lnTo>
                <a:lnTo>
                  <a:pt x="66200" y="48650"/>
                </a:lnTo>
                <a:lnTo>
                  <a:pt x="66210" y="48680"/>
                </a:lnTo>
                <a:lnTo>
                  <a:pt x="66220" y="48710"/>
                </a:lnTo>
                <a:lnTo>
                  <a:pt x="66220" y="48740"/>
                </a:lnTo>
                <a:lnTo>
                  <a:pt x="66220" y="48770"/>
                </a:lnTo>
                <a:lnTo>
                  <a:pt x="66220" y="48810"/>
                </a:lnTo>
                <a:lnTo>
                  <a:pt x="66210" y="48830"/>
                </a:lnTo>
                <a:lnTo>
                  <a:pt x="66180" y="48860"/>
                </a:lnTo>
                <a:lnTo>
                  <a:pt x="66160" y="48890"/>
                </a:lnTo>
                <a:lnTo>
                  <a:pt x="66140" y="48920"/>
                </a:lnTo>
                <a:lnTo>
                  <a:pt x="66120" y="48950"/>
                </a:lnTo>
                <a:lnTo>
                  <a:pt x="66120" y="49000"/>
                </a:lnTo>
                <a:lnTo>
                  <a:pt x="66120" y="49040"/>
                </a:lnTo>
                <a:lnTo>
                  <a:pt x="66090" y="49060"/>
                </a:lnTo>
                <a:lnTo>
                  <a:pt x="66070" y="49070"/>
                </a:lnTo>
                <a:lnTo>
                  <a:pt x="66030" y="49080"/>
                </a:lnTo>
                <a:lnTo>
                  <a:pt x="65990" y="49100"/>
                </a:lnTo>
                <a:lnTo>
                  <a:pt x="65950" y="49120"/>
                </a:lnTo>
                <a:lnTo>
                  <a:pt x="65910" y="49110"/>
                </a:lnTo>
                <a:lnTo>
                  <a:pt x="65890" y="49080"/>
                </a:lnTo>
                <a:lnTo>
                  <a:pt x="65870" y="49040"/>
                </a:lnTo>
                <a:lnTo>
                  <a:pt x="65860" y="49020"/>
                </a:lnTo>
                <a:lnTo>
                  <a:pt x="65850" y="48980"/>
                </a:lnTo>
                <a:lnTo>
                  <a:pt x="65830" y="48970"/>
                </a:lnTo>
                <a:lnTo>
                  <a:pt x="65800" y="48960"/>
                </a:lnTo>
                <a:lnTo>
                  <a:pt x="65780" y="48960"/>
                </a:lnTo>
                <a:lnTo>
                  <a:pt x="65770" y="48950"/>
                </a:lnTo>
                <a:lnTo>
                  <a:pt x="65760" y="48950"/>
                </a:lnTo>
                <a:lnTo>
                  <a:pt x="65740" y="48930"/>
                </a:lnTo>
                <a:lnTo>
                  <a:pt x="65720" y="48890"/>
                </a:lnTo>
                <a:lnTo>
                  <a:pt x="65710" y="48850"/>
                </a:lnTo>
                <a:lnTo>
                  <a:pt x="65710" y="48780"/>
                </a:lnTo>
                <a:lnTo>
                  <a:pt x="65710" y="48730"/>
                </a:lnTo>
                <a:lnTo>
                  <a:pt x="65730" y="48690"/>
                </a:lnTo>
                <a:lnTo>
                  <a:pt x="65750" y="48660"/>
                </a:lnTo>
                <a:lnTo>
                  <a:pt x="65760" y="48630"/>
                </a:lnTo>
                <a:lnTo>
                  <a:pt x="65770" y="48610"/>
                </a:lnTo>
                <a:lnTo>
                  <a:pt x="65760" y="48560"/>
                </a:lnTo>
                <a:lnTo>
                  <a:pt x="65750" y="48530"/>
                </a:lnTo>
                <a:lnTo>
                  <a:pt x="65750" y="48500"/>
                </a:lnTo>
                <a:lnTo>
                  <a:pt x="65740" y="48450"/>
                </a:lnTo>
                <a:lnTo>
                  <a:pt x="65720" y="48390"/>
                </a:lnTo>
                <a:lnTo>
                  <a:pt x="65710" y="48350"/>
                </a:lnTo>
                <a:lnTo>
                  <a:pt x="65690" y="48300"/>
                </a:lnTo>
                <a:lnTo>
                  <a:pt x="65670" y="48250"/>
                </a:lnTo>
                <a:lnTo>
                  <a:pt x="65670" y="48200"/>
                </a:lnTo>
                <a:lnTo>
                  <a:pt x="65680" y="48160"/>
                </a:lnTo>
                <a:lnTo>
                  <a:pt x="65700" y="48130"/>
                </a:lnTo>
                <a:lnTo>
                  <a:pt x="65700" y="48080"/>
                </a:lnTo>
                <a:lnTo>
                  <a:pt x="65720" y="48050"/>
                </a:lnTo>
                <a:lnTo>
                  <a:pt x="65750" y="48020"/>
                </a:lnTo>
                <a:lnTo>
                  <a:pt x="65770" y="47990"/>
                </a:lnTo>
                <a:lnTo>
                  <a:pt x="65780" y="47940"/>
                </a:lnTo>
                <a:lnTo>
                  <a:pt x="65780" y="47900"/>
                </a:lnTo>
                <a:lnTo>
                  <a:pt x="65770" y="47870"/>
                </a:lnTo>
                <a:lnTo>
                  <a:pt x="65780" y="47830"/>
                </a:lnTo>
                <a:lnTo>
                  <a:pt x="65800" y="47810"/>
                </a:lnTo>
                <a:lnTo>
                  <a:pt x="65830" y="47800"/>
                </a:lnTo>
                <a:lnTo>
                  <a:pt x="65850" y="47800"/>
                </a:lnTo>
                <a:lnTo>
                  <a:pt x="65890" y="47820"/>
                </a:lnTo>
                <a:lnTo>
                  <a:pt x="65920" y="47830"/>
                </a:lnTo>
                <a:lnTo>
                  <a:pt x="65940" y="47820"/>
                </a:lnTo>
                <a:lnTo>
                  <a:pt x="65960" y="47810"/>
                </a:lnTo>
                <a:lnTo>
                  <a:pt x="65970" y="47790"/>
                </a:lnTo>
                <a:lnTo>
                  <a:pt x="65980" y="47740"/>
                </a:lnTo>
                <a:lnTo>
                  <a:pt x="65990" y="47700"/>
                </a:lnTo>
                <a:lnTo>
                  <a:pt x="65980" y="47660"/>
                </a:lnTo>
                <a:lnTo>
                  <a:pt x="65950" y="47620"/>
                </a:lnTo>
                <a:lnTo>
                  <a:pt x="65920" y="47580"/>
                </a:lnTo>
                <a:lnTo>
                  <a:pt x="65900" y="47540"/>
                </a:lnTo>
                <a:lnTo>
                  <a:pt x="65860" y="47530"/>
                </a:lnTo>
                <a:lnTo>
                  <a:pt x="65820" y="47500"/>
                </a:lnTo>
                <a:lnTo>
                  <a:pt x="65770" y="47480"/>
                </a:lnTo>
                <a:lnTo>
                  <a:pt x="65740" y="47470"/>
                </a:lnTo>
                <a:lnTo>
                  <a:pt x="65700" y="47470"/>
                </a:lnTo>
                <a:lnTo>
                  <a:pt x="65650" y="47480"/>
                </a:lnTo>
                <a:lnTo>
                  <a:pt x="65600" y="47490"/>
                </a:lnTo>
                <a:lnTo>
                  <a:pt x="65580" y="47500"/>
                </a:lnTo>
                <a:lnTo>
                  <a:pt x="65540" y="47540"/>
                </a:lnTo>
                <a:lnTo>
                  <a:pt x="65500" y="47550"/>
                </a:lnTo>
                <a:lnTo>
                  <a:pt x="65450" y="47550"/>
                </a:lnTo>
                <a:lnTo>
                  <a:pt x="65380" y="47530"/>
                </a:lnTo>
                <a:lnTo>
                  <a:pt x="65340" y="47500"/>
                </a:lnTo>
                <a:lnTo>
                  <a:pt x="65300" y="47460"/>
                </a:lnTo>
                <a:lnTo>
                  <a:pt x="65290" y="47420"/>
                </a:lnTo>
                <a:lnTo>
                  <a:pt x="65300" y="47380"/>
                </a:lnTo>
                <a:lnTo>
                  <a:pt x="65320" y="47330"/>
                </a:lnTo>
                <a:lnTo>
                  <a:pt x="65330" y="47290"/>
                </a:lnTo>
                <a:lnTo>
                  <a:pt x="65320" y="47240"/>
                </a:lnTo>
                <a:lnTo>
                  <a:pt x="65310" y="47210"/>
                </a:lnTo>
                <a:lnTo>
                  <a:pt x="65300" y="47180"/>
                </a:lnTo>
                <a:lnTo>
                  <a:pt x="65260" y="47150"/>
                </a:lnTo>
                <a:lnTo>
                  <a:pt x="65210" y="47130"/>
                </a:lnTo>
                <a:lnTo>
                  <a:pt x="65180" y="47110"/>
                </a:lnTo>
                <a:lnTo>
                  <a:pt x="65160" y="46990"/>
                </a:lnTo>
                <a:lnTo>
                  <a:pt x="65150" y="46880"/>
                </a:lnTo>
                <a:lnTo>
                  <a:pt x="65220" y="46730"/>
                </a:lnTo>
                <a:lnTo>
                  <a:pt x="65280" y="46700"/>
                </a:lnTo>
                <a:lnTo>
                  <a:pt x="65340" y="46700"/>
                </a:lnTo>
                <a:lnTo>
                  <a:pt x="65370" y="46670"/>
                </a:lnTo>
                <a:lnTo>
                  <a:pt x="65430" y="46680"/>
                </a:lnTo>
                <a:lnTo>
                  <a:pt x="65460" y="46660"/>
                </a:lnTo>
                <a:lnTo>
                  <a:pt x="65490" y="46690"/>
                </a:lnTo>
                <a:lnTo>
                  <a:pt x="65520" y="46680"/>
                </a:lnTo>
                <a:lnTo>
                  <a:pt x="65560" y="46710"/>
                </a:lnTo>
                <a:lnTo>
                  <a:pt x="65660" y="46800"/>
                </a:lnTo>
                <a:lnTo>
                  <a:pt x="65910" y="46570"/>
                </a:lnTo>
                <a:lnTo>
                  <a:pt x="66010" y="46500"/>
                </a:lnTo>
                <a:lnTo>
                  <a:pt x="66070" y="46510"/>
                </a:lnTo>
                <a:lnTo>
                  <a:pt x="66040" y="46590"/>
                </a:lnTo>
                <a:lnTo>
                  <a:pt x="66130" y="46600"/>
                </a:lnTo>
                <a:lnTo>
                  <a:pt x="66130" y="46650"/>
                </a:lnTo>
                <a:lnTo>
                  <a:pt x="66180" y="46650"/>
                </a:lnTo>
                <a:lnTo>
                  <a:pt x="66220" y="46600"/>
                </a:lnTo>
                <a:lnTo>
                  <a:pt x="66250" y="46620"/>
                </a:lnTo>
                <a:lnTo>
                  <a:pt x="66310" y="46620"/>
                </a:lnTo>
                <a:lnTo>
                  <a:pt x="66370" y="46640"/>
                </a:lnTo>
                <a:lnTo>
                  <a:pt x="66440" y="46650"/>
                </a:lnTo>
                <a:lnTo>
                  <a:pt x="66530" y="46730"/>
                </a:lnTo>
                <a:lnTo>
                  <a:pt x="66540" y="46750"/>
                </a:lnTo>
                <a:lnTo>
                  <a:pt x="66550" y="46900"/>
                </a:lnTo>
                <a:lnTo>
                  <a:pt x="66640" y="46880"/>
                </a:lnTo>
                <a:lnTo>
                  <a:pt x="66700" y="46810"/>
                </a:lnTo>
                <a:lnTo>
                  <a:pt x="66800" y="46910"/>
                </a:lnTo>
                <a:lnTo>
                  <a:pt x="66850" y="46880"/>
                </a:lnTo>
                <a:lnTo>
                  <a:pt x="66940" y="47000"/>
                </a:lnTo>
                <a:lnTo>
                  <a:pt x="67020" y="46980"/>
                </a:lnTo>
                <a:lnTo>
                  <a:pt x="67100" y="46850"/>
                </a:lnTo>
                <a:lnTo>
                  <a:pt x="67100" y="46780"/>
                </a:lnTo>
                <a:lnTo>
                  <a:pt x="67070" y="46730"/>
                </a:lnTo>
                <a:lnTo>
                  <a:pt x="67060" y="46670"/>
                </a:lnTo>
                <a:lnTo>
                  <a:pt x="67010" y="46670"/>
                </a:lnTo>
                <a:lnTo>
                  <a:pt x="67000" y="46530"/>
                </a:lnTo>
                <a:lnTo>
                  <a:pt x="67100" y="46490"/>
                </a:lnTo>
                <a:lnTo>
                  <a:pt x="67170" y="46400"/>
                </a:lnTo>
                <a:lnTo>
                  <a:pt x="67200" y="46470"/>
                </a:lnTo>
                <a:lnTo>
                  <a:pt x="67240" y="46510"/>
                </a:lnTo>
                <a:lnTo>
                  <a:pt x="67290" y="46480"/>
                </a:lnTo>
                <a:lnTo>
                  <a:pt x="67300" y="46490"/>
                </a:lnTo>
                <a:lnTo>
                  <a:pt x="67420" y="46400"/>
                </a:lnTo>
                <a:lnTo>
                  <a:pt x="67470" y="46330"/>
                </a:lnTo>
                <a:lnTo>
                  <a:pt x="67490" y="46340"/>
                </a:lnTo>
                <a:lnTo>
                  <a:pt x="67610" y="46260"/>
                </a:lnTo>
                <a:lnTo>
                  <a:pt x="67680" y="46340"/>
                </a:lnTo>
                <a:lnTo>
                  <a:pt x="67690" y="46410"/>
                </a:lnTo>
                <a:lnTo>
                  <a:pt x="67660" y="46460"/>
                </a:lnTo>
                <a:lnTo>
                  <a:pt x="67680" y="46500"/>
                </a:lnTo>
                <a:lnTo>
                  <a:pt x="68200" y="46470"/>
                </a:lnTo>
                <a:lnTo>
                  <a:pt x="68220" y="46370"/>
                </a:lnTo>
                <a:lnTo>
                  <a:pt x="68280" y="46310"/>
                </a:lnTo>
                <a:lnTo>
                  <a:pt x="68280" y="46280"/>
                </a:lnTo>
                <a:lnTo>
                  <a:pt x="68360" y="46290"/>
                </a:lnTo>
                <a:lnTo>
                  <a:pt x="68380" y="46320"/>
                </a:lnTo>
                <a:lnTo>
                  <a:pt x="68400" y="46320"/>
                </a:lnTo>
                <a:lnTo>
                  <a:pt x="68410" y="46290"/>
                </a:lnTo>
                <a:lnTo>
                  <a:pt x="68690" y="46330"/>
                </a:lnTo>
                <a:lnTo>
                  <a:pt x="68700" y="46390"/>
                </a:lnTo>
                <a:lnTo>
                  <a:pt x="69000" y="46430"/>
                </a:lnTo>
                <a:lnTo>
                  <a:pt x="69070" y="46510"/>
                </a:lnTo>
                <a:lnTo>
                  <a:pt x="69150" y="46500"/>
                </a:lnTo>
                <a:lnTo>
                  <a:pt x="69260" y="46540"/>
                </a:lnTo>
                <a:lnTo>
                  <a:pt x="69290" y="46450"/>
                </a:lnTo>
                <a:lnTo>
                  <a:pt x="69380" y="46450"/>
                </a:lnTo>
                <a:lnTo>
                  <a:pt x="69400" y="46400"/>
                </a:lnTo>
                <a:lnTo>
                  <a:pt x="69430" y="46350"/>
                </a:lnTo>
                <a:lnTo>
                  <a:pt x="69430" y="46310"/>
                </a:lnTo>
                <a:lnTo>
                  <a:pt x="69190" y="46060"/>
                </a:lnTo>
                <a:lnTo>
                  <a:pt x="69260" y="45980"/>
                </a:lnTo>
                <a:lnTo>
                  <a:pt x="69250" y="45950"/>
                </a:lnTo>
                <a:lnTo>
                  <a:pt x="69270" y="45930"/>
                </a:lnTo>
                <a:lnTo>
                  <a:pt x="69580" y="46000"/>
                </a:lnTo>
                <a:lnTo>
                  <a:pt x="69700" y="46130"/>
                </a:lnTo>
                <a:lnTo>
                  <a:pt x="69790" y="46080"/>
                </a:lnTo>
                <a:lnTo>
                  <a:pt x="69840" y="46100"/>
                </a:lnTo>
                <a:lnTo>
                  <a:pt x="69900" y="46060"/>
                </a:lnTo>
                <a:lnTo>
                  <a:pt x="69760" y="45840"/>
                </a:lnTo>
                <a:lnTo>
                  <a:pt x="69570" y="45050"/>
                </a:lnTo>
                <a:lnTo>
                  <a:pt x="69720" y="44950"/>
                </a:lnTo>
                <a:lnTo>
                  <a:pt x="69940" y="44240"/>
                </a:lnTo>
                <a:lnTo>
                  <a:pt x="70040" y="44260"/>
                </a:lnTo>
                <a:lnTo>
                  <a:pt x="70130" y="44310"/>
                </a:lnTo>
                <a:lnTo>
                  <a:pt x="70190" y="44300"/>
                </a:lnTo>
                <a:lnTo>
                  <a:pt x="70270" y="44370"/>
                </a:lnTo>
                <a:lnTo>
                  <a:pt x="70270" y="44430"/>
                </a:lnTo>
                <a:lnTo>
                  <a:pt x="70350" y="44430"/>
                </a:lnTo>
                <a:lnTo>
                  <a:pt x="70420" y="44400"/>
                </a:lnTo>
                <a:lnTo>
                  <a:pt x="70450" y="44460"/>
                </a:lnTo>
                <a:lnTo>
                  <a:pt x="70490" y="44470"/>
                </a:lnTo>
                <a:lnTo>
                  <a:pt x="70490" y="44420"/>
                </a:lnTo>
                <a:lnTo>
                  <a:pt x="70550" y="44370"/>
                </a:lnTo>
                <a:lnTo>
                  <a:pt x="70570" y="44280"/>
                </a:lnTo>
                <a:lnTo>
                  <a:pt x="70650" y="44230"/>
                </a:lnTo>
                <a:lnTo>
                  <a:pt x="70670" y="44120"/>
                </a:lnTo>
                <a:lnTo>
                  <a:pt x="70620" y="44120"/>
                </a:lnTo>
                <a:lnTo>
                  <a:pt x="70530" y="44070"/>
                </a:lnTo>
                <a:lnTo>
                  <a:pt x="70370" y="44010"/>
                </a:lnTo>
                <a:lnTo>
                  <a:pt x="70360" y="43970"/>
                </a:lnTo>
                <a:lnTo>
                  <a:pt x="70440" y="43980"/>
                </a:lnTo>
                <a:lnTo>
                  <a:pt x="70450" y="43900"/>
                </a:lnTo>
                <a:lnTo>
                  <a:pt x="70520" y="43850"/>
                </a:lnTo>
                <a:lnTo>
                  <a:pt x="70450" y="43680"/>
                </a:lnTo>
                <a:lnTo>
                  <a:pt x="70530" y="43570"/>
                </a:lnTo>
                <a:lnTo>
                  <a:pt x="70580" y="43420"/>
                </a:lnTo>
                <a:lnTo>
                  <a:pt x="70500" y="42690"/>
                </a:lnTo>
                <a:lnTo>
                  <a:pt x="70440" y="42680"/>
                </a:lnTo>
                <a:lnTo>
                  <a:pt x="70370" y="42410"/>
                </a:lnTo>
                <a:lnTo>
                  <a:pt x="70910" y="42140"/>
                </a:lnTo>
                <a:lnTo>
                  <a:pt x="71820" y="42030"/>
                </a:lnTo>
                <a:lnTo>
                  <a:pt x="72170" y="42050"/>
                </a:lnTo>
                <a:lnTo>
                  <a:pt x="72280" y="42270"/>
                </a:lnTo>
                <a:lnTo>
                  <a:pt x="72480" y="42340"/>
                </a:lnTo>
                <a:lnTo>
                  <a:pt x="72610" y="42430"/>
                </a:lnTo>
                <a:lnTo>
                  <a:pt x="72790" y="42400"/>
                </a:lnTo>
                <a:lnTo>
                  <a:pt x="72900" y="42360"/>
                </a:lnTo>
                <a:lnTo>
                  <a:pt x="72940" y="42380"/>
                </a:lnTo>
                <a:lnTo>
                  <a:pt x="73400" y="42440"/>
                </a:lnTo>
                <a:lnTo>
                  <a:pt x="73490" y="42260"/>
                </a:lnTo>
                <a:lnTo>
                  <a:pt x="73600" y="42280"/>
                </a:lnTo>
                <a:lnTo>
                  <a:pt x="73620" y="42210"/>
                </a:lnTo>
                <a:lnTo>
                  <a:pt x="73710" y="42210"/>
                </a:lnTo>
                <a:lnTo>
                  <a:pt x="73770" y="42230"/>
                </a:lnTo>
                <a:lnTo>
                  <a:pt x="73790" y="42270"/>
                </a:lnTo>
                <a:lnTo>
                  <a:pt x="73970" y="42350"/>
                </a:lnTo>
                <a:lnTo>
                  <a:pt x="74020" y="42380"/>
                </a:lnTo>
                <a:lnTo>
                  <a:pt x="74100" y="42340"/>
                </a:lnTo>
                <a:lnTo>
                  <a:pt x="74160" y="42330"/>
                </a:lnTo>
                <a:lnTo>
                  <a:pt x="74210" y="42350"/>
                </a:lnTo>
                <a:lnTo>
                  <a:pt x="74320" y="42360"/>
                </a:lnTo>
                <a:lnTo>
                  <a:pt x="74440" y="42350"/>
                </a:lnTo>
                <a:lnTo>
                  <a:pt x="74550" y="42310"/>
                </a:lnTo>
                <a:lnTo>
                  <a:pt x="74620" y="42280"/>
                </a:lnTo>
                <a:lnTo>
                  <a:pt x="74750" y="42280"/>
                </a:lnTo>
                <a:lnTo>
                  <a:pt x="74860" y="42260"/>
                </a:lnTo>
                <a:lnTo>
                  <a:pt x="74980" y="42250"/>
                </a:lnTo>
                <a:lnTo>
                  <a:pt x="75020" y="42220"/>
                </a:lnTo>
                <a:lnTo>
                  <a:pt x="75120" y="42190"/>
                </a:lnTo>
                <a:lnTo>
                  <a:pt x="75150" y="42130"/>
                </a:lnTo>
                <a:lnTo>
                  <a:pt x="75170" y="42110"/>
                </a:lnTo>
                <a:lnTo>
                  <a:pt x="75230" y="42100"/>
                </a:lnTo>
                <a:lnTo>
                  <a:pt x="75320" y="42130"/>
                </a:lnTo>
                <a:lnTo>
                  <a:pt x="75450" y="42160"/>
                </a:lnTo>
                <a:lnTo>
                  <a:pt x="75530" y="42150"/>
                </a:lnTo>
                <a:lnTo>
                  <a:pt x="75640" y="42190"/>
                </a:lnTo>
                <a:lnTo>
                  <a:pt x="75670" y="42210"/>
                </a:lnTo>
                <a:lnTo>
                  <a:pt x="75710" y="42270"/>
                </a:lnTo>
                <a:lnTo>
                  <a:pt x="75740" y="42340"/>
                </a:lnTo>
                <a:lnTo>
                  <a:pt x="75780" y="42370"/>
                </a:lnTo>
                <a:lnTo>
                  <a:pt x="75840" y="42390"/>
                </a:lnTo>
                <a:lnTo>
                  <a:pt x="75930" y="42420"/>
                </a:lnTo>
                <a:lnTo>
                  <a:pt x="75940" y="42480"/>
                </a:lnTo>
                <a:lnTo>
                  <a:pt x="75920" y="42550"/>
                </a:lnTo>
                <a:lnTo>
                  <a:pt x="75940" y="42610"/>
                </a:lnTo>
                <a:lnTo>
                  <a:pt x="76020" y="42640"/>
                </a:lnTo>
                <a:lnTo>
                  <a:pt x="76090" y="42710"/>
                </a:lnTo>
                <a:lnTo>
                  <a:pt x="76180" y="42780"/>
                </a:lnTo>
                <a:lnTo>
                  <a:pt x="76240" y="42850"/>
                </a:lnTo>
                <a:lnTo>
                  <a:pt x="76310" y="42910"/>
                </a:lnTo>
                <a:lnTo>
                  <a:pt x="76390" y="42940"/>
                </a:lnTo>
                <a:lnTo>
                  <a:pt x="76440" y="42950"/>
                </a:lnTo>
                <a:lnTo>
                  <a:pt x="76470" y="42950"/>
                </a:lnTo>
                <a:lnTo>
                  <a:pt x="76490" y="42960"/>
                </a:lnTo>
                <a:lnTo>
                  <a:pt x="76500" y="42970"/>
                </a:lnTo>
                <a:lnTo>
                  <a:pt x="76520" y="42980"/>
                </a:lnTo>
                <a:lnTo>
                  <a:pt x="76630" y="43070"/>
                </a:lnTo>
                <a:lnTo>
                  <a:pt x="76650" y="43170"/>
                </a:lnTo>
                <a:lnTo>
                  <a:pt x="76670" y="43240"/>
                </a:lnTo>
                <a:lnTo>
                  <a:pt x="76720" y="43270"/>
                </a:lnTo>
                <a:lnTo>
                  <a:pt x="76740" y="43320"/>
                </a:lnTo>
                <a:lnTo>
                  <a:pt x="76730" y="43390"/>
                </a:lnTo>
                <a:lnTo>
                  <a:pt x="76780" y="43430"/>
                </a:lnTo>
                <a:lnTo>
                  <a:pt x="76850" y="43460"/>
                </a:lnTo>
                <a:lnTo>
                  <a:pt x="76910" y="43450"/>
                </a:lnTo>
                <a:lnTo>
                  <a:pt x="76960" y="43460"/>
                </a:lnTo>
                <a:lnTo>
                  <a:pt x="77010" y="43480"/>
                </a:lnTo>
                <a:lnTo>
                  <a:pt x="77060" y="43520"/>
                </a:lnTo>
                <a:lnTo>
                  <a:pt x="77140" y="43550"/>
                </a:lnTo>
                <a:lnTo>
                  <a:pt x="77230" y="43560"/>
                </a:lnTo>
                <a:lnTo>
                  <a:pt x="77320" y="43570"/>
                </a:lnTo>
                <a:lnTo>
                  <a:pt x="77350" y="43610"/>
                </a:lnTo>
                <a:lnTo>
                  <a:pt x="77320" y="43740"/>
                </a:lnTo>
                <a:lnTo>
                  <a:pt x="77310" y="43800"/>
                </a:lnTo>
                <a:lnTo>
                  <a:pt x="77330" y="43840"/>
                </a:lnTo>
                <a:lnTo>
                  <a:pt x="77350" y="43870"/>
                </a:lnTo>
                <a:lnTo>
                  <a:pt x="77370" y="43880"/>
                </a:lnTo>
                <a:lnTo>
                  <a:pt x="77420" y="43880"/>
                </a:lnTo>
                <a:lnTo>
                  <a:pt x="77450" y="43850"/>
                </a:lnTo>
                <a:lnTo>
                  <a:pt x="77580" y="43900"/>
                </a:lnTo>
                <a:lnTo>
                  <a:pt x="77650" y="43890"/>
                </a:lnTo>
                <a:lnTo>
                  <a:pt x="77820" y="43900"/>
                </a:lnTo>
                <a:lnTo>
                  <a:pt x="77840" y="44210"/>
                </a:lnTo>
                <a:lnTo>
                  <a:pt x="77860" y="44280"/>
                </a:lnTo>
                <a:lnTo>
                  <a:pt x="78130" y="44250"/>
                </a:lnTo>
                <a:lnTo>
                  <a:pt x="78120" y="44270"/>
                </a:lnTo>
                <a:lnTo>
                  <a:pt x="78240" y="44550"/>
                </a:lnTo>
                <a:lnTo>
                  <a:pt x="78230" y="44540"/>
                </a:lnTo>
                <a:lnTo>
                  <a:pt x="78210" y="44540"/>
                </a:lnTo>
                <a:lnTo>
                  <a:pt x="78210" y="44530"/>
                </a:lnTo>
                <a:lnTo>
                  <a:pt x="78200" y="44530"/>
                </a:lnTo>
                <a:lnTo>
                  <a:pt x="78190" y="44530"/>
                </a:lnTo>
                <a:lnTo>
                  <a:pt x="78190" y="44540"/>
                </a:lnTo>
                <a:lnTo>
                  <a:pt x="78200" y="44560"/>
                </a:lnTo>
                <a:lnTo>
                  <a:pt x="78200" y="44570"/>
                </a:lnTo>
                <a:lnTo>
                  <a:pt x="78200" y="44590"/>
                </a:lnTo>
                <a:lnTo>
                  <a:pt x="78190" y="44590"/>
                </a:lnTo>
                <a:lnTo>
                  <a:pt x="78180" y="44590"/>
                </a:lnTo>
                <a:lnTo>
                  <a:pt x="78170" y="44590"/>
                </a:lnTo>
                <a:lnTo>
                  <a:pt x="78160" y="44570"/>
                </a:lnTo>
                <a:lnTo>
                  <a:pt x="78150" y="44560"/>
                </a:lnTo>
                <a:lnTo>
                  <a:pt x="78140" y="44560"/>
                </a:lnTo>
                <a:lnTo>
                  <a:pt x="78130" y="44570"/>
                </a:lnTo>
                <a:lnTo>
                  <a:pt x="78120" y="44570"/>
                </a:lnTo>
                <a:lnTo>
                  <a:pt x="78100" y="44570"/>
                </a:lnTo>
                <a:lnTo>
                  <a:pt x="78090" y="44580"/>
                </a:lnTo>
                <a:lnTo>
                  <a:pt x="78060" y="44600"/>
                </a:lnTo>
                <a:lnTo>
                  <a:pt x="78040" y="44600"/>
                </a:lnTo>
                <a:lnTo>
                  <a:pt x="78020" y="44620"/>
                </a:lnTo>
                <a:lnTo>
                  <a:pt x="78010" y="44640"/>
                </a:lnTo>
                <a:lnTo>
                  <a:pt x="78000" y="44640"/>
                </a:lnTo>
                <a:lnTo>
                  <a:pt x="77970" y="44660"/>
                </a:lnTo>
                <a:lnTo>
                  <a:pt x="77960" y="44670"/>
                </a:lnTo>
                <a:lnTo>
                  <a:pt x="77950" y="44680"/>
                </a:lnTo>
                <a:lnTo>
                  <a:pt x="77950" y="44690"/>
                </a:lnTo>
                <a:lnTo>
                  <a:pt x="77950" y="44700"/>
                </a:lnTo>
                <a:lnTo>
                  <a:pt x="77940" y="44720"/>
                </a:lnTo>
                <a:lnTo>
                  <a:pt x="77930" y="44720"/>
                </a:lnTo>
                <a:lnTo>
                  <a:pt x="77910" y="44710"/>
                </a:lnTo>
                <a:lnTo>
                  <a:pt x="77900" y="44710"/>
                </a:lnTo>
                <a:lnTo>
                  <a:pt x="77890" y="44710"/>
                </a:lnTo>
                <a:lnTo>
                  <a:pt x="77880" y="44700"/>
                </a:lnTo>
                <a:lnTo>
                  <a:pt x="77870" y="44700"/>
                </a:lnTo>
                <a:lnTo>
                  <a:pt x="77860" y="44710"/>
                </a:lnTo>
                <a:lnTo>
                  <a:pt x="77850" y="44720"/>
                </a:lnTo>
                <a:lnTo>
                  <a:pt x="77830" y="44730"/>
                </a:lnTo>
                <a:lnTo>
                  <a:pt x="77810" y="44730"/>
                </a:lnTo>
                <a:lnTo>
                  <a:pt x="77800" y="44730"/>
                </a:lnTo>
                <a:lnTo>
                  <a:pt x="77790" y="44740"/>
                </a:lnTo>
                <a:lnTo>
                  <a:pt x="77790" y="44750"/>
                </a:lnTo>
                <a:lnTo>
                  <a:pt x="77770" y="44760"/>
                </a:lnTo>
                <a:lnTo>
                  <a:pt x="77760" y="44760"/>
                </a:lnTo>
                <a:lnTo>
                  <a:pt x="77760" y="44770"/>
                </a:lnTo>
                <a:lnTo>
                  <a:pt x="77760" y="44780"/>
                </a:lnTo>
                <a:lnTo>
                  <a:pt x="77760" y="44790"/>
                </a:lnTo>
                <a:lnTo>
                  <a:pt x="77780" y="44800"/>
                </a:lnTo>
                <a:lnTo>
                  <a:pt x="77800" y="44810"/>
                </a:lnTo>
                <a:lnTo>
                  <a:pt x="77810" y="44810"/>
                </a:lnTo>
                <a:lnTo>
                  <a:pt x="77820" y="44810"/>
                </a:lnTo>
                <a:lnTo>
                  <a:pt x="77830" y="44820"/>
                </a:lnTo>
                <a:lnTo>
                  <a:pt x="77820" y="44830"/>
                </a:lnTo>
                <a:lnTo>
                  <a:pt x="77810" y="44830"/>
                </a:lnTo>
                <a:lnTo>
                  <a:pt x="77800" y="44830"/>
                </a:lnTo>
                <a:lnTo>
                  <a:pt x="77790" y="44840"/>
                </a:lnTo>
                <a:lnTo>
                  <a:pt x="77770" y="44850"/>
                </a:lnTo>
                <a:lnTo>
                  <a:pt x="77760" y="44860"/>
                </a:lnTo>
                <a:lnTo>
                  <a:pt x="77740" y="44860"/>
                </a:lnTo>
                <a:lnTo>
                  <a:pt x="77720" y="44860"/>
                </a:lnTo>
                <a:lnTo>
                  <a:pt x="77720" y="44870"/>
                </a:lnTo>
                <a:lnTo>
                  <a:pt x="77710" y="44880"/>
                </a:lnTo>
                <a:lnTo>
                  <a:pt x="77700" y="44890"/>
                </a:lnTo>
                <a:lnTo>
                  <a:pt x="77690" y="44900"/>
                </a:lnTo>
                <a:lnTo>
                  <a:pt x="77690" y="44910"/>
                </a:lnTo>
                <a:lnTo>
                  <a:pt x="77690" y="44920"/>
                </a:lnTo>
                <a:lnTo>
                  <a:pt x="77710" y="44930"/>
                </a:lnTo>
                <a:lnTo>
                  <a:pt x="77720" y="44950"/>
                </a:lnTo>
                <a:lnTo>
                  <a:pt x="77720" y="44960"/>
                </a:lnTo>
                <a:lnTo>
                  <a:pt x="77710" y="44980"/>
                </a:lnTo>
                <a:lnTo>
                  <a:pt x="77710" y="44990"/>
                </a:lnTo>
                <a:lnTo>
                  <a:pt x="77710" y="45000"/>
                </a:lnTo>
                <a:lnTo>
                  <a:pt x="77700" y="45010"/>
                </a:lnTo>
                <a:lnTo>
                  <a:pt x="77690" y="45000"/>
                </a:lnTo>
                <a:lnTo>
                  <a:pt x="77680" y="44990"/>
                </a:lnTo>
                <a:lnTo>
                  <a:pt x="77670" y="44970"/>
                </a:lnTo>
                <a:lnTo>
                  <a:pt x="77660" y="44960"/>
                </a:lnTo>
                <a:lnTo>
                  <a:pt x="77660" y="44950"/>
                </a:lnTo>
                <a:lnTo>
                  <a:pt x="77650" y="44940"/>
                </a:lnTo>
                <a:lnTo>
                  <a:pt x="77640" y="44940"/>
                </a:lnTo>
                <a:lnTo>
                  <a:pt x="77630" y="44940"/>
                </a:lnTo>
                <a:lnTo>
                  <a:pt x="77630" y="44950"/>
                </a:lnTo>
                <a:lnTo>
                  <a:pt x="77630" y="44960"/>
                </a:lnTo>
                <a:lnTo>
                  <a:pt x="77640" y="44970"/>
                </a:lnTo>
                <a:lnTo>
                  <a:pt x="77620" y="44990"/>
                </a:lnTo>
                <a:lnTo>
                  <a:pt x="77600" y="45000"/>
                </a:lnTo>
                <a:lnTo>
                  <a:pt x="77580" y="45020"/>
                </a:lnTo>
                <a:lnTo>
                  <a:pt x="77570" y="45020"/>
                </a:lnTo>
                <a:lnTo>
                  <a:pt x="77560" y="45020"/>
                </a:lnTo>
                <a:lnTo>
                  <a:pt x="77550" y="45030"/>
                </a:lnTo>
                <a:lnTo>
                  <a:pt x="77550" y="45040"/>
                </a:lnTo>
                <a:lnTo>
                  <a:pt x="77550" y="45050"/>
                </a:lnTo>
                <a:lnTo>
                  <a:pt x="77560" y="45060"/>
                </a:lnTo>
                <a:lnTo>
                  <a:pt x="77560" y="45070"/>
                </a:lnTo>
                <a:lnTo>
                  <a:pt x="77550" y="45080"/>
                </a:lnTo>
                <a:lnTo>
                  <a:pt x="77550" y="45090"/>
                </a:lnTo>
                <a:lnTo>
                  <a:pt x="77550" y="45100"/>
                </a:lnTo>
                <a:lnTo>
                  <a:pt x="77540" y="45110"/>
                </a:lnTo>
                <a:lnTo>
                  <a:pt x="77530" y="45110"/>
                </a:lnTo>
                <a:lnTo>
                  <a:pt x="77530" y="45100"/>
                </a:lnTo>
                <a:lnTo>
                  <a:pt x="77520" y="45100"/>
                </a:lnTo>
                <a:lnTo>
                  <a:pt x="77520" y="45080"/>
                </a:lnTo>
                <a:lnTo>
                  <a:pt x="77510" y="45080"/>
                </a:lnTo>
                <a:lnTo>
                  <a:pt x="77500" y="45090"/>
                </a:lnTo>
                <a:lnTo>
                  <a:pt x="77500" y="45100"/>
                </a:lnTo>
                <a:lnTo>
                  <a:pt x="77510" y="45110"/>
                </a:lnTo>
                <a:lnTo>
                  <a:pt x="77520" y="45130"/>
                </a:lnTo>
                <a:lnTo>
                  <a:pt x="77530" y="45150"/>
                </a:lnTo>
                <a:lnTo>
                  <a:pt x="77520" y="45160"/>
                </a:lnTo>
                <a:lnTo>
                  <a:pt x="77510" y="45150"/>
                </a:lnTo>
                <a:lnTo>
                  <a:pt x="77490" y="45160"/>
                </a:lnTo>
                <a:lnTo>
                  <a:pt x="77470" y="45170"/>
                </a:lnTo>
                <a:lnTo>
                  <a:pt x="77470" y="45190"/>
                </a:lnTo>
                <a:lnTo>
                  <a:pt x="77450" y="45200"/>
                </a:lnTo>
                <a:lnTo>
                  <a:pt x="77440" y="45210"/>
                </a:lnTo>
                <a:lnTo>
                  <a:pt x="77500" y="45240"/>
                </a:lnTo>
                <a:lnTo>
                  <a:pt x="77520" y="45260"/>
                </a:lnTo>
                <a:lnTo>
                  <a:pt x="77530" y="45260"/>
                </a:lnTo>
                <a:lnTo>
                  <a:pt x="77540" y="45260"/>
                </a:lnTo>
                <a:lnTo>
                  <a:pt x="77550" y="45250"/>
                </a:lnTo>
                <a:lnTo>
                  <a:pt x="77560" y="45260"/>
                </a:lnTo>
                <a:lnTo>
                  <a:pt x="77570" y="45270"/>
                </a:lnTo>
                <a:lnTo>
                  <a:pt x="77570" y="45290"/>
                </a:lnTo>
                <a:lnTo>
                  <a:pt x="77570" y="45310"/>
                </a:lnTo>
                <a:lnTo>
                  <a:pt x="77560" y="45320"/>
                </a:lnTo>
                <a:lnTo>
                  <a:pt x="77540" y="45330"/>
                </a:lnTo>
                <a:lnTo>
                  <a:pt x="77530" y="45340"/>
                </a:lnTo>
                <a:lnTo>
                  <a:pt x="77530" y="45370"/>
                </a:lnTo>
                <a:lnTo>
                  <a:pt x="77510" y="45360"/>
                </a:lnTo>
                <a:lnTo>
                  <a:pt x="77500" y="45360"/>
                </a:lnTo>
                <a:lnTo>
                  <a:pt x="77490" y="45370"/>
                </a:lnTo>
                <a:lnTo>
                  <a:pt x="77490" y="45380"/>
                </a:lnTo>
                <a:lnTo>
                  <a:pt x="77490" y="45400"/>
                </a:lnTo>
                <a:lnTo>
                  <a:pt x="77490" y="45420"/>
                </a:lnTo>
                <a:lnTo>
                  <a:pt x="77500" y="45440"/>
                </a:lnTo>
                <a:lnTo>
                  <a:pt x="77500" y="45450"/>
                </a:lnTo>
                <a:lnTo>
                  <a:pt x="77480" y="45470"/>
                </a:lnTo>
                <a:lnTo>
                  <a:pt x="77470" y="45490"/>
                </a:lnTo>
                <a:lnTo>
                  <a:pt x="77440" y="45490"/>
                </a:lnTo>
                <a:lnTo>
                  <a:pt x="77440" y="45510"/>
                </a:lnTo>
                <a:lnTo>
                  <a:pt x="77430" y="45530"/>
                </a:lnTo>
                <a:lnTo>
                  <a:pt x="77410" y="45530"/>
                </a:lnTo>
                <a:lnTo>
                  <a:pt x="77400" y="45540"/>
                </a:lnTo>
                <a:lnTo>
                  <a:pt x="77400" y="45550"/>
                </a:lnTo>
                <a:lnTo>
                  <a:pt x="77410" y="45560"/>
                </a:lnTo>
                <a:lnTo>
                  <a:pt x="77400" y="45580"/>
                </a:lnTo>
                <a:lnTo>
                  <a:pt x="77390" y="45600"/>
                </a:lnTo>
                <a:lnTo>
                  <a:pt x="77400" y="45620"/>
                </a:lnTo>
                <a:lnTo>
                  <a:pt x="77420" y="45630"/>
                </a:lnTo>
                <a:lnTo>
                  <a:pt x="77420" y="45650"/>
                </a:lnTo>
                <a:lnTo>
                  <a:pt x="77410" y="45660"/>
                </a:lnTo>
                <a:lnTo>
                  <a:pt x="77410" y="45690"/>
                </a:lnTo>
                <a:lnTo>
                  <a:pt x="77420" y="45710"/>
                </a:lnTo>
                <a:lnTo>
                  <a:pt x="77430" y="45730"/>
                </a:lnTo>
                <a:lnTo>
                  <a:pt x="77440" y="45740"/>
                </a:lnTo>
                <a:lnTo>
                  <a:pt x="77440" y="45760"/>
                </a:lnTo>
                <a:lnTo>
                  <a:pt x="77430" y="45800"/>
                </a:lnTo>
                <a:lnTo>
                  <a:pt x="77420" y="45820"/>
                </a:lnTo>
                <a:lnTo>
                  <a:pt x="77410" y="45850"/>
                </a:lnTo>
                <a:lnTo>
                  <a:pt x="77410" y="45870"/>
                </a:lnTo>
                <a:lnTo>
                  <a:pt x="77430" y="45900"/>
                </a:lnTo>
                <a:lnTo>
                  <a:pt x="77450" y="45930"/>
                </a:lnTo>
                <a:lnTo>
                  <a:pt x="77450" y="45950"/>
                </a:lnTo>
                <a:lnTo>
                  <a:pt x="77450" y="45960"/>
                </a:lnTo>
                <a:lnTo>
                  <a:pt x="77450" y="45970"/>
                </a:lnTo>
                <a:lnTo>
                  <a:pt x="77440" y="45980"/>
                </a:lnTo>
                <a:lnTo>
                  <a:pt x="77430" y="45990"/>
                </a:lnTo>
                <a:lnTo>
                  <a:pt x="77420" y="46000"/>
                </a:lnTo>
                <a:lnTo>
                  <a:pt x="77420" y="46020"/>
                </a:lnTo>
                <a:lnTo>
                  <a:pt x="77440" y="46020"/>
                </a:lnTo>
                <a:lnTo>
                  <a:pt x="77470" y="46020"/>
                </a:lnTo>
                <a:lnTo>
                  <a:pt x="77490" y="46040"/>
                </a:lnTo>
                <a:lnTo>
                  <a:pt x="77500" y="46050"/>
                </a:lnTo>
                <a:lnTo>
                  <a:pt x="77530" y="46070"/>
                </a:lnTo>
                <a:lnTo>
                  <a:pt x="77560" y="46080"/>
                </a:lnTo>
                <a:lnTo>
                  <a:pt x="77580" y="46080"/>
                </a:lnTo>
                <a:lnTo>
                  <a:pt x="77610" y="46080"/>
                </a:lnTo>
                <a:lnTo>
                  <a:pt x="77630" y="46080"/>
                </a:lnTo>
                <a:lnTo>
                  <a:pt x="77660" y="46080"/>
                </a:lnTo>
                <a:lnTo>
                  <a:pt x="77670" y="46090"/>
                </a:lnTo>
                <a:lnTo>
                  <a:pt x="77690" y="46100"/>
                </a:lnTo>
                <a:lnTo>
                  <a:pt x="77710" y="46140"/>
                </a:lnTo>
                <a:lnTo>
                  <a:pt x="77720" y="46160"/>
                </a:lnTo>
                <a:lnTo>
                  <a:pt x="77750" y="46170"/>
                </a:lnTo>
                <a:lnTo>
                  <a:pt x="77780" y="46180"/>
                </a:lnTo>
                <a:lnTo>
                  <a:pt x="77800" y="46160"/>
                </a:lnTo>
                <a:lnTo>
                  <a:pt x="77820" y="46140"/>
                </a:lnTo>
                <a:lnTo>
                  <a:pt x="77850" y="46140"/>
                </a:lnTo>
                <a:lnTo>
                  <a:pt x="77890" y="46140"/>
                </a:lnTo>
                <a:lnTo>
                  <a:pt x="77920" y="46130"/>
                </a:lnTo>
                <a:lnTo>
                  <a:pt x="77950" y="46110"/>
                </a:lnTo>
                <a:lnTo>
                  <a:pt x="77980" y="46090"/>
                </a:lnTo>
                <a:lnTo>
                  <a:pt x="78010" y="46070"/>
                </a:lnTo>
                <a:lnTo>
                  <a:pt x="78060" y="46070"/>
                </a:lnTo>
                <a:lnTo>
                  <a:pt x="78120" y="46080"/>
                </a:lnTo>
                <a:lnTo>
                  <a:pt x="78200" y="46100"/>
                </a:lnTo>
                <a:lnTo>
                  <a:pt x="78230" y="46120"/>
                </a:lnTo>
                <a:lnTo>
                  <a:pt x="78230" y="46140"/>
                </a:lnTo>
                <a:lnTo>
                  <a:pt x="78230" y="46170"/>
                </a:lnTo>
                <a:lnTo>
                  <a:pt x="78230" y="46210"/>
                </a:lnTo>
                <a:lnTo>
                  <a:pt x="78240" y="46270"/>
                </a:lnTo>
                <a:lnTo>
                  <a:pt x="78240" y="46320"/>
                </a:lnTo>
                <a:lnTo>
                  <a:pt x="78240" y="46390"/>
                </a:lnTo>
                <a:lnTo>
                  <a:pt x="78260" y="46430"/>
                </a:lnTo>
                <a:lnTo>
                  <a:pt x="78280" y="46460"/>
                </a:lnTo>
                <a:lnTo>
                  <a:pt x="78290" y="46490"/>
                </a:lnTo>
                <a:lnTo>
                  <a:pt x="78300" y="46520"/>
                </a:lnTo>
                <a:lnTo>
                  <a:pt x="78310" y="46530"/>
                </a:lnTo>
                <a:lnTo>
                  <a:pt x="78340" y="46540"/>
                </a:lnTo>
                <a:lnTo>
                  <a:pt x="78360" y="46550"/>
                </a:lnTo>
                <a:lnTo>
                  <a:pt x="78380" y="46570"/>
                </a:lnTo>
                <a:lnTo>
                  <a:pt x="78380" y="46610"/>
                </a:lnTo>
                <a:lnTo>
                  <a:pt x="78380" y="46700"/>
                </a:lnTo>
                <a:lnTo>
                  <a:pt x="78380" y="46810"/>
                </a:lnTo>
                <a:lnTo>
                  <a:pt x="78390" y="46870"/>
                </a:lnTo>
                <a:lnTo>
                  <a:pt x="78390" y="46920"/>
                </a:lnTo>
                <a:lnTo>
                  <a:pt x="78380" y="46940"/>
                </a:lnTo>
                <a:lnTo>
                  <a:pt x="78380" y="46970"/>
                </a:lnTo>
                <a:lnTo>
                  <a:pt x="78380" y="46990"/>
                </a:lnTo>
                <a:lnTo>
                  <a:pt x="78390" y="47010"/>
                </a:lnTo>
                <a:lnTo>
                  <a:pt x="78440" y="47060"/>
                </a:lnTo>
                <a:lnTo>
                  <a:pt x="78500" y="47120"/>
                </a:lnTo>
                <a:lnTo>
                  <a:pt x="78540" y="47130"/>
                </a:lnTo>
                <a:lnTo>
                  <a:pt x="78580" y="47150"/>
                </a:lnTo>
                <a:lnTo>
                  <a:pt x="78610" y="47160"/>
                </a:lnTo>
                <a:lnTo>
                  <a:pt x="78640" y="47160"/>
                </a:lnTo>
                <a:lnTo>
                  <a:pt x="78670" y="47160"/>
                </a:lnTo>
                <a:lnTo>
                  <a:pt x="78700" y="47150"/>
                </a:lnTo>
                <a:lnTo>
                  <a:pt x="78720" y="47130"/>
                </a:lnTo>
                <a:lnTo>
                  <a:pt x="78730" y="47100"/>
                </a:lnTo>
                <a:lnTo>
                  <a:pt x="78750" y="47080"/>
                </a:lnTo>
                <a:lnTo>
                  <a:pt x="78760" y="47060"/>
                </a:lnTo>
                <a:lnTo>
                  <a:pt x="78780" y="47050"/>
                </a:lnTo>
                <a:lnTo>
                  <a:pt x="78860" y="47030"/>
                </a:lnTo>
                <a:lnTo>
                  <a:pt x="78890" y="47010"/>
                </a:lnTo>
                <a:lnTo>
                  <a:pt x="78920" y="46970"/>
                </a:lnTo>
                <a:lnTo>
                  <a:pt x="78960" y="46940"/>
                </a:lnTo>
                <a:lnTo>
                  <a:pt x="78990" y="46930"/>
                </a:lnTo>
                <a:lnTo>
                  <a:pt x="79020" y="46930"/>
                </a:lnTo>
                <a:lnTo>
                  <a:pt x="79050" y="46950"/>
                </a:lnTo>
                <a:lnTo>
                  <a:pt x="79070" y="46980"/>
                </a:lnTo>
                <a:lnTo>
                  <a:pt x="79060" y="47000"/>
                </a:lnTo>
                <a:lnTo>
                  <a:pt x="79050" y="47030"/>
                </a:lnTo>
                <a:lnTo>
                  <a:pt x="79040" y="47050"/>
                </a:lnTo>
                <a:lnTo>
                  <a:pt x="79040" y="47090"/>
                </a:lnTo>
                <a:lnTo>
                  <a:pt x="79050" y="47120"/>
                </a:lnTo>
                <a:lnTo>
                  <a:pt x="79060" y="47140"/>
                </a:lnTo>
                <a:lnTo>
                  <a:pt x="79070" y="47160"/>
                </a:lnTo>
                <a:lnTo>
                  <a:pt x="79070" y="47200"/>
                </a:lnTo>
                <a:lnTo>
                  <a:pt x="79060" y="47220"/>
                </a:lnTo>
                <a:lnTo>
                  <a:pt x="79050" y="47240"/>
                </a:lnTo>
                <a:lnTo>
                  <a:pt x="79030" y="47270"/>
                </a:lnTo>
                <a:lnTo>
                  <a:pt x="79030" y="47320"/>
                </a:lnTo>
                <a:lnTo>
                  <a:pt x="79020" y="47370"/>
                </a:lnTo>
                <a:lnTo>
                  <a:pt x="79010" y="47440"/>
                </a:lnTo>
                <a:lnTo>
                  <a:pt x="79010" y="47500"/>
                </a:lnTo>
                <a:lnTo>
                  <a:pt x="78990" y="47570"/>
                </a:lnTo>
                <a:lnTo>
                  <a:pt x="78990" y="47610"/>
                </a:lnTo>
                <a:lnTo>
                  <a:pt x="79000" y="47750"/>
                </a:lnTo>
                <a:lnTo>
                  <a:pt x="79000" y="47840"/>
                </a:lnTo>
                <a:lnTo>
                  <a:pt x="79020" y="47940"/>
                </a:lnTo>
                <a:lnTo>
                  <a:pt x="79020" y="47970"/>
                </a:lnTo>
                <a:lnTo>
                  <a:pt x="79040" y="48000"/>
                </a:lnTo>
                <a:lnTo>
                  <a:pt x="79080" y="48020"/>
                </a:lnTo>
                <a:lnTo>
                  <a:pt x="79110" y="48040"/>
                </a:lnTo>
                <a:lnTo>
                  <a:pt x="79130" y="48060"/>
                </a:lnTo>
                <a:lnTo>
                  <a:pt x="79140" y="48080"/>
                </a:lnTo>
                <a:lnTo>
                  <a:pt x="79150" y="48100"/>
                </a:lnTo>
                <a:lnTo>
                  <a:pt x="79090" y="48200"/>
                </a:lnTo>
                <a:lnTo>
                  <a:pt x="79040" y="48250"/>
                </a:lnTo>
                <a:lnTo>
                  <a:pt x="79010" y="48300"/>
                </a:lnTo>
                <a:lnTo>
                  <a:pt x="78990" y="48360"/>
                </a:lnTo>
                <a:lnTo>
                  <a:pt x="78990" y="48450"/>
                </a:lnTo>
                <a:lnTo>
                  <a:pt x="78870" y="48670"/>
                </a:lnTo>
                <a:lnTo>
                  <a:pt x="78900" y="48730"/>
                </a:lnTo>
                <a:lnTo>
                  <a:pt x="78880" y="48820"/>
                </a:lnTo>
                <a:lnTo>
                  <a:pt x="78920" y="48980"/>
                </a:lnTo>
                <a:lnTo>
                  <a:pt x="78890" y="49010"/>
                </a:lnTo>
                <a:lnTo>
                  <a:pt x="78720" y="49250"/>
                </a:lnTo>
                <a:lnTo>
                  <a:pt x="78670" y="49610"/>
                </a:lnTo>
                <a:lnTo>
                  <a:pt x="78730" y="50980"/>
                </a:lnTo>
                <a:lnTo>
                  <a:pt x="78700" y="51260"/>
                </a:lnTo>
                <a:lnTo>
                  <a:pt x="78640" y="51550"/>
                </a:lnTo>
                <a:lnTo>
                  <a:pt x="78560" y="51790"/>
                </a:lnTo>
                <a:lnTo>
                  <a:pt x="78490" y="52060"/>
                </a:lnTo>
                <a:lnTo>
                  <a:pt x="78470" y="52400"/>
                </a:lnTo>
                <a:lnTo>
                  <a:pt x="78580" y="52930"/>
                </a:lnTo>
                <a:lnTo>
                  <a:pt x="78960" y="53890"/>
                </a:lnTo>
                <a:lnTo>
                  <a:pt x="79050" y="54400"/>
                </a:lnTo>
                <a:lnTo>
                  <a:pt x="78970" y="54940"/>
                </a:lnTo>
                <a:lnTo>
                  <a:pt x="78810" y="55260"/>
                </a:lnTo>
                <a:lnTo>
                  <a:pt x="78590" y="55440"/>
                </a:lnTo>
                <a:lnTo>
                  <a:pt x="78510" y="55490"/>
                </a:lnTo>
                <a:lnTo>
                  <a:pt x="78400" y="55570"/>
                </a:lnTo>
                <a:lnTo>
                  <a:pt x="78370" y="55540"/>
                </a:lnTo>
                <a:lnTo>
                  <a:pt x="78320" y="55610"/>
                </a:lnTo>
                <a:lnTo>
                  <a:pt x="78150" y="55730"/>
                </a:lnTo>
                <a:lnTo>
                  <a:pt x="78090" y="55780"/>
                </a:lnTo>
                <a:lnTo>
                  <a:pt x="78070" y="55800"/>
                </a:lnTo>
                <a:lnTo>
                  <a:pt x="78040" y="55840"/>
                </a:lnTo>
                <a:lnTo>
                  <a:pt x="78000" y="55910"/>
                </a:lnTo>
                <a:lnTo>
                  <a:pt x="77990" y="55940"/>
                </a:lnTo>
                <a:lnTo>
                  <a:pt x="77510" y="56230"/>
                </a:lnTo>
                <a:lnTo>
                  <a:pt x="77270" y="56550"/>
                </a:lnTo>
                <a:lnTo>
                  <a:pt x="77120" y="57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