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Vilniaus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Vilniau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8680" y="54110"/>
                </a:moveTo>
                <a:lnTo>
                  <a:pt x="68670" y="54110"/>
                </a:lnTo>
                <a:lnTo>
                  <a:pt x="68640" y="54070"/>
                </a:lnTo>
                <a:lnTo>
                  <a:pt x="68630" y="54060"/>
                </a:lnTo>
                <a:lnTo>
                  <a:pt x="68630" y="53990"/>
                </a:lnTo>
                <a:lnTo>
                  <a:pt x="68620" y="53910"/>
                </a:lnTo>
                <a:lnTo>
                  <a:pt x="68610" y="53900"/>
                </a:lnTo>
                <a:lnTo>
                  <a:pt x="68600" y="53880"/>
                </a:lnTo>
                <a:lnTo>
                  <a:pt x="68590" y="53870"/>
                </a:lnTo>
                <a:lnTo>
                  <a:pt x="68570" y="53840"/>
                </a:lnTo>
                <a:lnTo>
                  <a:pt x="68560" y="53830"/>
                </a:lnTo>
                <a:lnTo>
                  <a:pt x="68490" y="53560"/>
                </a:lnTo>
                <a:lnTo>
                  <a:pt x="67940" y="53480"/>
                </a:lnTo>
                <a:lnTo>
                  <a:pt x="67880" y="53470"/>
                </a:lnTo>
                <a:lnTo>
                  <a:pt x="67840" y="53470"/>
                </a:lnTo>
                <a:lnTo>
                  <a:pt x="67880" y="53440"/>
                </a:lnTo>
                <a:lnTo>
                  <a:pt x="68080" y="53300"/>
                </a:lnTo>
                <a:lnTo>
                  <a:pt x="68160" y="53290"/>
                </a:lnTo>
                <a:lnTo>
                  <a:pt x="68150" y="53240"/>
                </a:lnTo>
                <a:lnTo>
                  <a:pt x="68230" y="53270"/>
                </a:lnTo>
                <a:lnTo>
                  <a:pt x="68240" y="53240"/>
                </a:lnTo>
                <a:lnTo>
                  <a:pt x="68380" y="53220"/>
                </a:lnTo>
                <a:lnTo>
                  <a:pt x="68390" y="53220"/>
                </a:lnTo>
                <a:lnTo>
                  <a:pt x="68370" y="53150"/>
                </a:lnTo>
                <a:lnTo>
                  <a:pt x="68470" y="53150"/>
                </a:lnTo>
                <a:lnTo>
                  <a:pt x="68470" y="53100"/>
                </a:lnTo>
                <a:lnTo>
                  <a:pt x="68570" y="53100"/>
                </a:lnTo>
                <a:lnTo>
                  <a:pt x="68650" y="53040"/>
                </a:lnTo>
                <a:lnTo>
                  <a:pt x="68650" y="53020"/>
                </a:lnTo>
                <a:lnTo>
                  <a:pt x="68520" y="52950"/>
                </a:lnTo>
                <a:lnTo>
                  <a:pt x="68520" y="52910"/>
                </a:lnTo>
                <a:lnTo>
                  <a:pt x="68620" y="52920"/>
                </a:lnTo>
                <a:lnTo>
                  <a:pt x="68620" y="52840"/>
                </a:lnTo>
                <a:lnTo>
                  <a:pt x="68630" y="52760"/>
                </a:lnTo>
                <a:lnTo>
                  <a:pt x="68600" y="52760"/>
                </a:lnTo>
                <a:lnTo>
                  <a:pt x="68600" y="52750"/>
                </a:lnTo>
                <a:lnTo>
                  <a:pt x="68610" y="52600"/>
                </a:lnTo>
                <a:lnTo>
                  <a:pt x="68720" y="52600"/>
                </a:lnTo>
                <a:lnTo>
                  <a:pt x="68740" y="52600"/>
                </a:lnTo>
                <a:lnTo>
                  <a:pt x="68810" y="52580"/>
                </a:lnTo>
                <a:lnTo>
                  <a:pt x="68880" y="52580"/>
                </a:lnTo>
                <a:lnTo>
                  <a:pt x="69020" y="52590"/>
                </a:lnTo>
                <a:lnTo>
                  <a:pt x="69170" y="52600"/>
                </a:lnTo>
                <a:lnTo>
                  <a:pt x="69180" y="52540"/>
                </a:lnTo>
                <a:lnTo>
                  <a:pt x="69190" y="52530"/>
                </a:lnTo>
                <a:lnTo>
                  <a:pt x="69170" y="52520"/>
                </a:lnTo>
                <a:lnTo>
                  <a:pt x="69160" y="52510"/>
                </a:lnTo>
                <a:lnTo>
                  <a:pt x="69150" y="52500"/>
                </a:lnTo>
                <a:lnTo>
                  <a:pt x="69140" y="52490"/>
                </a:lnTo>
                <a:lnTo>
                  <a:pt x="69140" y="52500"/>
                </a:lnTo>
                <a:lnTo>
                  <a:pt x="69130" y="52500"/>
                </a:lnTo>
                <a:lnTo>
                  <a:pt x="69130" y="52490"/>
                </a:lnTo>
                <a:lnTo>
                  <a:pt x="69100" y="52490"/>
                </a:lnTo>
                <a:lnTo>
                  <a:pt x="69090" y="52490"/>
                </a:lnTo>
                <a:lnTo>
                  <a:pt x="69080" y="52490"/>
                </a:lnTo>
                <a:lnTo>
                  <a:pt x="69070" y="52480"/>
                </a:lnTo>
                <a:lnTo>
                  <a:pt x="69070" y="52470"/>
                </a:lnTo>
                <a:lnTo>
                  <a:pt x="69070" y="52460"/>
                </a:lnTo>
                <a:lnTo>
                  <a:pt x="69080" y="52460"/>
                </a:lnTo>
                <a:lnTo>
                  <a:pt x="69080" y="52450"/>
                </a:lnTo>
                <a:lnTo>
                  <a:pt x="69090" y="52430"/>
                </a:lnTo>
                <a:lnTo>
                  <a:pt x="69090" y="52420"/>
                </a:lnTo>
                <a:lnTo>
                  <a:pt x="69100" y="52410"/>
                </a:lnTo>
                <a:lnTo>
                  <a:pt x="69110" y="52410"/>
                </a:lnTo>
                <a:lnTo>
                  <a:pt x="69120" y="52410"/>
                </a:lnTo>
                <a:lnTo>
                  <a:pt x="69130" y="52410"/>
                </a:lnTo>
                <a:lnTo>
                  <a:pt x="69140" y="52410"/>
                </a:lnTo>
                <a:lnTo>
                  <a:pt x="69150" y="52400"/>
                </a:lnTo>
                <a:lnTo>
                  <a:pt x="69150" y="52390"/>
                </a:lnTo>
                <a:lnTo>
                  <a:pt x="69160" y="52390"/>
                </a:lnTo>
                <a:lnTo>
                  <a:pt x="69160" y="52380"/>
                </a:lnTo>
                <a:lnTo>
                  <a:pt x="69170" y="52380"/>
                </a:lnTo>
                <a:lnTo>
                  <a:pt x="69020" y="52410"/>
                </a:lnTo>
                <a:lnTo>
                  <a:pt x="68950" y="52430"/>
                </a:lnTo>
                <a:lnTo>
                  <a:pt x="68880" y="52430"/>
                </a:lnTo>
                <a:lnTo>
                  <a:pt x="68800" y="52430"/>
                </a:lnTo>
                <a:lnTo>
                  <a:pt x="68760" y="52400"/>
                </a:lnTo>
                <a:lnTo>
                  <a:pt x="68750" y="52390"/>
                </a:lnTo>
                <a:lnTo>
                  <a:pt x="68730" y="52390"/>
                </a:lnTo>
                <a:lnTo>
                  <a:pt x="68690" y="52290"/>
                </a:lnTo>
                <a:lnTo>
                  <a:pt x="68660" y="52280"/>
                </a:lnTo>
                <a:lnTo>
                  <a:pt x="68630" y="52250"/>
                </a:lnTo>
                <a:lnTo>
                  <a:pt x="68620" y="52230"/>
                </a:lnTo>
                <a:lnTo>
                  <a:pt x="68600" y="52180"/>
                </a:lnTo>
                <a:lnTo>
                  <a:pt x="68590" y="52130"/>
                </a:lnTo>
                <a:lnTo>
                  <a:pt x="68570" y="52080"/>
                </a:lnTo>
                <a:lnTo>
                  <a:pt x="68590" y="52070"/>
                </a:lnTo>
                <a:lnTo>
                  <a:pt x="68590" y="52060"/>
                </a:lnTo>
                <a:lnTo>
                  <a:pt x="68590" y="52040"/>
                </a:lnTo>
                <a:lnTo>
                  <a:pt x="68580" y="51940"/>
                </a:lnTo>
                <a:lnTo>
                  <a:pt x="68520" y="51830"/>
                </a:lnTo>
                <a:lnTo>
                  <a:pt x="68510" y="51650"/>
                </a:lnTo>
                <a:lnTo>
                  <a:pt x="68560" y="51670"/>
                </a:lnTo>
                <a:lnTo>
                  <a:pt x="68570" y="51690"/>
                </a:lnTo>
                <a:lnTo>
                  <a:pt x="68570" y="51700"/>
                </a:lnTo>
                <a:lnTo>
                  <a:pt x="68590" y="51720"/>
                </a:lnTo>
                <a:lnTo>
                  <a:pt x="68610" y="51720"/>
                </a:lnTo>
                <a:lnTo>
                  <a:pt x="68630" y="51720"/>
                </a:lnTo>
                <a:lnTo>
                  <a:pt x="68650" y="51730"/>
                </a:lnTo>
                <a:lnTo>
                  <a:pt x="68660" y="51730"/>
                </a:lnTo>
                <a:lnTo>
                  <a:pt x="68670" y="51730"/>
                </a:lnTo>
                <a:lnTo>
                  <a:pt x="68700" y="51740"/>
                </a:lnTo>
                <a:lnTo>
                  <a:pt x="68720" y="51760"/>
                </a:lnTo>
                <a:lnTo>
                  <a:pt x="68730" y="51780"/>
                </a:lnTo>
                <a:lnTo>
                  <a:pt x="68740" y="51810"/>
                </a:lnTo>
                <a:lnTo>
                  <a:pt x="68740" y="51840"/>
                </a:lnTo>
                <a:lnTo>
                  <a:pt x="68740" y="51860"/>
                </a:lnTo>
                <a:lnTo>
                  <a:pt x="68740" y="51880"/>
                </a:lnTo>
                <a:lnTo>
                  <a:pt x="68740" y="51900"/>
                </a:lnTo>
                <a:lnTo>
                  <a:pt x="68750" y="51910"/>
                </a:lnTo>
                <a:lnTo>
                  <a:pt x="68770" y="51910"/>
                </a:lnTo>
                <a:lnTo>
                  <a:pt x="68790" y="51920"/>
                </a:lnTo>
                <a:lnTo>
                  <a:pt x="68830" y="51940"/>
                </a:lnTo>
                <a:lnTo>
                  <a:pt x="68910" y="51970"/>
                </a:lnTo>
                <a:lnTo>
                  <a:pt x="68920" y="51980"/>
                </a:lnTo>
                <a:lnTo>
                  <a:pt x="68940" y="52000"/>
                </a:lnTo>
                <a:lnTo>
                  <a:pt x="68960" y="52010"/>
                </a:lnTo>
                <a:lnTo>
                  <a:pt x="68990" y="52030"/>
                </a:lnTo>
                <a:lnTo>
                  <a:pt x="69010" y="52030"/>
                </a:lnTo>
                <a:lnTo>
                  <a:pt x="69020" y="52040"/>
                </a:lnTo>
                <a:lnTo>
                  <a:pt x="69030" y="52050"/>
                </a:lnTo>
                <a:lnTo>
                  <a:pt x="69060" y="52050"/>
                </a:lnTo>
                <a:lnTo>
                  <a:pt x="69090" y="52070"/>
                </a:lnTo>
                <a:lnTo>
                  <a:pt x="69100" y="52080"/>
                </a:lnTo>
                <a:lnTo>
                  <a:pt x="69120" y="52080"/>
                </a:lnTo>
                <a:lnTo>
                  <a:pt x="69150" y="52100"/>
                </a:lnTo>
                <a:lnTo>
                  <a:pt x="69170" y="52110"/>
                </a:lnTo>
                <a:lnTo>
                  <a:pt x="69180" y="52110"/>
                </a:lnTo>
                <a:lnTo>
                  <a:pt x="69230" y="52120"/>
                </a:lnTo>
                <a:lnTo>
                  <a:pt x="69260" y="52130"/>
                </a:lnTo>
                <a:lnTo>
                  <a:pt x="69280" y="52130"/>
                </a:lnTo>
                <a:lnTo>
                  <a:pt x="69300" y="52130"/>
                </a:lnTo>
                <a:lnTo>
                  <a:pt x="69320" y="52120"/>
                </a:lnTo>
                <a:lnTo>
                  <a:pt x="69360" y="52100"/>
                </a:lnTo>
                <a:lnTo>
                  <a:pt x="69380" y="52080"/>
                </a:lnTo>
                <a:lnTo>
                  <a:pt x="69450" y="52030"/>
                </a:lnTo>
                <a:lnTo>
                  <a:pt x="69470" y="52010"/>
                </a:lnTo>
                <a:lnTo>
                  <a:pt x="69470" y="52000"/>
                </a:lnTo>
                <a:lnTo>
                  <a:pt x="69480" y="51980"/>
                </a:lnTo>
                <a:lnTo>
                  <a:pt x="69490" y="51980"/>
                </a:lnTo>
                <a:lnTo>
                  <a:pt x="69510" y="51970"/>
                </a:lnTo>
                <a:lnTo>
                  <a:pt x="69540" y="51950"/>
                </a:lnTo>
                <a:lnTo>
                  <a:pt x="69570" y="51920"/>
                </a:lnTo>
                <a:lnTo>
                  <a:pt x="69580" y="51910"/>
                </a:lnTo>
                <a:lnTo>
                  <a:pt x="69590" y="51910"/>
                </a:lnTo>
                <a:lnTo>
                  <a:pt x="69610" y="51910"/>
                </a:lnTo>
                <a:lnTo>
                  <a:pt x="69620" y="51910"/>
                </a:lnTo>
                <a:lnTo>
                  <a:pt x="69640" y="51900"/>
                </a:lnTo>
                <a:lnTo>
                  <a:pt x="69670" y="51910"/>
                </a:lnTo>
                <a:lnTo>
                  <a:pt x="69700" y="51920"/>
                </a:lnTo>
                <a:lnTo>
                  <a:pt x="69730" y="51930"/>
                </a:lnTo>
                <a:lnTo>
                  <a:pt x="69760" y="51950"/>
                </a:lnTo>
                <a:lnTo>
                  <a:pt x="69780" y="51960"/>
                </a:lnTo>
                <a:lnTo>
                  <a:pt x="69800" y="51970"/>
                </a:lnTo>
                <a:lnTo>
                  <a:pt x="69820" y="51970"/>
                </a:lnTo>
                <a:lnTo>
                  <a:pt x="69830" y="51970"/>
                </a:lnTo>
                <a:lnTo>
                  <a:pt x="69850" y="51960"/>
                </a:lnTo>
                <a:lnTo>
                  <a:pt x="69860" y="51940"/>
                </a:lnTo>
                <a:lnTo>
                  <a:pt x="69870" y="51930"/>
                </a:lnTo>
                <a:lnTo>
                  <a:pt x="69900" y="51930"/>
                </a:lnTo>
                <a:lnTo>
                  <a:pt x="69910" y="51930"/>
                </a:lnTo>
                <a:lnTo>
                  <a:pt x="69920" y="51920"/>
                </a:lnTo>
                <a:lnTo>
                  <a:pt x="69930" y="51920"/>
                </a:lnTo>
                <a:lnTo>
                  <a:pt x="69950" y="51930"/>
                </a:lnTo>
                <a:lnTo>
                  <a:pt x="69960" y="51940"/>
                </a:lnTo>
                <a:lnTo>
                  <a:pt x="69970" y="51960"/>
                </a:lnTo>
                <a:lnTo>
                  <a:pt x="69980" y="51980"/>
                </a:lnTo>
                <a:lnTo>
                  <a:pt x="69980" y="52020"/>
                </a:lnTo>
                <a:lnTo>
                  <a:pt x="70010" y="52090"/>
                </a:lnTo>
                <a:lnTo>
                  <a:pt x="70020" y="52130"/>
                </a:lnTo>
                <a:lnTo>
                  <a:pt x="70030" y="52140"/>
                </a:lnTo>
                <a:lnTo>
                  <a:pt x="70050" y="52150"/>
                </a:lnTo>
                <a:lnTo>
                  <a:pt x="70080" y="52160"/>
                </a:lnTo>
                <a:lnTo>
                  <a:pt x="70100" y="52160"/>
                </a:lnTo>
                <a:lnTo>
                  <a:pt x="70140" y="52150"/>
                </a:lnTo>
                <a:lnTo>
                  <a:pt x="70160" y="52150"/>
                </a:lnTo>
                <a:lnTo>
                  <a:pt x="70190" y="52130"/>
                </a:lnTo>
                <a:lnTo>
                  <a:pt x="70200" y="52120"/>
                </a:lnTo>
                <a:lnTo>
                  <a:pt x="70230" y="52120"/>
                </a:lnTo>
                <a:lnTo>
                  <a:pt x="70410" y="51920"/>
                </a:lnTo>
                <a:lnTo>
                  <a:pt x="70440" y="51860"/>
                </a:lnTo>
                <a:lnTo>
                  <a:pt x="70380" y="51800"/>
                </a:lnTo>
                <a:lnTo>
                  <a:pt x="70360" y="51660"/>
                </a:lnTo>
                <a:lnTo>
                  <a:pt x="70290" y="51560"/>
                </a:lnTo>
                <a:lnTo>
                  <a:pt x="70290" y="51510"/>
                </a:lnTo>
                <a:lnTo>
                  <a:pt x="70290" y="51500"/>
                </a:lnTo>
                <a:lnTo>
                  <a:pt x="70290" y="51420"/>
                </a:lnTo>
                <a:lnTo>
                  <a:pt x="70260" y="51370"/>
                </a:lnTo>
                <a:lnTo>
                  <a:pt x="70200" y="51400"/>
                </a:lnTo>
                <a:lnTo>
                  <a:pt x="70200" y="51420"/>
                </a:lnTo>
                <a:lnTo>
                  <a:pt x="70160" y="51430"/>
                </a:lnTo>
                <a:lnTo>
                  <a:pt x="70160" y="51440"/>
                </a:lnTo>
                <a:lnTo>
                  <a:pt x="70100" y="51450"/>
                </a:lnTo>
                <a:lnTo>
                  <a:pt x="70090" y="51470"/>
                </a:lnTo>
                <a:lnTo>
                  <a:pt x="70080" y="51480"/>
                </a:lnTo>
                <a:lnTo>
                  <a:pt x="69990" y="51430"/>
                </a:lnTo>
                <a:lnTo>
                  <a:pt x="69900" y="51380"/>
                </a:lnTo>
                <a:lnTo>
                  <a:pt x="69850" y="51390"/>
                </a:lnTo>
                <a:lnTo>
                  <a:pt x="69840" y="51390"/>
                </a:lnTo>
                <a:lnTo>
                  <a:pt x="69830" y="51420"/>
                </a:lnTo>
                <a:lnTo>
                  <a:pt x="69820" y="51450"/>
                </a:lnTo>
                <a:lnTo>
                  <a:pt x="69780" y="51500"/>
                </a:lnTo>
                <a:lnTo>
                  <a:pt x="69750" y="51510"/>
                </a:lnTo>
                <a:lnTo>
                  <a:pt x="69720" y="51490"/>
                </a:lnTo>
                <a:lnTo>
                  <a:pt x="69730" y="51460"/>
                </a:lnTo>
                <a:lnTo>
                  <a:pt x="69710" y="51460"/>
                </a:lnTo>
                <a:lnTo>
                  <a:pt x="69670" y="51450"/>
                </a:lnTo>
                <a:lnTo>
                  <a:pt x="69600" y="51480"/>
                </a:lnTo>
                <a:lnTo>
                  <a:pt x="69560" y="51530"/>
                </a:lnTo>
                <a:lnTo>
                  <a:pt x="69540" y="51500"/>
                </a:lnTo>
                <a:lnTo>
                  <a:pt x="69510" y="51500"/>
                </a:lnTo>
                <a:lnTo>
                  <a:pt x="69400" y="51450"/>
                </a:lnTo>
                <a:lnTo>
                  <a:pt x="69390" y="51430"/>
                </a:lnTo>
                <a:lnTo>
                  <a:pt x="69310" y="51420"/>
                </a:lnTo>
                <a:lnTo>
                  <a:pt x="69300" y="51440"/>
                </a:lnTo>
                <a:lnTo>
                  <a:pt x="69170" y="51390"/>
                </a:lnTo>
                <a:lnTo>
                  <a:pt x="69100" y="51370"/>
                </a:lnTo>
                <a:lnTo>
                  <a:pt x="69060" y="51360"/>
                </a:lnTo>
                <a:lnTo>
                  <a:pt x="69030" y="51340"/>
                </a:lnTo>
                <a:lnTo>
                  <a:pt x="69070" y="51290"/>
                </a:lnTo>
                <a:lnTo>
                  <a:pt x="69110" y="51300"/>
                </a:lnTo>
                <a:lnTo>
                  <a:pt x="69190" y="51210"/>
                </a:lnTo>
                <a:lnTo>
                  <a:pt x="69220" y="51170"/>
                </a:lnTo>
                <a:lnTo>
                  <a:pt x="69240" y="51170"/>
                </a:lnTo>
                <a:lnTo>
                  <a:pt x="69260" y="51180"/>
                </a:lnTo>
                <a:lnTo>
                  <a:pt x="69300" y="51200"/>
                </a:lnTo>
                <a:lnTo>
                  <a:pt x="69410" y="51240"/>
                </a:lnTo>
                <a:lnTo>
                  <a:pt x="69450" y="51200"/>
                </a:lnTo>
                <a:lnTo>
                  <a:pt x="69460" y="51200"/>
                </a:lnTo>
                <a:lnTo>
                  <a:pt x="69550" y="51240"/>
                </a:lnTo>
                <a:lnTo>
                  <a:pt x="69630" y="51210"/>
                </a:lnTo>
                <a:lnTo>
                  <a:pt x="69620" y="51130"/>
                </a:lnTo>
                <a:lnTo>
                  <a:pt x="69710" y="51140"/>
                </a:lnTo>
                <a:lnTo>
                  <a:pt x="69770" y="51110"/>
                </a:lnTo>
                <a:lnTo>
                  <a:pt x="69790" y="51040"/>
                </a:lnTo>
                <a:lnTo>
                  <a:pt x="69830" y="51010"/>
                </a:lnTo>
                <a:lnTo>
                  <a:pt x="69760" y="50740"/>
                </a:lnTo>
                <a:lnTo>
                  <a:pt x="69830" y="50720"/>
                </a:lnTo>
                <a:lnTo>
                  <a:pt x="69860" y="50610"/>
                </a:lnTo>
                <a:lnTo>
                  <a:pt x="70010" y="50670"/>
                </a:lnTo>
                <a:lnTo>
                  <a:pt x="70070" y="50730"/>
                </a:lnTo>
                <a:lnTo>
                  <a:pt x="70100" y="50680"/>
                </a:lnTo>
                <a:lnTo>
                  <a:pt x="70230" y="50770"/>
                </a:lnTo>
                <a:lnTo>
                  <a:pt x="70220" y="50780"/>
                </a:lnTo>
                <a:lnTo>
                  <a:pt x="70280" y="50820"/>
                </a:lnTo>
                <a:lnTo>
                  <a:pt x="70370" y="50830"/>
                </a:lnTo>
                <a:lnTo>
                  <a:pt x="70380" y="50880"/>
                </a:lnTo>
                <a:lnTo>
                  <a:pt x="70350" y="50910"/>
                </a:lnTo>
                <a:lnTo>
                  <a:pt x="70390" y="51000"/>
                </a:lnTo>
                <a:lnTo>
                  <a:pt x="70410" y="50990"/>
                </a:lnTo>
                <a:lnTo>
                  <a:pt x="70430" y="50970"/>
                </a:lnTo>
                <a:lnTo>
                  <a:pt x="70440" y="50970"/>
                </a:lnTo>
                <a:lnTo>
                  <a:pt x="70450" y="50970"/>
                </a:lnTo>
                <a:lnTo>
                  <a:pt x="70460" y="50970"/>
                </a:lnTo>
                <a:lnTo>
                  <a:pt x="70510" y="50990"/>
                </a:lnTo>
                <a:lnTo>
                  <a:pt x="70550" y="51050"/>
                </a:lnTo>
                <a:lnTo>
                  <a:pt x="70570" y="50960"/>
                </a:lnTo>
                <a:lnTo>
                  <a:pt x="70600" y="50950"/>
                </a:lnTo>
                <a:lnTo>
                  <a:pt x="70610" y="50910"/>
                </a:lnTo>
                <a:lnTo>
                  <a:pt x="70590" y="50880"/>
                </a:lnTo>
                <a:lnTo>
                  <a:pt x="70590" y="50870"/>
                </a:lnTo>
                <a:lnTo>
                  <a:pt x="70600" y="50870"/>
                </a:lnTo>
                <a:lnTo>
                  <a:pt x="70600" y="50860"/>
                </a:lnTo>
                <a:lnTo>
                  <a:pt x="70600" y="50850"/>
                </a:lnTo>
                <a:lnTo>
                  <a:pt x="70590" y="50850"/>
                </a:lnTo>
                <a:lnTo>
                  <a:pt x="70590" y="50840"/>
                </a:lnTo>
                <a:lnTo>
                  <a:pt x="70600" y="50840"/>
                </a:lnTo>
                <a:lnTo>
                  <a:pt x="70600" y="50830"/>
                </a:lnTo>
                <a:lnTo>
                  <a:pt x="70590" y="50820"/>
                </a:lnTo>
                <a:lnTo>
                  <a:pt x="70600" y="50740"/>
                </a:lnTo>
                <a:lnTo>
                  <a:pt x="70580" y="50710"/>
                </a:lnTo>
                <a:lnTo>
                  <a:pt x="70600" y="50700"/>
                </a:lnTo>
                <a:lnTo>
                  <a:pt x="70590" y="50690"/>
                </a:lnTo>
                <a:lnTo>
                  <a:pt x="70600" y="50660"/>
                </a:lnTo>
                <a:lnTo>
                  <a:pt x="70620" y="50670"/>
                </a:lnTo>
                <a:lnTo>
                  <a:pt x="70660" y="50650"/>
                </a:lnTo>
                <a:lnTo>
                  <a:pt x="70660" y="50450"/>
                </a:lnTo>
                <a:lnTo>
                  <a:pt x="70660" y="50290"/>
                </a:lnTo>
                <a:lnTo>
                  <a:pt x="70650" y="50190"/>
                </a:lnTo>
                <a:lnTo>
                  <a:pt x="70550" y="50200"/>
                </a:lnTo>
                <a:lnTo>
                  <a:pt x="70460" y="50280"/>
                </a:lnTo>
                <a:lnTo>
                  <a:pt x="70480" y="50350"/>
                </a:lnTo>
                <a:lnTo>
                  <a:pt x="70500" y="50440"/>
                </a:lnTo>
                <a:lnTo>
                  <a:pt x="70390" y="50430"/>
                </a:lnTo>
                <a:lnTo>
                  <a:pt x="70290" y="50330"/>
                </a:lnTo>
                <a:lnTo>
                  <a:pt x="70210" y="50230"/>
                </a:lnTo>
                <a:lnTo>
                  <a:pt x="70220" y="50200"/>
                </a:lnTo>
                <a:lnTo>
                  <a:pt x="70200" y="50150"/>
                </a:lnTo>
                <a:lnTo>
                  <a:pt x="70160" y="50130"/>
                </a:lnTo>
                <a:lnTo>
                  <a:pt x="70160" y="50000"/>
                </a:lnTo>
                <a:lnTo>
                  <a:pt x="70170" y="49970"/>
                </a:lnTo>
                <a:lnTo>
                  <a:pt x="70200" y="49980"/>
                </a:lnTo>
                <a:lnTo>
                  <a:pt x="70210" y="49980"/>
                </a:lnTo>
                <a:lnTo>
                  <a:pt x="70220" y="49980"/>
                </a:lnTo>
                <a:lnTo>
                  <a:pt x="70270" y="50000"/>
                </a:lnTo>
                <a:lnTo>
                  <a:pt x="70300" y="50090"/>
                </a:lnTo>
                <a:lnTo>
                  <a:pt x="70390" y="50040"/>
                </a:lnTo>
                <a:lnTo>
                  <a:pt x="70360" y="49970"/>
                </a:lnTo>
                <a:lnTo>
                  <a:pt x="70430" y="49940"/>
                </a:lnTo>
                <a:lnTo>
                  <a:pt x="70470" y="49860"/>
                </a:lnTo>
                <a:lnTo>
                  <a:pt x="70530" y="49950"/>
                </a:lnTo>
                <a:lnTo>
                  <a:pt x="70620" y="49790"/>
                </a:lnTo>
                <a:lnTo>
                  <a:pt x="70630" y="49820"/>
                </a:lnTo>
                <a:lnTo>
                  <a:pt x="70640" y="49820"/>
                </a:lnTo>
                <a:lnTo>
                  <a:pt x="70650" y="49830"/>
                </a:lnTo>
                <a:lnTo>
                  <a:pt x="70720" y="49930"/>
                </a:lnTo>
                <a:lnTo>
                  <a:pt x="70770" y="50020"/>
                </a:lnTo>
                <a:lnTo>
                  <a:pt x="70790" y="50050"/>
                </a:lnTo>
                <a:lnTo>
                  <a:pt x="70800" y="50050"/>
                </a:lnTo>
                <a:lnTo>
                  <a:pt x="70800" y="50040"/>
                </a:lnTo>
                <a:lnTo>
                  <a:pt x="70810" y="50030"/>
                </a:lnTo>
                <a:lnTo>
                  <a:pt x="70840" y="49960"/>
                </a:lnTo>
                <a:lnTo>
                  <a:pt x="70840" y="49950"/>
                </a:lnTo>
                <a:lnTo>
                  <a:pt x="70850" y="49940"/>
                </a:lnTo>
                <a:lnTo>
                  <a:pt x="70850" y="49930"/>
                </a:lnTo>
                <a:lnTo>
                  <a:pt x="70850" y="49910"/>
                </a:lnTo>
                <a:lnTo>
                  <a:pt x="70850" y="49890"/>
                </a:lnTo>
                <a:lnTo>
                  <a:pt x="71030" y="49950"/>
                </a:lnTo>
                <a:lnTo>
                  <a:pt x="71030" y="49850"/>
                </a:lnTo>
                <a:lnTo>
                  <a:pt x="71100" y="49860"/>
                </a:lnTo>
                <a:lnTo>
                  <a:pt x="71090" y="49910"/>
                </a:lnTo>
                <a:lnTo>
                  <a:pt x="71130" y="49920"/>
                </a:lnTo>
                <a:lnTo>
                  <a:pt x="71140" y="49870"/>
                </a:lnTo>
                <a:lnTo>
                  <a:pt x="71150" y="49850"/>
                </a:lnTo>
                <a:lnTo>
                  <a:pt x="71180" y="49850"/>
                </a:lnTo>
                <a:lnTo>
                  <a:pt x="71180" y="49860"/>
                </a:lnTo>
                <a:lnTo>
                  <a:pt x="71200" y="49860"/>
                </a:lnTo>
                <a:lnTo>
                  <a:pt x="71200" y="49850"/>
                </a:lnTo>
                <a:lnTo>
                  <a:pt x="71220" y="49840"/>
                </a:lnTo>
                <a:lnTo>
                  <a:pt x="71310" y="49610"/>
                </a:lnTo>
                <a:lnTo>
                  <a:pt x="71540" y="49490"/>
                </a:lnTo>
                <a:lnTo>
                  <a:pt x="71630" y="49450"/>
                </a:lnTo>
                <a:lnTo>
                  <a:pt x="71620" y="49430"/>
                </a:lnTo>
                <a:lnTo>
                  <a:pt x="71610" y="49400"/>
                </a:lnTo>
                <a:lnTo>
                  <a:pt x="71600" y="49390"/>
                </a:lnTo>
                <a:lnTo>
                  <a:pt x="71590" y="49380"/>
                </a:lnTo>
                <a:lnTo>
                  <a:pt x="71580" y="49370"/>
                </a:lnTo>
                <a:lnTo>
                  <a:pt x="71580" y="49360"/>
                </a:lnTo>
                <a:lnTo>
                  <a:pt x="71570" y="49350"/>
                </a:lnTo>
                <a:lnTo>
                  <a:pt x="71580" y="49350"/>
                </a:lnTo>
                <a:lnTo>
                  <a:pt x="71580" y="49330"/>
                </a:lnTo>
                <a:lnTo>
                  <a:pt x="71630" y="49330"/>
                </a:lnTo>
                <a:lnTo>
                  <a:pt x="71630" y="49340"/>
                </a:lnTo>
                <a:lnTo>
                  <a:pt x="71630" y="49350"/>
                </a:lnTo>
                <a:lnTo>
                  <a:pt x="71660" y="49340"/>
                </a:lnTo>
                <a:lnTo>
                  <a:pt x="71660" y="49350"/>
                </a:lnTo>
                <a:lnTo>
                  <a:pt x="71670" y="49350"/>
                </a:lnTo>
                <a:lnTo>
                  <a:pt x="71670" y="49360"/>
                </a:lnTo>
                <a:lnTo>
                  <a:pt x="71670" y="49370"/>
                </a:lnTo>
                <a:lnTo>
                  <a:pt x="71700" y="49370"/>
                </a:lnTo>
                <a:lnTo>
                  <a:pt x="71690" y="49400"/>
                </a:lnTo>
                <a:lnTo>
                  <a:pt x="71750" y="49410"/>
                </a:lnTo>
                <a:lnTo>
                  <a:pt x="71760" y="49380"/>
                </a:lnTo>
                <a:lnTo>
                  <a:pt x="71890" y="49400"/>
                </a:lnTo>
                <a:lnTo>
                  <a:pt x="71880" y="49290"/>
                </a:lnTo>
                <a:lnTo>
                  <a:pt x="71800" y="49290"/>
                </a:lnTo>
                <a:lnTo>
                  <a:pt x="71730" y="49300"/>
                </a:lnTo>
                <a:lnTo>
                  <a:pt x="71720" y="49300"/>
                </a:lnTo>
                <a:lnTo>
                  <a:pt x="71730" y="49250"/>
                </a:lnTo>
                <a:lnTo>
                  <a:pt x="71730" y="49230"/>
                </a:lnTo>
                <a:lnTo>
                  <a:pt x="71740" y="49180"/>
                </a:lnTo>
                <a:lnTo>
                  <a:pt x="71740" y="49130"/>
                </a:lnTo>
                <a:lnTo>
                  <a:pt x="71740" y="49060"/>
                </a:lnTo>
                <a:lnTo>
                  <a:pt x="71740" y="49000"/>
                </a:lnTo>
                <a:lnTo>
                  <a:pt x="71740" y="48960"/>
                </a:lnTo>
                <a:lnTo>
                  <a:pt x="71740" y="48950"/>
                </a:lnTo>
                <a:lnTo>
                  <a:pt x="71740" y="48940"/>
                </a:lnTo>
                <a:lnTo>
                  <a:pt x="71750" y="48890"/>
                </a:lnTo>
                <a:lnTo>
                  <a:pt x="71740" y="48870"/>
                </a:lnTo>
                <a:lnTo>
                  <a:pt x="71820" y="48860"/>
                </a:lnTo>
                <a:lnTo>
                  <a:pt x="71840" y="48810"/>
                </a:lnTo>
                <a:lnTo>
                  <a:pt x="71850" y="48800"/>
                </a:lnTo>
                <a:lnTo>
                  <a:pt x="71910" y="48820"/>
                </a:lnTo>
                <a:lnTo>
                  <a:pt x="71940" y="48830"/>
                </a:lnTo>
                <a:lnTo>
                  <a:pt x="71980" y="48760"/>
                </a:lnTo>
                <a:lnTo>
                  <a:pt x="71950" y="48760"/>
                </a:lnTo>
                <a:lnTo>
                  <a:pt x="71970" y="48730"/>
                </a:lnTo>
                <a:lnTo>
                  <a:pt x="71960" y="48700"/>
                </a:lnTo>
                <a:lnTo>
                  <a:pt x="71930" y="48710"/>
                </a:lnTo>
                <a:lnTo>
                  <a:pt x="71930" y="48650"/>
                </a:lnTo>
                <a:lnTo>
                  <a:pt x="71960" y="48670"/>
                </a:lnTo>
                <a:lnTo>
                  <a:pt x="71970" y="48590"/>
                </a:lnTo>
                <a:lnTo>
                  <a:pt x="71980" y="48570"/>
                </a:lnTo>
                <a:lnTo>
                  <a:pt x="71960" y="48550"/>
                </a:lnTo>
                <a:lnTo>
                  <a:pt x="71960" y="48530"/>
                </a:lnTo>
                <a:lnTo>
                  <a:pt x="71970" y="48510"/>
                </a:lnTo>
                <a:lnTo>
                  <a:pt x="71960" y="48500"/>
                </a:lnTo>
                <a:lnTo>
                  <a:pt x="71950" y="48480"/>
                </a:lnTo>
                <a:lnTo>
                  <a:pt x="71970" y="48450"/>
                </a:lnTo>
                <a:lnTo>
                  <a:pt x="71990" y="48460"/>
                </a:lnTo>
                <a:lnTo>
                  <a:pt x="72030" y="48450"/>
                </a:lnTo>
                <a:lnTo>
                  <a:pt x="72030" y="48400"/>
                </a:lnTo>
                <a:lnTo>
                  <a:pt x="71990" y="48400"/>
                </a:lnTo>
                <a:lnTo>
                  <a:pt x="71990" y="48380"/>
                </a:lnTo>
                <a:lnTo>
                  <a:pt x="71970" y="48360"/>
                </a:lnTo>
                <a:lnTo>
                  <a:pt x="71930" y="48380"/>
                </a:lnTo>
                <a:lnTo>
                  <a:pt x="71890" y="48350"/>
                </a:lnTo>
                <a:lnTo>
                  <a:pt x="71890" y="48300"/>
                </a:lnTo>
                <a:lnTo>
                  <a:pt x="71910" y="48270"/>
                </a:lnTo>
                <a:lnTo>
                  <a:pt x="71900" y="48250"/>
                </a:lnTo>
                <a:lnTo>
                  <a:pt x="71910" y="48200"/>
                </a:lnTo>
                <a:lnTo>
                  <a:pt x="71920" y="48200"/>
                </a:lnTo>
                <a:lnTo>
                  <a:pt x="71910" y="48190"/>
                </a:lnTo>
                <a:lnTo>
                  <a:pt x="71920" y="48180"/>
                </a:lnTo>
                <a:lnTo>
                  <a:pt x="71930" y="48150"/>
                </a:lnTo>
                <a:lnTo>
                  <a:pt x="71900" y="48140"/>
                </a:lnTo>
                <a:lnTo>
                  <a:pt x="71910" y="48120"/>
                </a:lnTo>
                <a:lnTo>
                  <a:pt x="71870" y="48110"/>
                </a:lnTo>
                <a:lnTo>
                  <a:pt x="71880" y="48080"/>
                </a:lnTo>
                <a:lnTo>
                  <a:pt x="71910" y="48080"/>
                </a:lnTo>
                <a:lnTo>
                  <a:pt x="71960" y="48100"/>
                </a:lnTo>
                <a:lnTo>
                  <a:pt x="72030" y="47980"/>
                </a:lnTo>
                <a:lnTo>
                  <a:pt x="72060" y="47980"/>
                </a:lnTo>
                <a:lnTo>
                  <a:pt x="72060" y="47970"/>
                </a:lnTo>
                <a:lnTo>
                  <a:pt x="72090" y="47970"/>
                </a:lnTo>
                <a:lnTo>
                  <a:pt x="72090" y="47980"/>
                </a:lnTo>
                <a:lnTo>
                  <a:pt x="72100" y="47980"/>
                </a:lnTo>
                <a:lnTo>
                  <a:pt x="72130" y="48020"/>
                </a:lnTo>
                <a:lnTo>
                  <a:pt x="72150" y="48020"/>
                </a:lnTo>
                <a:lnTo>
                  <a:pt x="72170" y="47990"/>
                </a:lnTo>
                <a:lnTo>
                  <a:pt x="72210" y="47990"/>
                </a:lnTo>
                <a:lnTo>
                  <a:pt x="72220" y="47920"/>
                </a:lnTo>
                <a:lnTo>
                  <a:pt x="72290" y="47880"/>
                </a:lnTo>
                <a:lnTo>
                  <a:pt x="72350" y="47840"/>
                </a:lnTo>
                <a:lnTo>
                  <a:pt x="72380" y="47890"/>
                </a:lnTo>
                <a:lnTo>
                  <a:pt x="72400" y="47930"/>
                </a:lnTo>
                <a:lnTo>
                  <a:pt x="72440" y="47980"/>
                </a:lnTo>
                <a:lnTo>
                  <a:pt x="72430" y="48020"/>
                </a:lnTo>
                <a:lnTo>
                  <a:pt x="72450" y="48000"/>
                </a:lnTo>
                <a:lnTo>
                  <a:pt x="72510" y="48010"/>
                </a:lnTo>
                <a:lnTo>
                  <a:pt x="72500" y="48000"/>
                </a:lnTo>
                <a:lnTo>
                  <a:pt x="72500" y="47990"/>
                </a:lnTo>
                <a:lnTo>
                  <a:pt x="72520" y="47990"/>
                </a:lnTo>
                <a:lnTo>
                  <a:pt x="72530" y="48010"/>
                </a:lnTo>
                <a:lnTo>
                  <a:pt x="72520" y="48020"/>
                </a:lnTo>
                <a:lnTo>
                  <a:pt x="72540" y="48030"/>
                </a:lnTo>
                <a:lnTo>
                  <a:pt x="72570" y="48040"/>
                </a:lnTo>
                <a:lnTo>
                  <a:pt x="72590" y="48050"/>
                </a:lnTo>
                <a:lnTo>
                  <a:pt x="72590" y="48060"/>
                </a:lnTo>
                <a:lnTo>
                  <a:pt x="72600" y="48060"/>
                </a:lnTo>
                <a:lnTo>
                  <a:pt x="72620" y="48070"/>
                </a:lnTo>
                <a:lnTo>
                  <a:pt x="72610" y="48080"/>
                </a:lnTo>
                <a:lnTo>
                  <a:pt x="72650" y="48070"/>
                </a:lnTo>
                <a:lnTo>
                  <a:pt x="72660" y="48070"/>
                </a:lnTo>
                <a:lnTo>
                  <a:pt x="72670" y="48140"/>
                </a:lnTo>
                <a:lnTo>
                  <a:pt x="72650" y="48150"/>
                </a:lnTo>
                <a:lnTo>
                  <a:pt x="72600" y="48160"/>
                </a:lnTo>
                <a:lnTo>
                  <a:pt x="72510" y="48200"/>
                </a:lnTo>
                <a:lnTo>
                  <a:pt x="72460" y="48220"/>
                </a:lnTo>
                <a:lnTo>
                  <a:pt x="72460" y="48250"/>
                </a:lnTo>
                <a:lnTo>
                  <a:pt x="72500" y="48240"/>
                </a:lnTo>
                <a:lnTo>
                  <a:pt x="72510" y="48290"/>
                </a:lnTo>
                <a:lnTo>
                  <a:pt x="72530" y="48290"/>
                </a:lnTo>
                <a:lnTo>
                  <a:pt x="72540" y="48280"/>
                </a:lnTo>
                <a:lnTo>
                  <a:pt x="72570" y="48330"/>
                </a:lnTo>
                <a:lnTo>
                  <a:pt x="72550" y="48350"/>
                </a:lnTo>
                <a:lnTo>
                  <a:pt x="72560" y="48410"/>
                </a:lnTo>
                <a:lnTo>
                  <a:pt x="72580" y="48430"/>
                </a:lnTo>
                <a:lnTo>
                  <a:pt x="72610" y="48450"/>
                </a:lnTo>
                <a:lnTo>
                  <a:pt x="72620" y="48460"/>
                </a:lnTo>
                <a:lnTo>
                  <a:pt x="72680" y="48440"/>
                </a:lnTo>
                <a:lnTo>
                  <a:pt x="72700" y="48420"/>
                </a:lnTo>
                <a:lnTo>
                  <a:pt x="72900" y="48480"/>
                </a:lnTo>
                <a:lnTo>
                  <a:pt x="72910" y="48480"/>
                </a:lnTo>
                <a:lnTo>
                  <a:pt x="72920" y="48450"/>
                </a:lnTo>
                <a:lnTo>
                  <a:pt x="72920" y="48410"/>
                </a:lnTo>
                <a:lnTo>
                  <a:pt x="72900" y="48360"/>
                </a:lnTo>
                <a:lnTo>
                  <a:pt x="72890" y="48330"/>
                </a:lnTo>
                <a:lnTo>
                  <a:pt x="72900" y="48330"/>
                </a:lnTo>
                <a:lnTo>
                  <a:pt x="72910" y="48320"/>
                </a:lnTo>
                <a:lnTo>
                  <a:pt x="72910" y="48330"/>
                </a:lnTo>
                <a:lnTo>
                  <a:pt x="72920" y="48330"/>
                </a:lnTo>
                <a:lnTo>
                  <a:pt x="72920" y="48340"/>
                </a:lnTo>
                <a:lnTo>
                  <a:pt x="72920" y="48360"/>
                </a:lnTo>
                <a:lnTo>
                  <a:pt x="72930" y="48360"/>
                </a:lnTo>
                <a:lnTo>
                  <a:pt x="72940" y="48390"/>
                </a:lnTo>
                <a:lnTo>
                  <a:pt x="72950" y="48400"/>
                </a:lnTo>
                <a:lnTo>
                  <a:pt x="72950" y="48410"/>
                </a:lnTo>
                <a:lnTo>
                  <a:pt x="72960" y="48430"/>
                </a:lnTo>
                <a:lnTo>
                  <a:pt x="72970" y="48440"/>
                </a:lnTo>
                <a:lnTo>
                  <a:pt x="72970" y="48460"/>
                </a:lnTo>
                <a:lnTo>
                  <a:pt x="72970" y="48480"/>
                </a:lnTo>
                <a:lnTo>
                  <a:pt x="72980" y="48480"/>
                </a:lnTo>
                <a:lnTo>
                  <a:pt x="72990" y="48490"/>
                </a:lnTo>
                <a:lnTo>
                  <a:pt x="72990" y="48510"/>
                </a:lnTo>
                <a:lnTo>
                  <a:pt x="73000" y="48520"/>
                </a:lnTo>
                <a:lnTo>
                  <a:pt x="73000" y="48530"/>
                </a:lnTo>
                <a:lnTo>
                  <a:pt x="73000" y="48540"/>
                </a:lnTo>
                <a:lnTo>
                  <a:pt x="73010" y="48540"/>
                </a:lnTo>
                <a:lnTo>
                  <a:pt x="73030" y="48540"/>
                </a:lnTo>
                <a:lnTo>
                  <a:pt x="73050" y="48540"/>
                </a:lnTo>
                <a:lnTo>
                  <a:pt x="73070" y="48510"/>
                </a:lnTo>
                <a:lnTo>
                  <a:pt x="73070" y="48470"/>
                </a:lnTo>
                <a:lnTo>
                  <a:pt x="73050" y="48430"/>
                </a:lnTo>
                <a:lnTo>
                  <a:pt x="73050" y="48410"/>
                </a:lnTo>
                <a:lnTo>
                  <a:pt x="73050" y="48380"/>
                </a:lnTo>
                <a:lnTo>
                  <a:pt x="73060" y="48350"/>
                </a:lnTo>
                <a:lnTo>
                  <a:pt x="73050" y="48310"/>
                </a:lnTo>
                <a:lnTo>
                  <a:pt x="73020" y="48240"/>
                </a:lnTo>
                <a:lnTo>
                  <a:pt x="73010" y="48200"/>
                </a:lnTo>
                <a:lnTo>
                  <a:pt x="73010" y="48170"/>
                </a:lnTo>
                <a:lnTo>
                  <a:pt x="73020" y="48130"/>
                </a:lnTo>
                <a:lnTo>
                  <a:pt x="73070" y="48090"/>
                </a:lnTo>
                <a:lnTo>
                  <a:pt x="73170" y="48000"/>
                </a:lnTo>
                <a:lnTo>
                  <a:pt x="73200" y="47960"/>
                </a:lnTo>
                <a:lnTo>
                  <a:pt x="73180" y="48020"/>
                </a:lnTo>
                <a:lnTo>
                  <a:pt x="73140" y="48060"/>
                </a:lnTo>
                <a:lnTo>
                  <a:pt x="73060" y="48130"/>
                </a:lnTo>
                <a:lnTo>
                  <a:pt x="73040" y="48170"/>
                </a:lnTo>
                <a:lnTo>
                  <a:pt x="73070" y="48270"/>
                </a:lnTo>
                <a:lnTo>
                  <a:pt x="73330" y="48290"/>
                </a:lnTo>
                <a:lnTo>
                  <a:pt x="73320" y="48550"/>
                </a:lnTo>
                <a:lnTo>
                  <a:pt x="73810" y="48560"/>
                </a:lnTo>
                <a:lnTo>
                  <a:pt x="73930" y="48620"/>
                </a:lnTo>
                <a:lnTo>
                  <a:pt x="73940" y="48730"/>
                </a:lnTo>
                <a:lnTo>
                  <a:pt x="74530" y="48660"/>
                </a:lnTo>
                <a:lnTo>
                  <a:pt x="74480" y="50300"/>
                </a:lnTo>
                <a:lnTo>
                  <a:pt x="74430" y="50300"/>
                </a:lnTo>
                <a:lnTo>
                  <a:pt x="74310" y="50210"/>
                </a:lnTo>
                <a:lnTo>
                  <a:pt x="74280" y="50250"/>
                </a:lnTo>
                <a:lnTo>
                  <a:pt x="74260" y="50270"/>
                </a:lnTo>
                <a:lnTo>
                  <a:pt x="74270" y="50320"/>
                </a:lnTo>
                <a:lnTo>
                  <a:pt x="74100" y="50360"/>
                </a:lnTo>
                <a:lnTo>
                  <a:pt x="74110" y="50430"/>
                </a:lnTo>
                <a:lnTo>
                  <a:pt x="74060" y="50450"/>
                </a:lnTo>
                <a:lnTo>
                  <a:pt x="74080" y="50600"/>
                </a:lnTo>
                <a:lnTo>
                  <a:pt x="74050" y="50620"/>
                </a:lnTo>
                <a:lnTo>
                  <a:pt x="74040" y="50620"/>
                </a:lnTo>
                <a:lnTo>
                  <a:pt x="73970" y="50630"/>
                </a:lnTo>
                <a:lnTo>
                  <a:pt x="73970" y="50650"/>
                </a:lnTo>
                <a:lnTo>
                  <a:pt x="73860" y="50640"/>
                </a:lnTo>
                <a:lnTo>
                  <a:pt x="73860" y="50650"/>
                </a:lnTo>
                <a:lnTo>
                  <a:pt x="73860" y="50660"/>
                </a:lnTo>
                <a:lnTo>
                  <a:pt x="73870" y="50690"/>
                </a:lnTo>
                <a:lnTo>
                  <a:pt x="73870" y="50710"/>
                </a:lnTo>
                <a:lnTo>
                  <a:pt x="73870" y="50720"/>
                </a:lnTo>
                <a:lnTo>
                  <a:pt x="73860" y="50740"/>
                </a:lnTo>
                <a:lnTo>
                  <a:pt x="73860" y="50750"/>
                </a:lnTo>
                <a:lnTo>
                  <a:pt x="73860" y="50760"/>
                </a:lnTo>
                <a:lnTo>
                  <a:pt x="73850" y="50770"/>
                </a:lnTo>
                <a:lnTo>
                  <a:pt x="73840" y="50780"/>
                </a:lnTo>
                <a:lnTo>
                  <a:pt x="73840" y="50790"/>
                </a:lnTo>
                <a:lnTo>
                  <a:pt x="73840" y="50830"/>
                </a:lnTo>
                <a:lnTo>
                  <a:pt x="73850" y="50840"/>
                </a:lnTo>
                <a:lnTo>
                  <a:pt x="73850" y="50850"/>
                </a:lnTo>
                <a:lnTo>
                  <a:pt x="73870" y="50910"/>
                </a:lnTo>
                <a:lnTo>
                  <a:pt x="73870" y="50920"/>
                </a:lnTo>
                <a:lnTo>
                  <a:pt x="73870" y="50930"/>
                </a:lnTo>
                <a:lnTo>
                  <a:pt x="73870" y="50940"/>
                </a:lnTo>
                <a:lnTo>
                  <a:pt x="73870" y="50970"/>
                </a:lnTo>
                <a:lnTo>
                  <a:pt x="73870" y="51040"/>
                </a:lnTo>
                <a:lnTo>
                  <a:pt x="73870" y="51050"/>
                </a:lnTo>
                <a:lnTo>
                  <a:pt x="73870" y="51060"/>
                </a:lnTo>
                <a:lnTo>
                  <a:pt x="73880" y="51060"/>
                </a:lnTo>
                <a:lnTo>
                  <a:pt x="73890" y="51080"/>
                </a:lnTo>
                <a:lnTo>
                  <a:pt x="73910" y="51100"/>
                </a:lnTo>
                <a:lnTo>
                  <a:pt x="73940" y="51090"/>
                </a:lnTo>
                <a:lnTo>
                  <a:pt x="74060" y="51140"/>
                </a:lnTo>
                <a:lnTo>
                  <a:pt x="74100" y="51150"/>
                </a:lnTo>
                <a:lnTo>
                  <a:pt x="74130" y="51120"/>
                </a:lnTo>
                <a:lnTo>
                  <a:pt x="74080" y="51060"/>
                </a:lnTo>
                <a:lnTo>
                  <a:pt x="74100" y="50980"/>
                </a:lnTo>
                <a:lnTo>
                  <a:pt x="74130" y="51020"/>
                </a:lnTo>
                <a:lnTo>
                  <a:pt x="74160" y="51040"/>
                </a:lnTo>
                <a:lnTo>
                  <a:pt x="74200" y="51020"/>
                </a:lnTo>
                <a:lnTo>
                  <a:pt x="74260" y="51090"/>
                </a:lnTo>
                <a:lnTo>
                  <a:pt x="74320" y="51190"/>
                </a:lnTo>
                <a:lnTo>
                  <a:pt x="74400" y="51220"/>
                </a:lnTo>
                <a:lnTo>
                  <a:pt x="74420" y="51230"/>
                </a:lnTo>
                <a:lnTo>
                  <a:pt x="74460" y="51240"/>
                </a:lnTo>
                <a:lnTo>
                  <a:pt x="74490" y="51250"/>
                </a:lnTo>
                <a:lnTo>
                  <a:pt x="74520" y="51250"/>
                </a:lnTo>
                <a:lnTo>
                  <a:pt x="74540" y="51250"/>
                </a:lnTo>
                <a:lnTo>
                  <a:pt x="74580" y="51240"/>
                </a:lnTo>
                <a:lnTo>
                  <a:pt x="74600" y="51230"/>
                </a:lnTo>
                <a:lnTo>
                  <a:pt x="74680" y="51180"/>
                </a:lnTo>
                <a:lnTo>
                  <a:pt x="74700" y="51260"/>
                </a:lnTo>
                <a:lnTo>
                  <a:pt x="74710" y="51290"/>
                </a:lnTo>
                <a:lnTo>
                  <a:pt x="74620" y="51490"/>
                </a:lnTo>
                <a:lnTo>
                  <a:pt x="74690" y="51490"/>
                </a:lnTo>
                <a:lnTo>
                  <a:pt x="74690" y="51530"/>
                </a:lnTo>
                <a:lnTo>
                  <a:pt x="74810" y="51530"/>
                </a:lnTo>
                <a:lnTo>
                  <a:pt x="74920" y="51490"/>
                </a:lnTo>
                <a:lnTo>
                  <a:pt x="74940" y="51580"/>
                </a:lnTo>
                <a:lnTo>
                  <a:pt x="74950" y="51580"/>
                </a:lnTo>
                <a:lnTo>
                  <a:pt x="74920" y="51590"/>
                </a:lnTo>
                <a:lnTo>
                  <a:pt x="74930" y="51680"/>
                </a:lnTo>
                <a:lnTo>
                  <a:pt x="74940" y="51740"/>
                </a:lnTo>
                <a:lnTo>
                  <a:pt x="74930" y="51760"/>
                </a:lnTo>
                <a:lnTo>
                  <a:pt x="74930" y="51770"/>
                </a:lnTo>
                <a:lnTo>
                  <a:pt x="74930" y="51790"/>
                </a:lnTo>
                <a:lnTo>
                  <a:pt x="74920" y="51790"/>
                </a:lnTo>
                <a:lnTo>
                  <a:pt x="74910" y="51790"/>
                </a:lnTo>
                <a:lnTo>
                  <a:pt x="74900" y="51800"/>
                </a:lnTo>
                <a:lnTo>
                  <a:pt x="74890" y="51790"/>
                </a:lnTo>
                <a:lnTo>
                  <a:pt x="74880" y="51790"/>
                </a:lnTo>
                <a:lnTo>
                  <a:pt x="74870" y="51800"/>
                </a:lnTo>
                <a:lnTo>
                  <a:pt x="74860" y="51800"/>
                </a:lnTo>
                <a:lnTo>
                  <a:pt x="74850" y="51800"/>
                </a:lnTo>
                <a:lnTo>
                  <a:pt x="74840" y="51790"/>
                </a:lnTo>
                <a:lnTo>
                  <a:pt x="74820" y="51770"/>
                </a:lnTo>
                <a:lnTo>
                  <a:pt x="74820" y="51760"/>
                </a:lnTo>
                <a:lnTo>
                  <a:pt x="74810" y="51740"/>
                </a:lnTo>
                <a:lnTo>
                  <a:pt x="74800" y="51730"/>
                </a:lnTo>
                <a:lnTo>
                  <a:pt x="74790" y="51720"/>
                </a:lnTo>
                <a:lnTo>
                  <a:pt x="74780" y="51710"/>
                </a:lnTo>
                <a:lnTo>
                  <a:pt x="74760" y="51710"/>
                </a:lnTo>
                <a:lnTo>
                  <a:pt x="74740" y="51720"/>
                </a:lnTo>
                <a:lnTo>
                  <a:pt x="74720" y="51720"/>
                </a:lnTo>
                <a:lnTo>
                  <a:pt x="74700" y="51730"/>
                </a:lnTo>
                <a:lnTo>
                  <a:pt x="74690" y="51740"/>
                </a:lnTo>
                <a:lnTo>
                  <a:pt x="74670" y="51760"/>
                </a:lnTo>
                <a:lnTo>
                  <a:pt x="74660" y="51770"/>
                </a:lnTo>
                <a:lnTo>
                  <a:pt x="74650" y="51780"/>
                </a:lnTo>
                <a:lnTo>
                  <a:pt x="74650" y="51790"/>
                </a:lnTo>
                <a:lnTo>
                  <a:pt x="74640" y="51780"/>
                </a:lnTo>
                <a:lnTo>
                  <a:pt x="74620" y="51770"/>
                </a:lnTo>
                <a:lnTo>
                  <a:pt x="74600" y="51760"/>
                </a:lnTo>
                <a:lnTo>
                  <a:pt x="74590" y="51750"/>
                </a:lnTo>
                <a:lnTo>
                  <a:pt x="74580" y="51740"/>
                </a:lnTo>
                <a:lnTo>
                  <a:pt x="74450" y="51800"/>
                </a:lnTo>
                <a:lnTo>
                  <a:pt x="74390" y="51900"/>
                </a:lnTo>
                <a:lnTo>
                  <a:pt x="74470" y="51990"/>
                </a:lnTo>
                <a:lnTo>
                  <a:pt x="74400" y="52060"/>
                </a:lnTo>
                <a:lnTo>
                  <a:pt x="74290" y="52070"/>
                </a:lnTo>
                <a:lnTo>
                  <a:pt x="74250" y="52110"/>
                </a:lnTo>
                <a:lnTo>
                  <a:pt x="74170" y="52040"/>
                </a:lnTo>
                <a:lnTo>
                  <a:pt x="74120" y="52100"/>
                </a:lnTo>
                <a:lnTo>
                  <a:pt x="74090" y="52080"/>
                </a:lnTo>
                <a:lnTo>
                  <a:pt x="74060" y="52060"/>
                </a:lnTo>
                <a:lnTo>
                  <a:pt x="74030" y="52050"/>
                </a:lnTo>
                <a:lnTo>
                  <a:pt x="74020" y="52050"/>
                </a:lnTo>
                <a:lnTo>
                  <a:pt x="74010" y="52050"/>
                </a:lnTo>
                <a:lnTo>
                  <a:pt x="74000" y="52050"/>
                </a:lnTo>
                <a:lnTo>
                  <a:pt x="73970" y="52010"/>
                </a:lnTo>
                <a:lnTo>
                  <a:pt x="73910" y="51990"/>
                </a:lnTo>
                <a:lnTo>
                  <a:pt x="73880" y="51900"/>
                </a:lnTo>
                <a:lnTo>
                  <a:pt x="73860" y="51910"/>
                </a:lnTo>
                <a:lnTo>
                  <a:pt x="73820" y="51920"/>
                </a:lnTo>
                <a:lnTo>
                  <a:pt x="73840" y="52040"/>
                </a:lnTo>
                <a:lnTo>
                  <a:pt x="73820" y="52060"/>
                </a:lnTo>
                <a:lnTo>
                  <a:pt x="73750" y="52060"/>
                </a:lnTo>
                <a:lnTo>
                  <a:pt x="73750" y="52230"/>
                </a:lnTo>
                <a:lnTo>
                  <a:pt x="73730" y="52250"/>
                </a:lnTo>
                <a:lnTo>
                  <a:pt x="73710" y="52260"/>
                </a:lnTo>
                <a:lnTo>
                  <a:pt x="73680" y="52270"/>
                </a:lnTo>
                <a:lnTo>
                  <a:pt x="73560" y="52300"/>
                </a:lnTo>
                <a:lnTo>
                  <a:pt x="73530" y="52310"/>
                </a:lnTo>
                <a:lnTo>
                  <a:pt x="73520" y="52310"/>
                </a:lnTo>
                <a:lnTo>
                  <a:pt x="73500" y="52310"/>
                </a:lnTo>
                <a:lnTo>
                  <a:pt x="73470" y="52320"/>
                </a:lnTo>
                <a:lnTo>
                  <a:pt x="73450" y="52340"/>
                </a:lnTo>
                <a:lnTo>
                  <a:pt x="73440" y="52350"/>
                </a:lnTo>
                <a:lnTo>
                  <a:pt x="73430" y="52370"/>
                </a:lnTo>
                <a:lnTo>
                  <a:pt x="73420" y="52390"/>
                </a:lnTo>
                <a:lnTo>
                  <a:pt x="73410" y="52410"/>
                </a:lnTo>
                <a:lnTo>
                  <a:pt x="73390" y="52510"/>
                </a:lnTo>
                <a:lnTo>
                  <a:pt x="73390" y="52550"/>
                </a:lnTo>
                <a:lnTo>
                  <a:pt x="73380" y="52550"/>
                </a:lnTo>
                <a:lnTo>
                  <a:pt x="73370" y="52570"/>
                </a:lnTo>
                <a:lnTo>
                  <a:pt x="73350" y="52620"/>
                </a:lnTo>
                <a:lnTo>
                  <a:pt x="73260" y="52780"/>
                </a:lnTo>
                <a:lnTo>
                  <a:pt x="73240" y="52820"/>
                </a:lnTo>
                <a:lnTo>
                  <a:pt x="73220" y="52840"/>
                </a:lnTo>
                <a:lnTo>
                  <a:pt x="73200" y="52860"/>
                </a:lnTo>
                <a:lnTo>
                  <a:pt x="73170" y="52890"/>
                </a:lnTo>
                <a:lnTo>
                  <a:pt x="73140" y="52910"/>
                </a:lnTo>
                <a:lnTo>
                  <a:pt x="73130" y="52920"/>
                </a:lnTo>
                <a:lnTo>
                  <a:pt x="73120" y="52950"/>
                </a:lnTo>
                <a:lnTo>
                  <a:pt x="73110" y="52960"/>
                </a:lnTo>
                <a:lnTo>
                  <a:pt x="73110" y="52980"/>
                </a:lnTo>
                <a:lnTo>
                  <a:pt x="73110" y="53010"/>
                </a:lnTo>
                <a:lnTo>
                  <a:pt x="73110" y="53030"/>
                </a:lnTo>
                <a:lnTo>
                  <a:pt x="73110" y="53040"/>
                </a:lnTo>
                <a:lnTo>
                  <a:pt x="73110" y="53060"/>
                </a:lnTo>
                <a:lnTo>
                  <a:pt x="73090" y="53050"/>
                </a:lnTo>
                <a:lnTo>
                  <a:pt x="73000" y="53010"/>
                </a:lnTo>
                <a:lnTo>
                  <a:pt x="72990" y="53010"/>
                </a:lnTo>
                <a:lnTo>
                  <a:pt x="72930" y="52980"/>
                </a:lnTo>
                <a:lnTo>
                  <a:pt x="72740" y="52910"/>
                </a:lnTo>
                <a:lnTo>
                  <a:pt x="72710" y="52890"/>
                </a:lnTo>
                <a:lnTo>
                  <a:pt x="72700" y="52890"/>
                </a:lnTo>
                <a:lnTo>
                  <a:pt x="72670" y="52880"/>
                </a:lnTo>
                <a:lnTo>
                  <a:pt x="72650" y="52870"/>
                </a:lnTo>
                <a:lnTo>
                  <a:pt x="72620" y="52860"/>
                </a:lnTo>
                <a:lnTo>
                  <a:pt x="72580" y="52840"/>
                </a:lnTo>
                <a:lnTo>
                  <a:pt x="72500" y="52800"/>
                </a:lnTo>
                <a:lnTo>
                  <a:pt x="72490" y="52800"/>
                </a:lnTo>
                <a:lnTo>
                  <a:pt x="72470" y="52840"/>
                </a:lnTo>
                <a:lnTo>
                  <a:pt x="72430" y="52830"/>
                </a:lnTo>
                <a:lnTo>
                  <a:pt x="72440" y="53040"/>
                </a:lnTo>
                <a:lnTo>
                  <a:pt x="72440" y="53250"/>
                </a:lnTo>
                <a:lnTo>
                  <a:pt x="72460" y="53290"/>
                </a:lnTo>
                <a:lnTo>
                  <a:pt x="72530" y="53260"/>
                </a:lnTo>
                <a:lnTo>
                  <a:pt x="72560" y="53370"/>
                </a:lnTo>
                <a:lnTo>
                  <a:pt x="72450" y="53410"/>
                </a:lnTo>
                <a:lnTo>
                  <a:pt x="72460" y="53650"/>
                </a:lnTo>
                <a:lnTo>
                  <a:pt x="72600" y="53830"/>
                </a:lnTo>
                <a:lnTo>
                  <a:pt x="72450" y="53900"/>
                </a:lnTo>
                <a:lnTo>
                  <a:pt x="72460" y="53910"/>
                </a:lnTo>
                <a:lnTo>
                  <a:pt x="72470" y="54000"/>
                </a:lnTo>
                <a:lnTo>
                  <a:pt x="72330" y="54020"/>
                </a:lnTo>
                <a:lnTo>
                  <a:pt x="72340" y="54090"/>
                </a:lnTo>
                <a:lnTo>
                  <a:pt x="72340" y="54110"/>
                </a:lnTo>
                <a:lnTo>
                  <a:pt x="71930" y="54290"/>
                </a:lnTo>
                <a:lnTo>
                  <a:pt x="71940" y="54230"/>
                </a:lnTo>
                <a:lnTo>
                  <a:pt x="71800" y="54230"/>
                </a:lnTo>
                <a:lnTo>
                  <a:pt x="71670" y="54290"/>
                </a:lnTo>
                <a:lnTo>
                  <a:pt x="71630" y="54310"/>
                </a:lnTo>
                <a:lnTo>
                  <a:pt x="71570" y="54310"/>
                </a:lnTo>
                <a:lnTo>
                  <a:pt x="71550" y="54340"/>
                </a:lnTo>
                <a:lnTo>
                  <a:pt x="71520" y="54350"/>
                </a:lnTo>
                <a:lnTo>
                  <a:pt x="71480" y="54310"/>
                </a:lnTo>
                <a:lnTo>
                  <a:pt x="71450" y="54350"/>
                </a:lnTo>
                <a:lnTo>
                  <a:pt x="71420" y="54340"/>
                </a:lnTo>
                <a:lnTo>
                  <a:pt x="71400" y="54320"/>
                </a:lnTo>
                <a:lnTo>
                  <a:pt x="71390" y="54300"/>
                </a:lnTo>
                <a:lnTo>
                  <a:pt x="71400" y="54280"/>
                </a:lnTo>
                <a:lnTo>
                  <a:pt x="71360" y="54240"/>
                </a:lnTo>
                <a:lnTo>
                  <a:pt x="71330" y="54230"/>
                </a:lnTo>
                <a:lnTo>
                  <a:pt x="71340" y="54290"/>
                </a:lnTo>
                <a:lnTo>
                  <a:pt x="71290" y="54370"/>
                </a:lnTo>
                <a:lnTo>
                  <a:pt x="71260" y="54330"/>
                </a:lnTo>
                <a:lnTo>
                  <a:pt x="71240" y="54290"/>
                </a:lnTo>
                <a:lnTo>
                  <a:pt x="71200" y="54290"/>
                </a:lnTo>
                <a:lnTo>
                  <a:pt x="71130" y="54390"/>
                </a:lnTo>
                <a:lnTo>
                  <a:pt x="71200" y="54450"/>
                </a:lnTo>
                <a:lnTo>
                  <a:pt x="71140" y="54530"/>
                </a:lnTo>
                <a:lnTo>
                  <a:pt x="71290" y="54690"/>
                </a:lnTo>
                <a:lnTo>
                  <a:pt x="71200" y="54770"/>
                </a:lnTo>
                <a:lnTo>
                  <a:pt x="71140" y="54770"/>
                </a:lnTo>
                <a:lnTo>
                  <a:pt x="71090" y="54720"/>
                </a:lnTo>
                <a:lnTo>
                  <a:pt x="71100" y="54570"/>
                </a:lnTo>
                <a:lnTo>
                  <a:pt x="71010" y="54470"/>
                </a:lnTo>
                <a:lnTo>
                  <a:pt x="70920" y="54400"/>
                </a:lnTo>
                <a:lnTo>
                  <a:pt x="70740" y="54380"/>
                </a:lnTo>
                <a:lnTo>
                  <a:pt x="70590" y="54080"/>
                </a:lnTo>
                <a:lnTo>
                  <a:pt x="70500" y="54040"/>
                </a:lnTo>
                <a:lnTo>
                  <a:pt x="70460" y="54040"/>
                </a:lnTo>
                <a:lnTo>
                  <a:pt x="70430" y="54050"/>
                </a:lnTo>
                <a:lnTo>
                  <a:pt x="70370" y="54010"/>
                </a:lnTo>
                <a:lnTo>
                  <a:pt x="70380" y="54000"/>
                </a:lnTo>
                <a:lnTo>
                  <a:pt x="70300" y="53940"/>
                </a:lnTo>
                <a:lnTo>
                  <a:pt x="70120" y="53950"/>
                </a:lnTo>
                <a:lnTo>
                  <a:pt x="70000" y="54090"/>
                </a:lnTo>
                <a:lnTo>
                  <a:pt x="69990" y="54090"/>
                </a:lnTo>
                <a:lnTo>
                  <a:pt x="69990" y="54100"/>
                </a:lnTo>
                <a:lnTo>
                  <a:pt x="70000" y="54110"/>
                </a:lnTo>
                <a:lnTo>
                  <a:pt x="70020" y="54110"/>
                </a:lnTo>
                <a:lnTo>
                  <a:pt x="70030" y="54120"/>
                </a:lnTo>
                <a:lnTo>
                  <a:pt x="70070" y="54150"/>
                </a:lnTo>
                <a:lnTo>
                  <a:pt x="70080" y="54150"/>
                </a:lnTo>
                <a:lnTo>
                  <a:pt x="70090" y="54150"/>
                </a:lnTo>
                <a:lnTo>
                  <a:pt x="70110" y="54140"/>
                </a:lnTo>
                <a:lnTo>
                  <a:pt x="70120" y="54120"/>
                </a:lnTo>
                <a:lnTo>
                  <a:pt x="70140" y="54120"/>
                </a:lnTo>
                <a:lnTo>
                  <a:pt x="70160" y="54130"/>
                </a:lnTo>
                <a:lnTo>
                  <a:pt x="70170" y="54140"/>
                </a:lnTo>
                <a:lnTo>
                  <a:pt x="70190" y="54130"/>
                </a:lnTo>
                <a:lnTo>
                  <a:pt x="70200" y="54140"/>
                </a:lnTo>
                <a:lnTo>
                  <a:pt x="70220" y="54150"/>
                </a:lnTo>
                <a:lnTo>
                  <a:pt x="70210" y="54190"/>
                </a:lnTo>
                <a:lnTo>
                  <a:pt x="70210" y="54200"/>
                </a:lnTo>
                <a:lnTo>
                  <a:pt x="70300" y="54280"/>
                </a:lnTo>
                <a:lnTo>
                  <a:pt x="70300" y="54290"/>
                </a:lnTo>
                <a:lnTo>
                  <a:pt x="70340" y="54560"/>
                </a:lnTo>
                <a:lnTo>
                  <a:pt x="70360" y="54910"/>
                </a:lnTo>
                <a:lnTo>
                  <a:pt x="70260" y="54920"/>
                </a:lnTo>
                <a:lnTo>
                  <a:pt x="69920" y="54880"/>
                </a:lnTo>
                <a:lnTo>
                  <a:pt x="69780" y="54820"/>
                </a:lnTo>
                <a:lnTo>
                  <a:pt x="69770" y="54720"/>
                </a:lnTo>
                <a:lnTo>
                  <a:pt x="69680" y="54660"/>
                </a:lnTo>
                <a:lnTo>
                  <a:pt x="69600" y="54710"/>
                </a:lnTo>
                <a:lnTo>
                  <a:pt x="69470" y="54660"/>
                </a:lnTo>
                <a:lnTo>
                  <a:pt x="69490" y="54790"/>
                </a:lnTo>
                <a:lnTo>
                  <a:pt x="69350" y="54900"/>
                </a:lnTo>
                <a:lnTo>
                  <a:pt x="69260" y="54670"/>
                </a:lnTo>
                <a:lnTo>
                  <a:pt x="69220" y="54670"/>
                </a:lnTo>
                <a:lnTo>
                  <a:pt x="69060" y="54560"/>
                </a:lnTo>
                <a:lnTo>
                  <a:pt x="68930" y="54380"/>
                </a:lnTo>
                <a:lnTo>
                  <a:pt x="69240" y="54310"/>
                </a:lnTo>
                <a:lnTo>
                  <a:pt x="69210" y="54170"/>
                </a:lnTo>
                <a:lnTo>
                  <a:pt x="69260" y="54060"/>
                </a:lnTo>
                <a:lnTo>
                  <a:pt x="69130" y="53960"/>
                </a:lnTo>
                <a:lnTo>
                  <a:pt x="69090" y="53990"/>
                </a:lnTo>
                <a:lnTo>
                  <a:pt x="69000" y="53860"/>
                </a:lnTo>
                <a:lnTo>
                  <a:pt x="68760" y="53950"/>
                </a:lnTo>
                <a:lnTo>
                  <a:pt x="6868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