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Vilkaviskis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Vilkav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4000" y="49450"/>
                </a:moveTo>
                <a:lnTo>
                  <a:pt x="34230" y="49600"/>
                </a:lnTo>
                <a:lnTo>
                  <a:pt x="34180" y="49740"/>
                </a:lnTo>
                <a:lnTo>
                  <a:pt x="34270" y="49760"/>
                </a:lnTo>
                <a:lnTo>
                  <a:pt x="34330" y="49750"/>
                </a:lnTo>
                <a:lnTo>
                  <a:pt x="34400" y="49720"/>
                </a:lnTo>
                <a:lnTo>
                  <a:pt x="34410" y="49670"/>
                </a:lnTo>
                <a:lnTo>
                  <a:pt x="34440" y="49680"/>
                </a:lnTo>
                <a:lnTo>
                  <a:pt x="34450" y="49680"/>
                </a:lnTo>
                <a:lnTo>
                  <a:pt x="34460" y="49680"/>
                </a:lnTo>
                <a:lnTo>
                  <a:pt x="34470" y="49670"/>
                </a:lnTo>
                <a:lnTo>
                  <a:pt x="34480" y="49650"/>
                </a:lnTo>
                <a:lnTo>
                  <a:pt x="34490" y="49630"/>
                </a:lnTo>
                <a:lnTo>
                  <a:pt x="34500" y="49620"/>
                </a:lnTo>
                <a:lnTo>
                  <a:pt x="34520" y="49590"/>
                </a:lnTo>
                <a:lnTo>
                  <a:pt x="34530" y="49580"/>
                </a:lnTo>
                <a:lnTo>
                  <a:pt x="34540" y="49550"/>
                </a:lnTo>
                <a:lnTo>
                  <a:pt x="34550" y="49530"/>
                </a:lnTo>
                <a:lnTo>
                  <a:pt x="34570" y="49510"/>
                </a:lnTo>
                <a:lnTo>
                  <a:pt x="34580" y="49490"/>
                </a:lnTo>
                <a:lnTo>
                  <a:pt x="34600" y="49450"/>
                </a:lnTo>
                <a:lnTo>
                  <a:pt x="34700" y="49340"/>
                </a:lnTo>
                <a:lnTo>
                  <a:pt x="34640" y="49310"/>
                </a:lnTo>
                <a:lnTo>
                  <a:pt x="34690" y="49190"/>
                </a:lnTo>
                <a:lnTo>
                  <a:pt x="34870" y="49120"/>
                </a:lnTo>
                <a:lnTo>
                  <a:pt x="35540" y="49330"/>
                </a:lnTo>
                <a:lnTo>
                  <a:pt x="35640" y="49180"/>
                </a:lnTo>
                <a:lnTo>
                  <a:pt x="35720" y="49040"/>
                </a:lnTo>
                <a:lnTo>
                  <a:pt x="35920" y="48980"/>
                </a:lnTo>
                <a:lnTo>
                  <a:pt x="35990" y="48960"/>
                </a:lnTo>
                <a:lnTo>
                  <a:pt x="36000" y="48960"/>
                </a:lnTo>
                <a:lnTo>
                  <a:pt x="36030" y="48960"/>
                </a:lnTo>
                <a:lnTo>
                  <a:pt x="36090" y="48960"/>
                </a:lnTo>
                <a:lnTo>
                  <a:pt x="36140" y="48960"/>
                </a:lnTo>
                <a:lnTo>
                  <a:pt x="36190" y="48970"/>
                </a:lnTo>
                <a:lnTo>
                  <a:pt x="36200" y="48970"/>
                </a:lnTo>
                <a:lnTo>
                  <a:pt x="36210" y="48970"/>
                </a:lnTo>
                <a:lnTo>
                  <a:pt x="36310" y="48970"/>
                </a:lnTo>
                <a:lnTo>
                  <a:pt x="36320" y="48970"/>
                </a:lnTo>
                <a:lnTo>
                  <a:pt x="36390" y="48990"/>
                </a:lnTo>
                <a:lnTo>
                  <a:pt x="36400" y="48990"/>
                </a:lnTo>
                <a:lnTo>
                  <a:pt x="36410" y="48990"/>
                </a:lnTo>
                <a:lnTo>
                  <a:pt x="36440" y="48980"/>
                </a:lnTo>
                <a:lnTo>
                  <a:pt x="36460" y="48970"/>
                </a:lnTo>
                <a:lnTo>
                  <a:pt x="36540" y="48960"/>
                </a:lnTo>
                <a:lnTo>
                  <a:pt x="36580" y="49240"/>
                </a:lnTo>
                <a:lnTo>
                  <a:pt x="36610" y="49400"/>
                </a:lnTo>
                <a:lnTo>
                  <a:pt x="36610" y="49650"/>
                </a:lnTo>
                <a:lnTo>
                  <a:pt x="36620" y="49670"/>
                </a:lnTo>
                <a:lnTo>
                  <a:pt x="36620" y="49680"/>
                </a:lnTo>
                <a:lnTo>
                  <a:pt x="36620" y="49700"/>
                </a:lnTo>
                <a:lnTo>
                  <a:pt x="36620" y="49710"/>
                </a:lnTo>
                <a:lnTo>
                  <a:pt x="36630" y="49710"/>
                </a:lnTo>
                <a:lnTo>
                  <a:pt x="36650" y="49710"/>
                </a:lnTo>
                <a:lnTo>
                  <a:pt x="36660" y="49700"/>
                </a:lnTo>
                <a:lnTo>
                  <a:pt x="36680" y="49690"/>
                </a:lnTo>
                <a:lnTo>
                  <a:pt x="36690" y="49680"/>
                </a:lnTo>
                <a:lnTo>
                  <a:pt x="36710" y="49680"/>
                </a:lnTo>
                <a:lnTo>
                  <a:pt x="36730" y="49680"/>
                </a:lnTo>
                <a:lnTo>
                  <a:pt x="36750" y="49690"/>
                </a:lnTo>
                <a:lnTo>
                  <a:pt x="36770" y="49700"/>
                </a:lnTo>
                <a:lnTo>
                  <a:pt x="36790" y="49710"/>
                </a:lnTo>
                <a:lnTo>
                  <a:pt x="36840" y="49710"/>
                </a:lnTo>
                <a:lnTo>
                  <a:pt x="36880" y="49720"/>
                </a:lnTo>
                <a:lnTo>
                  <a:pt x="36950" y="49720"/>
                </a:lnTo>
                <a:lnTo>
                  <a:pt x="36960" y="49730"/>
                </a:lnTo>
                <a:lnTo>
                  <a:pt x="36970" y="49730"/>
                </a:lnTo>
                <a:lnTo>
                  <a:pt x="36980" y="49740"/>
                </a:lnTo>
                <a:lnTo>
                  <a:pt x="37000" y="49740"/>
                </a:lnTo>
                <a:lnTo>
                  <a:pt x="37030" y="49750"/>
                </a:lnTo>
                <a:lnTo>
                  <a:pt x="37050" y="49760"/>
                </a:lnTo>
                <a:lnTo>
                  <a:pt x="37060" y="49780"/>
                </a:lnTo>
                <a:lnTo>
                  <a:pt x="37070" y="49790"/>
                </a:lnTo>
                <a:lnTo>
                  <a:pt x="37090" y="49810"/>
                </a:lnTo>
                <a:lnTo>
                  <a:pt x="37110" y="49820"/>
                </a:lnTo>
                <a:lnTo>
                  <a:pt x="37130" y="49820"/>
                </a:lnTo>
                <a:lnTo>
                  <a:pt x="37150" y="49820"/>
                </a:lnTo>
                <a:lnTo>
                  <a:pt x="37170" y="49810"/>
                </a:lnTo>
                <a:lnTo>
                  <a:pt x="37180" y="49800"/>
                </a:lnTo>
                <a:lnTo>
                  <a:pt x="37200" y="49790"/>
                </a:lnTo>
                <a:lnTo>
                  <a:pt x="37220" y="49780"/>
                </a:lnTo>
                <a:lnTo>
                  <a:pt x="37230" y="49780"/>
                </a:lnTo>
                <a:lnTo>
                  <a:pt x="37240" y="49780"/>
                </a:lnTo>
                <a:lnTo>
                  <a:pt x="37250" y="49790"/>
                </a:lnTo>
                <a:lnTo>
                  <a:pt x="37260" y="49800"/>
                </a:lnTo>
                <a:lnTo>
                  <a:pt x="37260" y="49810"/>
                </a:lnTo>
                <a:lnTo>
                  <a:pt x="37260" y="49820"/>
                </a:lnTo>
                <a:lnTo>
                  <a:pt x="37260" y="49830"/>
                </a:lnTo>
                <a:lnTo>
                  <a:pt x="37250" y="49840"/>
                </a:lnTo>
                <a:lnTo>
                  <a:pt x="37250" y="49860"/>
                </a:lnTo>
                <a:lnTo>
                  <a:pt x="37260" y="49880"/>
                </a:lnTo>
                <a:lnTo>
                  <a:pt x="37270" y="49890"/>
                </a:lnTo>
                <a:lnTo>
                  <a:pt x="37270" y="49900"/>
                </a:lnTo>
                <a:lnTo>
                  <a:pt x="37280" y="49910"/>
                </a:lnTo>
                <a:lnTo>
                  <a:pt x="37300" y="49910"/>
                </a:lnTo>
                <a:lnTo>
                  <a:pt x="37310" y="49910"/>
                </a:lnTo>
                <a:lnTo>
                  <a:pt x="37320" y="49900"/>
                </a:lnTo>
                <a:lnTo>
                  <a:pt x="37320" y="49890"/>
                </a:lnTo>
                <a:lnTo>
                  <a:pt x="37330" y="49880"/>
                </a:lnTo>
                <a:lnTo>
                  <a:pt x="37330" y="49870"/>
                </a:lnTo>
                <a:lnTo>
                  <a:pt x="37340" y="49870"/>
                </a:lnTo>
                <a:lnTo>
                  <a:pt x="37350" y="49870"/>
                </a:lnTo>
                <a:lnTo>
                  <a:pt x="37360" y="49880"/>
                </a:lnTo>
                <a:lnTo>
                  <a:pt x="37360" y="49890"/>
                </a:lnTo>
                <a:lnTo>
                  <a:pt x="37360" y="49900"/>
                </a:lnTo>
                <a:lnTo>
                  <a:pt x="37370" y="49910"/>
                </a:lnTo>
                <a:lnTo>
                  <a:pt x="37380" y="49900"/>
                </a:lnTo>
                <a:lnTo>
                  <a:pt x="37380" y="49890"/>
                </a:lnTo>
                <a:lnTo>
                  <a:pt x="37390" y="49890"/>
                </a:lnTo>
                <a:lnTo>
                  <a:pt x="37400" y="49890"/>
                </a:lnTo>
                <a:lnTo>
                  <a:pt x="37400" y="49900"/>
                </a:lnTo>
                <a:lnTo>
                  <a:pt x="37410" y="49910"/>
                </a:lnTo>
                <a:lnTo>
                  <a:pt x="37410" y="49930"/>
                </a:lnTo>
                <a:lnTo>
                  <a:pt x="37420" y="49930"/>
                </a:lnTo>
                <a:lnTo>
                  <a:pt x="37430" y="49940"/>
                </a:lnTo>
                <a:lnTo>
                  <a:pt x="37440" y="49950"/>
                </a:lnTo>
                <a:lnTo>
                  <a:pt x="37450" y="49960"/>
                </a:lnTo>
                <a:lnTo>
                  <a:pt x="37450" y="49990"/>
                </a:lnTo>
                <a:lnTo>
                  <a:pt x="37460" y="50020"/>
                </a:lnTo>
                <a:lnTo>
                  <a:pt x="37470" y="50050"/>
                </a:lnTo>
                <a:lnTo>
                  <a:pt x="37500" y="50050"/>
                </a:lnTo>
                <a:lnTo>
                  <a:pt x="37520" y="50070"/>
                </a:lnTo>
                <a:lnTo>
                  <a:pt x="37550" y="50090"/>
                </a:lnTo>
                <a:lnTo>
                  <a:pt x="37570" y="50090"/>
                </a:lnTo>
                <a:lnTo>
                  <a:pt x="37590" y="50110"/>
                </a:lnTo>
                <a:lnTo>
                  <a:pt x="37610" y="50100"/>
                </a:lnTo>
                <a:lnTo>
                  <a:pt x="37630" y="50100"/>
                </a:lnTo>
                <a:lnTo>
                  <a:pt x="37660" y="50120"/>
                </a:lnTo>
                <a:lnTo>
                  <a:pt x="37660" y="50130"/>
                </a:lnTo>
                <a:lnTo>
                  <a:pt x="37660" y="50150"/>
                </a:lnTo>
                <a:lnTo>
                  <a:pt x="37680" y="50170"/>
                </a:lnTo>
                <a:lnTo>
                  <a:pt x="37720" y="50180"/>
                </a:lnTo>
                <a:lnTo>
                  <a:pt x="37750" y="50190"/>
                </a:lnTo>
                <a:lnTo>
                  <a:pt x="37780" y="50180"/>
                </a:lnTo>
                <a:lnTo>
                  <a:pt x="37800" y="50160"/>
                </a:lnTo>
                <a:lnTo>
                  <a:pt x="37820" y="50120"/>
                </a:lnTo>
                <a:lnTo>
                  <a:pt x="37840" y="50090"/>
                </a:lnTo>
                <a:lnTo>
                  <a:pt x="37880" y="50090"/>
                </a:lnTo>
                <a:lnTo>
                  <a:pt x="37900" y="50090"/>
                </a:lnTo>
                <a:lnTo>
                  <a:pt x="37920" y="50070"/>
                </a:lnTo>
                <a:lnTo>
                  <a:pt x="37950" y="50060"/>
                </a:lnTo>
                <a:lnTo>
                  <a:pt x="37970" y="50060"/>
                </a:lnTo>
                <a:lnTo>
                  <a:pt x="37990" y="50070"/>
                </a:lnTo>
                <a:lnTo>
                  <a:pt x="38010" y="50080"/>
                </a:lnTo>
                <a:lnTo>
                  <a:pt x="38030" y="50080"/>
                </a:lnTo>
                <a:lnTo>
                  <a:pt x="38050" y="50070"/>
                </a:lnTo>
                <a:lnTo>
                  <a:pt x="38080" y="50060"/>
                </a:lnTo>
                <a:lnTo>
                  <a:pt x="38090" y="50070"/>
                </a:lnTo>
                <a:lnTo>
                  <a:pt x="38100" y="50080"/>
                </a:lnTo>
                <a:lnTo>
                  <a:pt x="38120" y="50090"/>
                </a:lnTo>
                <a:lnTo>
                  <a:pt x="38140" y="50090"/>
                </a:lnTo>
                <a:lnTo>
                  <a:pt x="38160" y="50090"/>
                </a:lnTo>
                <a:lnTo>
                  <a:pt x="38180" y="50100"/>
                </a:lnTo>
                <a:lnTo>
                  <a:pt x="38200" y="50120"/>
                </a:lnTo>
                <a:lnTo>
                  <a:pt x="38200" y="50130"/>
                </a:lnTo>
                <a:lnTo>
                  <a:pt x="38200" y="50160"/>
                </a:lnTo>
                <a:lnTo>
                  <a:pt x="38190" y="50180"/>
                </a:lnTo>
                <a:lnTo>
                  <a:pt x="38190" y="50190"/>
                </a:lnTo>
                <a:lnTo>
                  <a:pt x="38200" y="50210"/>
                </a:lnTo>
                <a:lnTo>
                  <a:pt x="38220" y="50220"/>
                </a:lnTo>
                <a:lnTo>
                  <a:pt x="38250" y="50240"/>
                </a:lnTo>
                <a:lnTo>
                  <a:pt x="38260" y="50260"/>
                </a:lnTo>
                <a:lnTo>
                  <a:pt x="38280" y="50290"/>
                </a:lnTo>
                <a:lnTo>
                  <a:pt x="38310" y="50290"/>
                </a:lnTo>
                <a:lnTo>
                  <a:pt x="38320" y="50280"/>
                </a:lnTo>
                <a:lnTo>
                  <a:pt x="38340" y="50270"/>
                </a:lnTo>
                <a:lnTo>
                  <a:pt x="38340" y="50260"/>
                </a:lnTo>
                <a:lnTo>
                  <a:pt x="38350" y="50250"/>
                </a:lnTo>
                <a:lnTo>
                  <a:pt x="38350" y="50240"/>
                </a:lnTo>
                <a:lnTo>
                  <a:pt x="38360" y="50230"/>
                </a:lnTo>
                <a:lnTo>
                  <a:pt x="38370" y="50240"/>
                </a:lnTo>
                <a:lnTo>
                  <a:pt x="38380" y="50250"/>
                </a:lnTo>
                <a:lnTo>
                  <a:pt x="38380" y="50260"/>
                </a:lnTo>
                <a:lnTo>
                  <a:pt x="38400" y="50280"/>
                </a:lnTo>
                <a:lnTo>
                  <a:pt x="38420" y="50290"/>
                </a:lnTo>
                <a:lnTo>
                  <a:pt x="38450" y="50290"/>
                </a:lnTo>
                <a:lnTo>
                  <a:pt x="38480" y="50300"/>
                </a:lnTo>
                <a:lnTo>
                  <a:pt x="38500" y="50310"/>
                </a:lnTo>
                <a:lnTo>
                  <a:pt x="38530" y="50300"/>
                </a:lnTo>
                <a:lnTo>
                  <a:pt x="38550" y="50310"/>
                </a:lnTo>
                <a:lnTo>
                  <a:pt x="38580" y="50320"/>
                </a:lnTo>
                <a:lnTo>
                  <a:pt x="38600" y="50310"/>
                </a:lnTo>
                <a:lnTo>
                  <a:pt x="38610" y="50310"/>
                </a:lnTo>
                <a:lnTo>
                  <a:pt x="38650" y="50310"/>
                </a:lnTo>
                <a:lnTo>
                  <a:pt x="38670" y="50310"/>
                </a:lnTo>
                <a:lnTo>
                  <a:pt x="38700" y="50320"/>
                </a:lnTo>
                <a:lnTo>
                  <a:pt x="38710" y="50330"/>
                </a:lnTo>
                <a:lnTo>
                  <a:pt x="38700" y="50340"/>
                </a:lnTo>
                <a:lnTo>
                  <a:pt x="38690" y="50350"/>
                </a:lnTo>
                <a:lnTo>
                  <a:pt x="38700" y="50360"/>
                </a:lnTo>
                <a:lnTo>
                  <a:pt x="38720" y="50360"/>
                </a:lnTo>
                <a:lnTo>
                  <a:pt x="38730" y="50370"/>
                </a:lnTo>
                <a:lnTo>
                  <a:pt x="38750" y="50380"/>
                </a:lnTo>
                <a:lnTo>
                  <a:pt x="38760" y="50390"/>
                </a:lnTo>
                <a:lnTo>
                  <a:pt x="38770" y="50400"/>
                </a:lnTo>
                <a:lnTo>
                  <a:pt x="38770" y="50420"/>
                </a:lnTo>
                <a:lnTo>
                  <a:pt x="38770" y="50430"/>
                </a:lnTo>
                <a:lnTo>
                  <a:pt x="38760" y="50440"/>
                </a:lnTo>
                <a:lnTo>
                  <a:pt x="38750" y="50450"/>
                </a:lnTo>
                <a:lnTo>
                  <a:pt x="38740" y="50470"/>
                </a:lnTo>
                <a:lnTo>
                  <a:pt x="38740" y="50480"/>
                </a:lnTo>
                <a:lnTo>
                  <a:pt x="38740" y="50510"/>
                </a:lnTo>
                <a:lnTo>
                  <a:pt x="38740" y="50530"/>
                </a:lnTo>
                <a:lnTo>
                  <a:pt x="38740" y="50550"/>
                </a:lnTo>
                <a:lnTo>
                  <a:pt x="38750" y="50570"/>
                </a:lnTo>
                <a:lnTo>
                  <a:pt x="38750" y="50590"/>
                </a:lnTo>
                <a:lnTo>
                  <a:pt x="38760" y="50600"/>
                </a:lnTo>
                <a:lnTo>
                  <a:pt x="38760" y="50610"/>
                </a:lnTo>
                <a:lnTo>
                  <a:pt x="38760" y="50620"/>
                </a:lnTo>
                <a:lnTo>
                  <a:pt x="38780" y="50620"/>
                </a:lnTo>
                <a:lnTo>
                  <a:pt x="38780" y="50610"/>
                </a:lnTo>
                <a:lnTo>
                  <a:pt x="38800" y="50600"/>
                </a:lnTo>
                <a:lnTo>
                  <a:pt x="38810" y="50610"/>
                </a:lnTo>
                <a:lnTo>
                  <a:pt x="38820" y="50630"/>
                </a:lnTo>
                <a:lnTo>
                  <a:pt x="38810" y="50640"/>
                </a:lnTo>
                <a:lnTo>
                  <a:pt x="38800" y="50650"/>
                </a:lnTo>
                <a:lnTo>
                  <a:pt x="38800" y="50670"/>
                </a:lnTo>
                <a:lnTo>
                  <a:pt x="38790" y="50680"/>
                </a:lnTo>
                <a:lnTo>
                  <a:pt x="38780" y="50690"/>
                </a:lnTo>
                <a:lnTo>
                  <a:pt x="38770" y="50700"/>
                </a:lnTo>
                <a:lnTo>
                  <a:pt x="38770" y="50720"/>
                </a:lnTo>
                <a:lnTo>
                  <a:pt x="38780" y="50740"/>
                </a:lnTo>
                <a:lnTo>
                  <a:pt x="38790" y="50750"/>
                </a:lnTo>
                <a:lnTo>
                  <a:pt x="38790" y="50740"/>
                </a:lnTo>
                <a:lnTo>
                  <a:pt x="38800" y="50720"/>
                </a:lnTo>
                <a:lnTo>
                  <a:pt x="38820" y="50700"/>
                </a:lnTo>
                <a:lnTo>
                  <a:pt x="38840" y="50700"/>
                </a:lnTo>
                <a:lnTo>
                  <a:pt x="38860" y="50690"/>
                </a:lnTo>
                <a:lnTo>
                  <a:pt x="38870" y="50680"/>
                </a:lnTo>
                <a:lnTo>
                  <a:pt x="38890" y="50670"/>
                </a:lnTo>
                <a:lnTo>
                  <a:pt x="38900" y="50660"/>
                </a:lnTo>
                <a:lnTo>
                  <a:pt x="38910" y="50640"/>
                </a:lnTo>
                <a:lnTo>
                  <a:pt x="38940" y="50630"/>
                </a:lnTo>
                <a:lnTo>
                  <a:pt x="38960" y="50620"/>
                </a:lnTo>
                <a:lnTo>
                  <a:pt x="38980" y="50630"/>
                </a:lnTo>
                <a:lnTo>
                  <a:pt x="39010" y="50640"/>
                </a:lnTo>
                <a:lnTo>
                  <a:pt x="39030" y="50660"/>
                </a:lnTo>
                <a:lnTo>
                  <a:pt x="39060" y="50670"/>
                </a:lnTo>
                <a:lnTo>
                  <a:pt x="39090" y="50680"/>
                </a:lnTo>
                <a:lnTo>
                  <a:pt x="39100" y="50690"/>
                </a:lnTo>
                <a:lnTo>
                  <a:pt x="39110" y="50700"/>
                </a:lnTo>
                <a:lnTo>
                  <a:pt x="39130" y="50720"/>
                </a:lnTo>
                <a:lnTo>
                  <a:pt x="39140" y="50730"/>
                </a:lnTo>
                <a:lnTo>
                  <a:pt x="39150" y="50730"/>
                </a:lnTo>
                <a:lnTo>
                  <a:pt x="39160" y="50720"/>
                </a:lnTo>
                <a:lnTo>
                  <a:pt x="39180" y="50700"/>
                </a:lnTo>
                <a:lnTo>
                  <a:pt x="39190" y="50690"/>
                </a:lnTo>
                <a:lnTo>
                  <a:pt x="39200" y="50670"/>
                </a:lnTo>
                <a:lnTo>
                  <a:pt x="39200" y="50650"/>
                </a:lnTo>
                <a:lnTo>
                  <a:pt x="39210" y="50640"/>
                </a:lnTo>
                <a:lnTo>
                  <a:pt x="39220" y="50630"/>
                </a:lnTo>
                <a:lnTo>
                  <a:pt x="39240" y="50630"/>
                </a:lnTo>
                <a:lnTo>
                  <a:pt x="39250" y="50640"/>
                </a:lnTo>
                <a:lnTo>
                  <a:pt x="39270" y="50650"/>
                </a:lnTo>
                <a:lnTo>
                  <a:pt x="39280" y="50640"/>
                </a:lnTo>
                <a:lnTo>
                  <a:pt x="39310" y="50620"/>
                </a:lnTo>
                <a:lnTo>
                  <a:pt x="39350" y="50630"/>
                </a:lnTo>
                <a:lnTo>
                  <a:pt x="39380" y="50630"/>
                </a:lnTo>
                <a:lnTo>
                  <a:pt x="39410" y="50620"/>
                </a:lnTo>
                <a:lnTo>
                  <a:pt x="39420" y="50590"/>
                </a:lnTo>
                <a:lnTo>
                  <a:pt x="39430" y="50570"/>
                </a:lnTo>
                <a:lnTo>
                  <a:pt x="39450" y="50580"/>
                </a:lnTo>
                <a:lnTo>
                  <a:pt x="39460" y="50590"/>
                </a:lnTo>
                <a:lnTo>
                  <a:pt x="39490" y="50580"/>
                </a:lnTo>
                <a:lnTo>
                  <a:pt x="39500" y="50550"/>
                </a:lnTo>
                <a:lnTo>
                  <a:pt x="39510" y="50520"/>
                </a:lnTo>
                <a:lnTo>
                  <a:pt x="39510" y="50490"/>
                </a:lnTo>
                <a:lnTo>
                  <a:pt x="39520" y="50470"/>
                </a:lnTo>
                <a:lnTo>
                  <a:pt x="39540" y="50470"/>
                </a:lnTo>
                <a:lnTo>
                  <a:pt x="39570" y="50480"/>
                </a:lnTo>
                <a:lnTo>
                  <a:pt x="39590" y="50470"/>
                </a:lnTo>
                <a:lnTo>
                  <a:pt x="39600" y="50440"/>
                </a:lnTo>
                <a:lnTo>
                  <a:pt x="39620" y="50470"/>
                </a:lnTo>
                <a:lnTo>
                  <a:pt x="39630" y="50470"/>
                </a:lnTo>
                <a:lnTo>
                  <a:pt x="39650" y="50460"/>
                </a:lnTo>
                <a:lnTo>
                  <a:pt x="39660" y="50430"/>
                </a:lnTo>
                <a:lnTo>
                  <a:pt x="39670" y="50420"/>
                </a:lnTo>
                <a:lnTo>
                  <a:pt x="39680" y="50430"/>
                </a:lnTo>
                <a:lnTo>
                  <a:pt x="39700" y="50460"/>
                </a:lnTo>
                <a:lnTo>
                  <a:pt x="39710" y="50460"/>
                </a:lnTo>
                <a:lnTo>
                  <a:pt x="39750" y="50430"/>
                </a:lnTo>
                <a:lnTo>
                  <a:pt x="39780" y="50430"/>
                </a:lnTo>
                <a:lnTo>
                  <a:pt x="39790" y="50420"/>
                </a:lnTo>
                <a:lnTo>
                  <a:pt x="39790" y="50400"/>
                </a:lnTo>
                <a:lnTo>
                  <a:pt x="39780" y="50370"/>
                </a:lnTo>
                <a:lnTo>
                  <a:pt x="39800" y="50330"/>
                </a:lnTo>
                <a:lnTo>
                  <a:pt x="39820" y="50330"/>
                </a:lnTo>
                <a:lnTo>
                  <a:pt x="39820" y="50360"/>
                </a:lnTo>
                <a:lnTo>
                  <a:pt x="39840" y="50380"/>
                </a:lnTo>
                <a:lnTo>
                  <a:pt x="39890" y="50310"/>
                </a:lnTo>
                <a:lnTo>
                  <a:pt x="39960" y="50290"/>
                </a:lnTo>
                <a:lnTo>
                  <a:pt x="40010" y="50320"/>
                </a:lnTo>
                <a:lnTo>
                  <a:pt x="40080" y="50320"/>
                </a:lnTo>
                <a:lnTo>
                  <a:pt x="40120" y="50270"/>
                </a:lnTo>
                <a:lnTo>
                  <a:pt x="40200" y="50260"/>
                </a:lnTo>
                <a:lnTo>
                  <a:pt x="40270" y="50210"/>
                </a:lnTo>
                <a:lnTo>
                  <a:pt x="40320" y="50170"/>
                </a:lnTo>
                <a:lnTo>
                  <a:pt x="40400" y="50160"/>
                </a:lnTo>
                <a:lnTo>
                  <a:pt x="40450" y="50100"/>
                </a:lnTo>
                <a:lnTo>
                  <a:pt x="40460" y="50030"/>
                </a:lnTo>
                <a:lnTo>
                  <a:pt x="40510" y="50020"/>
                </a:lnTo>
                <a:lnTo>
                  <a:pt x="40570" y="50000"/>
                </a:lnTo>
                <a:lnTo>
                  <a:pt x="40640" y="49970"/>
                </a:lnTo>
                <a:lnTo>
                  <a:pt x="40640" y="50610"/>
                </a:lnTo>
                <a:lnTo>
                  <a:pt x="40490" y="50920"/>
                </a:lnTo>
                <a:lnTo>
                  <a:pt x="40380" y="51220"/>
                </a:lnTo>
                <a:lnTo>
                  <a:pt x="40380" y="51230"/>
                </a:lnTo>
                <a:lnTo>
                  <a:pt x="40380" y="51240"/>
                </a:lnTo>
                <a:lnTo>
                  <a:pt x="40380" y="51260"/>
                </a:lnTo>
                <a:lnTo>
                  <a:pt x="40370" y="51270"/>
                </a:lnTo>
                <a:lnTo>
                  <a:pt x="40370" y="51290"/>
                </a:lnTo>
                <a:lnTo>
                  <a:pt x="40380" y="51300"/>
                </a:lnTo>
                <a:lnTo>
                  <a:pt x="40380" y="51310"/>
                </a:lnTo>
                <a:lnTo>
                  <a:pt x="40390" y="51320"/>
                </a:lnTo>
                <a:lnTo>
                  <a:pt x="40400" y="51330"/>
                </a:lnTo>
                <a:lnTo>
                  <a:pt x="40410" y="51330"/>
                </a:lnTo>
                <a:lnTo>
                  <a:pt x="40420" y="51340"/>
                </a:lnTo>
                <a:lnTo>
                  <a:pt x="40430" y="51360"/>
                </a:lnTo>
                <a:lnTo>
                  <a:pt x="40460" y="51370"/>
                </a:lnTo>
                <a:lnTo>
                  <a:pt x="40480" y="51370"/>
                </a:lnTo>
                <a:lnTo>
                  <a:pt x="40480" y="51350"/>
                </a:lnTo>
                <a:lnTo>
                  <a:pt x="40480" y="51340"/>
                </a:lnTo>
                <a:lnTo>
                  <a:pt x="40470" y="51330"/>
                </a:lnTo>
                <a:lnTo>
                  <a:pt x="40450" y="51330"/>
                </a:lnTo>
                <a:lnTo>
                  <a:pt x="40450" y="51320"/>
                </a:lnTo>
                <a:lnTo>
                  <a:pt x="40450" y="51310"/>
                </a:lnTo>
                <a:lnTo>
                  <a:pt x="40470" y="51310"/>
                </a:lnTo>
                <a:lnTo>
                  <a:pt x="40480" y="51310"/>
                </a:lnTo>
                <a:lnTo>
                  <a:pt x="40500" y="51310"/>
                </a:lnTo>
                <a:lnTo>
                  <a:pt x="40510" y="51310"/>
                </a:lnTo>
                <a:lnTo>
                  <a:pt x="40530" y="51300"/>
                </a:lnTo>
                <a:lnTo>
                  <a:pt x="40530" y="51290"/>
                </a:lnTo>
                <a:lnTo>
                  <a:pt x="40520" y="51290"/>
                </a:lnTo>
                <a:lnTo>
                  <a:pt x="40510" y="51290"/>
                </a:lnTo>
                <a:lnTo>
                  <a:pt x="40500" y="51280"/>
                </a:lnTo>
                <a:lnTo>
                  <a:pt x="40510" y="51280"/>
                </a:lnTo>
                <a:lnTo>
                  <a:pt x="40520" y="51270"/>
                </a:lnTo>
                <a:lnTo>
                  <a:pt x="40510" y="51260"/>
                </a:lnTo>
                <a:lnTo>
                  <a:pt x="40500" y="51250"/>
                </a:lnTo>
                <a:lnTo>
                  <a:pt x="40500" y="51240"/>
                </a:lnTo>
                <a:lnTo>
                  <a:pt x="40510" y="51240"/>
                </a:lnTo>
                <a:lnTo>
                  <a:pt x="40520" y="51250"/>
                </a:lnTo>
                <a:lnTo>
                  <a:pt x="40520" y="51260"/>
                </a:lnTo>
                <a:lnTo>
                  <a:pt x="40530" y="51260"/>
                </a:lnTo>
                <a:lnTo>
                  <a:pt x="40530" y="51250"/>
                </a:lnTo>
                <a:lnTo>
                  <a:pt x="40520" y="51240"/>
                </a:lnTo>
                <a:lnTo>
                  <a:pt x="40530" y="51230"/>
                </a:lnTo>
                <a:lnTo>
                  <a:pt x="40530" y="51240"/>
                </a:lnTo>
                <a:lnTo>
                  <a:pt x="40540" y="51240"/>
                </a:lnTo>
                <a:lnTo>
                  <a:pt x="40560" y="51240"/>
                </a:lnTo>
                <a:lnTo>
                  <a:pt x="40570" y="51230"/>
                </a:lnTo>
                <a:lnTo>
                  <a:pt x="40580" y="51210"/>
                </a:lnTo>
                <a:lnTo>
                  <a:pt x="40580" y="51190"/>
                </a:lnTo>
                <a:lnTo>
                  <a:pt x="40590" y="51190"/>
                </a:lnTo>
                <a:lnTo>
                  <a:pt x="40600" y="51190"/>
                </a:lnTo>
                <a:lnTo>
                  <a:pt x="40600" y="51210"/>
                </a:lnTo>
                <a:lnTo>
                  <a:pt x="40610" y="51220"/>
                </a:lnTo>
                <a:lnTo>
                  <a:pt x="40620" y="51230"/>
                </a:lnTo>
                <a:lnTo>
                  <a:pt x="40630" y="51230"/>
                </a:lnTo>
                <a:lnTo>
                  <a:pt x="40640" y="51230"/>
                </a:lnTo>
                <a:lnTo>
                  <a:pt x="40640" y="51220"/>
                </a:lnTo>
                <a:lnTo>
                  <a:pt x="40650" y="51220"/>
                </a:lnTo>
                <a:lnTo>
                  <a:pt x="40650" y="51210"/>
                </a:lnTo>
                <a:lnTo>
                  <a:pt x="40660" y="51210"/>
                </a:lnTo>
                <a:lnTo>
                  <a:pt x="40670" y="51220"/>
                </a:lnTo>
                <a:lnTo>
                  <a:pt x="40670" y="51230"/>
                </a:lnTo>
                <a:lnTo>
                  <a:pt x="40660" y="51230"/>
                </a:lnTo>
                <a:lnTo>
                  <a:pt x="40650" y="51230"/>
                </a:lnTo>
                <a:lnTo>
                  <a:pt x="40650" y="51240"/>
                </a:lnTo>
                <a:lnTo>
                  <a:pt x="40640" y="51250"/>
                </a:lnTo>
                <a:lnTo>
                  <a:pt x="40650" y="51260"/>
                </a:lnTo>
                <a:lnTo>
                  <a:pt x="40650" y="51270"/>
                </a:lnTo>
                <a:lnTo>
                  <a:pt x="40640" y="51280"/>
                </a:lnTo>
                <a:lnTo>
                  <a:pt x="40640" y="51290"/>
                </a:lnTo>
                <a:lnTo>
                  <a:pt x="40640" y="51300"/>
                </a:lnTo>
                <a:lnTo>
                  <a:pt x="40670" y="51340"/>
                </a:lnTo>
                <a:lnTo>
                  <a:pt x="40680" y="51350"/>
                </a:lnTo>
                <a:lnTo>
                  <a:pt x="40700" y="51380"/>
                </a:lnTo>
                <a:lnTo>
                  <a:pt x="40710" y="51380"/>
                </a:lnTo>
                <a:lnTo>
                  <a:pt x="40720" y="51370"/>
                </a:lnTo>
                <a:lnTo>
                  <a:pt x="40730" y="51350"/>
                </a:lnTo>
                <a:lnTo>
                  <a:pt x="40740" y="51350"/>
                </a:lnTo>
                <a:lnTo>
                  <a:pt x="40750" y="51350"/>
                </a:lnTo>
                <a:lnTo>
                  <a:pt x="40760" y="51340"/>
                </a:lnTo>
                <a:lnTo>
                  <a:pt x="40760" y="51330"/>
                </a:lnTo>
                <a:lnTo>
                  <a:pt x="40760" y="51320"/>
                </a:lnTo>
                <a:lnTo>
                  <a:pt x="40770" y="51310"/>
                </a:lnTo>
                <a:lnTo>
                  <a:pt x="40780" y="51320"/>
                </a:lnTo>
                <a:lnTo>
                  <a:pt x="40780" y="51330"/>
                </a:lnTo>
                <a:lnTo>
                  <a:pt x="40780" y="51340"/>
                </a:lnTo>
                <a:lnTo>
                  <a:pt x="40770" y="51340"/>
                </a:lnTo>
                <a:lnTo>
                  <a:pt x="40770" y="51350"/>
                </a:lnTo>
                <a:lnTo>
                  <a:pt x="40770" y="51360"/>
                </a:lnTo>
                <a:lnTo>
                  <a:pt x="40780" y="51370"/>
                </a:lnTo>
                <a:lnTo>
                  <a:pt x="40790" y="51370"/>
                </a:lnTo>
                <a:lnTo>
                  <a:pt x="40800" y="51370"/>
                </a:lnTo>
                <a:lnTo>
                  <a:pt x="40800" y="51360"/>
                </a:lnTo>
                <a:lnTo>
                  <a:pt x="40810" y="51360"/>
                </a:lnTo>
                <a:lnTo>
                  <a:pt x="40810" y="51370"/>
                </a:lnTo>
                <a:lnTo>
                  <a:pt x="40800" y="51380"/>
                </a:lnTo>
                <a:lnTo>
                  <a:pt x="40800" y="51390"/>
                </a:lnTo>
                <a:lnTo>
                  <a:pt x="40810" y="51390"/>
                </a:lnTo>
                <a:lnTo>
                  <a:pt x="40820" y="51390"/>
                </a:lnTo>
                <a:lnTo>
                  <a:pt x="40830" y="51400"/>
                </a:lnTo>
                <a:lnTo>
                  <a:pt x="40840" y="51410"/>
                </a:lnTo>
                <a:lnTo>
                  <a:pt x="40850" y="51410"/>
                </a:lnTo>
                <a:lnTo>
                  <a:pt x="40860" y="51410"/>
                </a:lnTo>
                <a:lnTo>
                  <a:pt x="40870" y="51420"/>
                </a:lnTo>
                <a:lnTo>
                  <a:pt x="40880" y="51430"/>
                </a:lnTo>
                <a:lnTo>
                  <a:pt x="40890" y="51430"/>
                </a:lnTo>
                <a:lnTo>
                  <a:pt x="40890" y="51440"/>
                </a:lnTo>
                <a:lnTo>
                  <a:pt x="40900" y="51450"/>
                </a:lnTo>
                <a:lnTo>
                  <a:pt x="40910" y="51450"/>
                </a:lnTo>
                <a:lnTo>
                  <a:pt x="40930" y="51460"/>
                </a:lnTo>
                <a:lnTo>
                  <a:pt x="40930" y="51470"/>
                </a:lnTo>
                <a:lnTo>
                  <a:pt x="40930" y="51480"/>
                </a:lnTo>
                <a:lnTo>
                  <a:pt x="40930" y="51490"/>
                </a:lnTo>
                <a:lnTo>
                  <a:pt x="40930" y="51510"/>
                </a:lnTo>
                <a:lnTo>
                  <a:pt x="40930" y="51520"/>
                </a:lnTo>
                <a:lnTo>
                  <a:pt x="40940" y="51510"/>
                </a:lnTo>
                <a:lnTo>
                  <a:pt x="40950" y="51490"/>
                </a:lnTo>
                <a:lnTo>
                  <a:pt x="40960" y="51480"/>
                </a:lnTo>
                <a:lnTo>
                  <a:pt x="40970" y="51490"/>
                </a:lnTo>
                <a:lnTo>
                  <a:pt x="40990" y="51490"/>
                </a:lnTo>
                <a:lnTo>
                  <a:pt x="41000" y="51480"/>
                </a:lnTo>
                <a:lnTo>
                  <a:pt x="41030" y="51480"/>
                </a:lnTo>
                <a:lnTo>
                  <a:pt x="41030" y="51490"/>
                </a:lnTo>
                <a:lnTo>
                  <a:pt x="41040" y="51480"/>
                </a:lnTo>
                <a:lnTo>
                  <a:pt x="41060" y="51490"/>
                </a:lnTo>
                <a:lnTo>
                  <a:pt x="41070" y="51500"/>
                </a:lnTo>
                <a:lnTo>
                  <a:pt x="41090" y="51490"/>
                </a:lnTo>
                <a:lnTo>
                  <a:pt x="41090" y="51470"/>
                </a:lnTo>
                <a:lnTo>
                  <a:pt x="41080" y="51460"/>
                </a:lnTo>
                <a:lnTo>
                  <a:pt x="41070" y="51460"/>
                </a:lnTo>
                <a:lnTo>
                  <a:pt x="41070" y="51450"/>
                </a:lnTo>
                <a:lnTo>
                  <a:pt x="41070" y="51440"/>
                </a:lnTo>
                <a:lnTo>
                  <a:pt x="41080" y="51420"/>
                </a:lnTo>
                <a:lnTo>
                  <a:pt x="41090" y="51420"/>
                </a:lnTo>
                <a:lnTo>
                  <a:pt x="41100" y="51440"/>
                </a:lnTo>
                <a:lnTo>
                  <a:pt x="41120" y="51440"/>
                </a:lnTo>
                <a:lnTo>
                  <a:pt x="41130" y="51450"/>
                </a:lnTo>
                <a:lnTo>
                  <a:pt x="41140" y="51460"/>
                </a:lnTo>
                <a:lnTo>
                  <a:pt x="41150" y="51480"/>
                </a:lnTo>
                <a:lnTo>
                  <a:pt x="41160" y="51470"/>
                </a:lnTo>
                <a:lnTo>
                  <a:pt x="41180" y="51470"/>
                </a:lnTo>
                <a:lnTo>
                  <a:pt x="41180" y="51480"/>
                </a:lnTo>
                <a:lnTo>
                  <a:pt x="41190" y="51500"/>
                </a:lnTo>
                <a:lnTo>
                  <a:pt x="41210" y="51500"/>
                </a:lnTo>
                <a:lnTo>
                  <a:pt x="41220" y="51490"/>
                </a:lnTo>
                <a:lnTo>
                  <a:pt x="41230" y="51500"/>
                </a:lnTo>
                <a:lnTo>
                  <a:pt x="41230" y="51510"/>
                </a:lnTo>
                <a:lnTo>
                  <a:pt x="41230" y="51520"/>
                </a:lnTo>
                <a:lnTo>
                  <a:pt x="41240" y="51520"/>
                </a:lnTo>
                <a:lnTo>
                  <a:pt x="41250" y="51520"/>
                </a:lnTo>
                <a:lnTo>
                  <a:pt x="41250" y="51530"/>
                </a:lnTo>
                <a:lnTo>
                  <a:pt x="41250" y="51540"/>
                </a:lnTo>
                <a:lnTo>
                  <a:pt x="41250" y="51550"/>
                </a:lnTo>
                <a:lnTo>
                  <a:pt x="41260" y="51560"/>
                </a:lnTo>
                <a:lnTo>
                  <a:pt x="40960" y="53150"/>
                </a:lnTo>
                <a:lnTo>
                  <a:pt x="40930" y="53300"/>
                </a:lnTo>
                <a:lnTo>
                  <a:pt x="40760" y="53320"/>
                </a:lnTo>
                <a:lnTo>
                  <a:pt x="40620" y="54240"/>
                </a:lnTo>
                <a:lnTo>
                  <a:pt x="40640" y="54250"/>
                </a:lnTo>
                <a:lnTo>
                  <a:pt x="40300" y="54820"/>
                </a:lnTo>
                <a:lnTo>
                  <a:pt x="39660" y="54560"/>
                </a:lnTo>
                <a:lnTo>
                  <a:pt x="39330" y="54670"/>
                </a:lnTo>
                <a:lnTo>
                  <a:pt x="39290" y="54850"/>
                </a:lnTo>
                <a:lnTo>
                  <a:pt x="39210" y="55270"/>
                </a:lnTo>
                <a:lnTo>
                  <a:pt x="39240" y="55510"/>
                </a:lnTo>
                <a:lnTo>
                  <a:pt x="39570" y="55880"/>
                </a:lnTo>
                <a:lnTo>
                  <a:pt x="39450" y="56290"/>
                </a:lnTo>
                <a:lnTo>
                  <a:pt x="39490" y="56420"/>
                </a:lnTo>
                <a:lnTo>
                  <a:pt x="39130" y="56350"/>
                </a:lnTo>
                <a:lnTo>
                  <a:pt x="38970" y="57130"/>
                </a:lnTo>
                <a:lnTo>
                  <a:pt x="38740" y="57080"/>
                </a:lnTo>
                <a:lnTo>
                  <a:pt x="38600" y="57110"/>
                </a:lnTo>
                <a:lnTo>
                  <a:pt x="38420" y="57170"/>
                </a:lnTo>
                <a:lnTo>
                  <a:pt x="38180" y="57140"/>
                </a:lnTo>
                <a:lnTo>
                  <a:pt x="38090" y="57080"/>
                </a:lnTo>
                <a:lnTo>
                  <a:pt x="38080" y="57140"/>
                </a:lnTo>
                <a:lnTo>
                  <a:pt x="37990" y="57190"/>
                </a:lnTo>
                <a:lnTo>
                  <a:pt x="38040" y="57280"/>
                </a:lnTo>
                <a:lnTo>
                  <a:pt x="38060" y="57400"/>
                </a:lnTo>
                <a:lnTo>
                  <a:pt x="38060" y="57580"/>
                </a:lnTo>
                <a:lnTo>
                  <a:pt x="37980" y="57710"/>
                </a:lnTo>
                <a:lnTo>
                  <a:pt x="37680" y="58090"/>
                </a:lnTo>
                <a:lnTo>
                  <a:pt x="37460" y="58060"/>
                </a:lnTo>
                <a:lnTo>
                  <a:pt x="37330" y="58040"/>
                </a:lnTo>
                <a:lnTo>
                  <a:pt x="37320" y="58110"/>
                </a:lnTo>
                <a:lnTo>
                  <a:pt x="37020" y="58080"/>
                </a:lnTo>
                <a:lnTo>
                  <a:pt x="36980" y="58200"/>
                </a:lnTo>
                <a:lnTo>
                  <a:pt x="36430" y="58320"/>
                </a:lnTo>
                <a:lnTo>
                  <a:pt x="36320" y="58290"/>
                </a:lnTo>
                <a:lnTo>
                  <a:pt x="36240" y="58820"/>
                </a:lnTo>
                <a:lnTo>
                  <a:pt x="36300" y="58840"/>
                </a:lnTo>
                <a:lnTo>
                  <a:pt x="36290" y="59010"/>
                </a:lnTo>
                <a:lnTo>
                  <a:pt x="36240" y="59020"/>
                </a:lnTo>
                <a:lnTo>
                  <a:pt x="36210" y="59090"/>
                </a:lnTo>
                <a:lnTo>
                  <a:pt x="36290" y="59220"/>
                </a:lnTo>
                <a:lnTo>
                  <a:pt x="36430" y="59240"/>
                </a:lnTo>
                <a:lnTo>
                  <a:pt x="36440" y="59300"/>
                </a:lnTo>
                <a:lnTo>
                  <a:pt x="36570" y="59310"/>
                </a:lnTo>
                <a:lnTo>
                  <a:pt x="36680" y="59320"/>
                </a:lnTo>
                <a:lnTo>
                  <a:pt x="36680" y="59440"/>
                </a:lnTo>
                <a:lnTo>
                  <a:pt x="36440" y="59420"/>
                </a:lnTo>
                <a:lnTo>
                  <a:pt x="36360" y="59880"/>
                </a:lnTo>
                <a:lnTo>
                  <a:pt x="36290" y="59870"/>
                </a:lnTo>
                <a:lnTo>
                  <a:pt x="36120" y="59860"/>
                </a:lnTo>
                <a:lnTo>
                  <a:pt x="36110" y="59730"/>
                </a:lnTo>
                <a:lnTo>
                  <a:pt x="35800" y="59700"/>
                </a:lnTo>
                <a:lnTo>
                  <a:pt x="35760" y="59690"/>
                </a:lnTo>
                <a:lnTo>
                  <a:pt x="35630" y="59660"/>
                </a:lnTo>
                <a:lnTo>
                  <a:pt x="35560" y="59640"/>
                </a:lnTo>
                <a:lnTo>
                  <a:pt x="35340" y="59550"/>
                </a:lnTo>
                <a:lnTo>
                  <a:pt x="35220" y="59530"/>
                </a:lnTo>
                <a:lnTo>
                  <a:pt x="35160" y="59520"/>
                </a:lnTo>
                <a:lnTo>
                  <a:pt x="35100" y="59510"/>
                </a:lnTo>
                <a:lnTo>
                  <a:pt x="34910" y="59480"/>
                </a:lnTo>
                <a:lnTo>
                  <a:pt x="34830" y="59470"/>
                </a:lnTo>
                <a:lnTo>
                  <a:pt x="34770" y="59440"/>
                </a:lnTo>
                <a:lnTo>
                  <a:pt x="34610" y="59460"/>
                </a:lnTo>
                <a:lnTo>
                  <a:pt x="34620" y="59210"/>
                </a:lnTo>
                <a:lnTo>
                  <a:pt x="34540" y="59190"/>
                </a:lnTo>
                <a:lnTo>
                  <a:pt x="34300" y="59220"/>
                </a:lnTo>
                <a:lnTo>
                  <a:pt x="34100" y="59170"/>
                </a:lnTo>
                <a:lnTo>
                  <a:pt x="34010" y="59260"/>
                </a:lnTo>
                <a:lnTo>
                  <a:pt x="33810" y="59270"/>
                </a:lnTo>
                <a:lnTo>
                  <a:pt x="33760" y="59400"/>
                </a:lnTo>
                <a:lnTo>
                  <a:pt x="33730" y="59470"/>
                </a:lnTo>
                <a:lnTo>
                  <a:pt x="33440" y="59610"/>
                </a:lnTo>
                <a:lnTo>
                  <a:pt x="33420" y="59650"/>
                </a:lnTo>
                <a:lnTo>
                  <a:pt x="33060" y="60330"/>
                </a:lnTo>
                <a:lnTo>
                  <a:pt x="33010" y="60250"/>
                </a:lnTo>
                <a:lnTo>
                  <a:pt x="32950" y="60200"/>
                </a:lnTo>
                <a:lnTo>
                  <a:pt x="32900" y="60130"/>
                </a:lnTo>
                <a:lnTo>
                  <a:pt x="32850" y="60090"/>
                </a:lnTo>
                <a:lnTo>
                  <a:pt x="32840" y="60000"/>
                </a:lnTo>
                <a:lnTo>
                  <a:pt x="32800" y="59920"/>
                </a:lnTo>
                <a:lnTo>
                  <a:pt x="32770" y="59880"/>
                </a:lnTo>
                <a:lnTo>
                  <a:pt x="32740" y="59860"/>
                </a:lnTo>
                <a:lnTo>
                  <a:pt x="32720" y="59790"/>
                </a:lnTo>
                <a:lnTo>
                  <a:pt x="32260" y="58300"/>
                </a:lnTo>
                <a:lnTo>
                  <a:pt x="31760" y="58050"/>
                </a:lnTo>
                <a:lnTo>
                  <a:pt x="31730" y="58030"/>
                </a:lnTo>
                <a:lnTo>
                  <a:pt x="31710" y="58010"/>
                </a:lnTo>
                <a:lnTo>
                  <a:pt x="31720" y="57990"/>
                </a:lnTo>
                <a:lnTo>
                  <a:pt x="31730" y="57950"/>
                </a:lnTo>
                <a:lnTo>
                  <a:pt x="31730" y="57940"/>
                </a:lnTo>
                <a:lnTo>
                  <a:pt x="31740" y="57900"/>
                </a:lnTo>
                <a:lnTo>
                  <a:pt x="31750" y="57630"/>
                </a:lnTo>
                <a:lnTo>
                  <a:pt x="31720" y="57460"/>
                </a:lnTo>
                <a:lnTo>
                  <a:pt x="31720" y="57440"/>
                </a:lnTo>
                <a:lnTo>
                  <a:pt x="31710" y="57410"/>
                </a:lnTo>
                <a:lnTo>
                  <a:pt x="31710" y="57380"/>
                </a:lnTo>
                <a:lnTo>
                  <a:pt x="31700" y="57360"/>
                </a:lnTo>
                <a:lnTo>
                  <a:pt x="31700" y="57340"/>
                </a:lnTo>
                <a:lnTo>
                  <a:pt x="31690" y="57280"/>
                </a:lnTo>
                <a:lnTo>
                  <a:pt x="31690" y="57260"/>
                </a:lnTo>
                <a:lnTo>
                  <a:pt x="31680" y="57210"/>
                </a:lnTo>
                <a:lnTo>
                  <a:pt x="31670" y="57150"/>
                </a:lnTo>
                <a:lnTo>
                  <a:pt x="31660" y="57110"/>
                </a:lnTo>
                <a:lnTo>
                  <a:pt x="31650" y="57050"/>
                </a:lnTo>
                <a:lnTo>
                  <a:pt x="31650" y="57000"/>
                </a:lnTo>
                <a:lnTo>
                  <a:pt x="31660" y="56960"/>
                </a:lnTo>
                <a:lnTo>
                  <a:pt x="31660" y="56910"/>
                </a:lnTo>
                <a:lnTo>
                  <a:pt x="31650" y="56880"/>
                </a:lnTo>
                <a:lnTo>
                  <a:pt x="31640" y="56870"/>
                </a:lnTo>
                <a:lnTo>
                  <a:pt x="31640" y="56850"/>
                </a:lnTo>
                <a:lnTo>
                  <a:pt x="31640" y="56770"/>
                </a:lnTo>
                <a:lnTo>
                  <a:pt x="31640" y="56730"/>
                </a:lnTo>
                <a:lnTo>
                  <a:pt x="31640" y="56700"/>
                </a:lnTo>
                <a:lnTo>
                  <a:pt x="31630" y="56680"/>
                </a:lnTo>
                <a:lnTo>
                  <a:pt x="31630" y="56650"/>
                </a:lnTo>
                <a:lnTo>
                  <a:pt x="31630" y="56630"/>
                </a:lnTo>
                <a:lnTo>
                  <a:pt x="31650" y="56620"/>
                </a:lnTo>
                <a:lnTo>
                  <a:pt x="31660" y="56610"/>
                </a:lnTo>
                <a:lnTo>
                  <a:pt x="31680" y="56590"/>
                </a:lnTo>
                <a:lnTo>
                  <a:pt x="31680" y="56570"/>
                </a:lnTo>
                <a:lnTo>
                  <a:pt x="31670" y="56560"/>
                </a:lnTo>
                <a:lnTo>
                  <a:pt x="31660" y="56550"/>
                </a:lnTo>
                <a:lnTo>
                  <a:pt x="31620" y="56540"/>
                </a:lnTo>
                <a:lnTo>
                  <a:pt x="31600" y="56520"/>
                </a:lnTo>
                <a:lnTo>
                  <a:pt x="31590" y="56490"/>
                </a:lnTo>
                <a:lnTo>
                  <a:pt x="31570" y="56460"/>
                </a:lnTo>
                <a:lnTo>
                  <a:pt x="31560" y="56380"/>
                </a:lnTo>
                <a:lnTo>
                  <a:pt x="31550" y="56370"/>
                </a:lnTo>
                <a:lnTo>
                  <a:pt x="31550" y="56360"/>
                </a:lnTo>
                <a:lnTo>
                  <a:pt x="31530" y="56330"/>
                </a:lnTo>
                <a:lnTo>
                  <a:pt x="31520" y="56320"/>
                </a:lnTo>
                <a:lnTo>
                  <a:pt x="31480" y="56300"/>
                </a:lnTo>
                <a:lnTo>
                  <a:pt x="31470" y="56290"/>
                </a:lnTo>
                <a:lnTo>
                  <a:pt x="31450" y="56280"/>
                </a:lnTo>
                <a:lnTo>
                  <a:pt x="31450" y="56250"/>
                </a:lnTo>
                <a:lnTo>
                  <a:pt x="31440" y="56230"/>
                </a:lnTo>
                <a:lnTo>
                  <a:pt x="31440" y="56210"/>
                </a:lnTo>
                <a:lnTo>
                  <a:pt x="31420" y="56190"/>
                </a:lnTo>
                <a:lnTo>
                  <a:pt x="31420" y="56160"/>
                </a:lnTo>
                <a:lnTo>
                  <a:pt x="31400" y="56120"/>
                </a:lnTo>
                <a:lnTo>
                  <a:pt x="31410" y="56100"/>
                </a:lnTo>
                <a:lnTo>
                  <a:pt x="31410" y="56090"/>
                </a:lnTo>
                <a:lnTo>
                  <a:pt x="31420" y="56070"/>
                </a:lnTo>
                <a:lnTo>
                  <a:pt x="31430" y="56060"/>
                </a:lnTo>
                <a:lnTo>
                  <a:pt x="31440" y="56050"/>
                </a:lnTo>
                <a:lnTo>
                  <a:pt x="31440" y="56040"/>
                </a:lnTo>
                <a:lnTo>
                  <a:pt x="31440" y="56030"/>
                </a:lnTo>
                <a:lnTo>
                  <a:pt x="31430" y="56010"/>
                </a:lnTo>
                <a:lnTo>
                  <a:pt x="31440" y="55990"/>
                </a:lnTo>
                <a:lnTo>
                  <a:pt x="31440" y="55980"/>
                </a:lnTo>
                <a:lnTo>
                  <a:pt x="31410" y="55950"/>
                </a:lnTo>
                <a:lnTo>
                  <a:pt x="31390" y="55910"/>
                </a:lnTo>
                <a:lnTo>
                  <a:pt x="31390" y="55870"/>
                </a:lnTo>
                <a:lnTo>
                  <a:pt x="31400" y="55840"/>
                </a:lnTo>
                <a:lnTo>
                  <a:pt x="31400" y="55820"/>
                </a:lnTo>
                <a:lnTo>
                  <a:pt x="31410" y="55810"/>
                </a:lnTo>
                <a:lnTo>
                  <a:pt x="31430" y="55800"/>
                </a:lnTo>
                <a:lnTo>
                  <a:pt x="31440" y="55790"/>
                </a:lnTo>
                <a:lnTo>
                  <a:pt x="31440" y="55770"/>
                </a:lnTo>
                <a:lnTo>
                  <a:pt x="31450" y="55750"/>
                </a:lnTo>
                <a:lnTo>
                  <a:pt x="31470" y="55730"/>
                </a:lnTo>
                <a:lnTo>
                  <a:pt x="31500" y="55700"/>
                </a:lnTo>
                <a:lnTo>
                  <a:pt x="31520" y="55680"/>
                </a:lnTo>
                <a:lnTo>
                  <a:pt x="31550" y="55660"/>
                </a:lnTo>
                <a:lnTo>
                  <a:pt x="31570" y="55650"/>
                </a:lnTo>
                <a:lnTo>
                  <a:pt x="31570" y="55630"/>
                </a:lnTo>
                <a:lnTo>
                  <a:pt x="31570" y="55620"/>
                </a:lnTo>
                <a:lnTo>
                  <a:pt x="31580" y="55580"/>
                </a:lnTo>
                <a:lnTo>
                  <a:pt x="31590" y="55550"/>
                </a:lnTo>
                <a:lnTo>
                  <a:pt x="31580" y="55530"/>
                </a:lnTo>
                <a:lnTo>
                  <a:pt x="31580" y="55510"/>
                </a:lnTo>
                <a:lnTo>
                  <a:pt x="31580" y="55490"/>
                </a:lnTo>
                <a:lnTo>
                  <a:pt x="31600" y="55430"/>
                </a:lnTo>
                <a:lnTo>
                  <a:pt x="31610" y="55410"/>
                </a:lnTo>
                <a:lnTo>
                  <a:pt x="31640" y="55400"/>
                </a:lnTo>
                <a:lnTo>
                  <a:pt x="31680" y="55370"/>
                </a:lnTo>
                <a:lnTo>
                  <a:pt x="31710" y="55360"/>
                </a:lnTo>
                <a:lnTo>
                  <a:pt x="31740" y="55330"/>
                </a:lnTo>
                <a:lnTo>
                  <a:pt x="31780" y="55240"/>
                </a:lnTo>
                <a:lnTo>
                  <a:pt x="31790" y="55160"/>
                </a:lnTo>
                <a:lnTo>
                  <a:pt x="31870" y="55080"/>
                </a:lnTo>
                <a:lnTo>
                  <a:pt x="31890" y="55080"/>
                </a:lnTo>
                <a:lnTo>
                  <a:pt x="31900" y="55070"/>
                </a:lnTo>
                <a:lnTo>
                  <a:pt x="31880" y="55050"/>
                </a:lnTo>
                <a:lnTo>
                  <a:pt x="31810" y="55040"/>
                </a:lnTo>
                <a:lnTo>
                  <a:pt x="31810" y="55030"/>
                </a:lnTo>
                <a:lnTo>
                  <a:pt x="31810" y="55020"/>
                </a:lnTo>
                <a:lnTo>
                  <a:pt x="31800" y="55020"/>
                </a:lnTo>
                <a:lnTo>
                  <a:pt x="31800" y="55010"/>
                </a:lnTo>
                <a:lnTo>
                  <a:pt x="31790" y="55010"/>
                </a:lnTo>
                <a:lnTo>
                  <a:pt x="31780" y="55010"/>
                </a:lnTo>
                <a:lnTo>
                  <a:pt x="31770" y="55000"/>
                </a:lnTo>
                <a:lnTo>
                  <a:pt x="31780" y="55000"/>
                </a:lnTo>
                <a:lnTo>
                  <a:pt x="31760" y="54990"/>
                </a:lnTo>
                <a:lnTo>
                  <a:pt x="31750" y="54990"/>
                </a:lnTo>
                <a:lnTo>
                  <a:pt x="31750" y="54980"/>
                </a:lnTo>
                <a:lnTo>
                  <a:pt x="31740" y="54980"/>
                </a:lnTo>
                <a:lnTo>
                  <a:pt x="31740" y="54970"/>
                </a:lnTo>
                <a:lnTo>
                  <a:pt x="31740" y="54960"/>
                </a:lnTo>
                <a:lnTo>
                  <a:pt x="31730" y="54950"/>
                </a:lnTo>
                <a:lnTo>
                  <a:pt x="31720" y="54950"/>
                </a:lnTo>
                <a:lnTo>
                  <a:pt x="31720" y="54940"/>
                </a:lnTo>
                <a:lnTo>
                  <a:pt x="31710" y="54940"/>
                </a:lnTo>
                <a:lnTo>
                  <a:pt x="31700" y="54940"/>
                </a:lnTo>
                <a:lnTo>
                  <a:pt x="31700" y="54930"/>
                </a:lnTo>
                <a:lnTo>
                  <a:pt x="31700" y="54920"/>
                </a:lnTo>
                <a:lnTo>
                  <a:pt x="31710" y="54910"/>
                </a:lnTo>
                <a:lnTo>
                  <a:pt x="31700" y="54900"/>
                </a:lnTo>
                <a:lnTo>
                  <a:pt x="31700" y="54880"/>
                </a:lnTo>
                <a:lnTo>
                  <a:pt x="31710" y="54870"/>
                </a:lnTo>
                <a:lnTo>
                  <a:pt x="31720" y="54860"/>
                </a:lnTo>
                <a:lnTo>
                  <a:pt x="31710" y="54840"/>
                </a:lnTo>
                <a:lnTo>
                  <a:pt x="31710" y="54820"/>
                </a:lnTo>
                <a:lnTo>
                  <a:pt x="31720" y="54810"/>
                </a:lnTo>
                <a:lnTo>
                  <a:pt x="31720" y="54800"/>
                </a:lnTo>
                <a:lnTo>
                  <a:pt x="31710" y="54780"/>
                </a:lnTo>
                <a:lnTo>
                  <a:pt x="31710" y="54770"/>
                </a:lnTo>
                <a:lnTo>
                  <a:pt x="31710" y="54760"/>
                </a:lnTo>
                <a:lnTo>
                  <a:pt x="31710" y="54750"/>
                </a:lnTo>
                <a:lnTo>
                  <a:pt x="31700" y="54740"/>
                </a:lnTo>
                <a:lnTo>
                  <a:pt x="31700" y="54730"/>
                </a:lnTo>
                <a:lnTo>
                  <a:pt x="31700" y="54720"/>
                </a:lnTo>
                <a:lnTo>
                  <a:pt x="31680" y="54730"/>
                </a:lnTo>
                <a:lnTo>
                  <a:pt x="31670" y="54720"/>
                </a:lnTo>
                <a:lnTo>
                  <a:pt x="31660" y="54730"/>
                </a:lnTo>
                <a:lnTo>
                  <a:pt x="31650" y="54730"/>
                </a:lnTo>
                <a:lnTo>
                  <a:pt x="31640" y="54730"/>
                </a:lnTo>
                <a:lnTo>
                  <a:pt x="31640" y="54720"/>
                </a:lnTo>
                <a:lnTo>
                  <a:pt x="31630" y="54720"/>
                </a:lnTo>
                <a:lnTo>
                  <a:pt x="31620" y="54710"/>
                </a:lnTo>
                <a:lnTo>
                  <a:pt x="31610" y="54700"/>
                </a:lnTo>
                <a:lnTo>
                  <a:pt x="31600" y="54710"/>
                </a:lnTo>
                <a:lnTo>
                  <a:pt x="31590" y="54710"/>
                </a:lnTo>
                <a:lnTo>
                  <a:pt x="31590" y="54700"/>
                </a:lnTo>
                <a:lnTo>
                  <a:pt x="31580" y="54700"/>
                </a:lnTo>
                <a:lnTo>
                  <a:pt x="31580" y="54690"/>
                </a:lnTo>
                <a:lnTo>
                  <a:pt x="31570" y="54680"/>
                </a:lnTo>
                <a:lnTo>
                  <a:pt x="31560" y="54680"/>
                </a:lnTo>
                <a:lnTo>
                  <a:pt x="31550" y="54680"/>
                </a:lnTo>
                <a:lnTo>
                  <a:pt x="31550" y="54670"/>
                </a:lnTo>
                <a:lnTo>
                  <a:pt x="31540" y="54680"/>
                </a:lnTo>
                <a:lnTo>
                  <a:pt x="31540" y="54670"/>
                </a:lnTo>
                <a:lnTo>
                  <a:pt x="31530" y="54670"/>
                </a:lnTo>
                <a:lnTo>
                  <a:pt x="31540" y="54660"/>
                </a:lnTo>
                <a:lnTo>
                  <a:pt x="31540" y="54650"/>
                </a:lnTo>
                <a:lnTo>
                  <a:pt x="31530" y="54650"/>
                </a:lnTo>
                <a:lnTo>
                  <a:pt x="31520" y="54660"/>
                </a:lnTo>
                <a:lnTo>
                  <a:pt x="31510" y="54650"/>
                </a:lnTo>
                <a:lnTo>
                  <a:pt x="31490" y="54640"/>
                </a:lnTo>
                <a:lnTo>
                  <a:pt x="31480" y="54630"/>
                </a:lnTo>
                <a:lnTo>
                  <a:pt x="31570" y="54290"/>
                </a:lnTo>
                <a:lnTo>
                  <a:pt x="31650" y="54240"/>
                </a:lnTo>
                <a:lnTo>
                  <a:pt x="31700" y="54130"/>
                </a:lnTo>
                <a:lnTo>
                  <a:pt x="31750" y="54060"/>
                </a:lnTo>
                <a:lnTo>
                  <a:pt x="31780" y="54020"/>
                </a:lnTo>
                <a:lnTo>
                  <a:pt x="31900" y="53960"/>
                </a:lnTo>
                <a:lnTo>
                  <a:pt x="31930" y="53950"/>
                </a:lnTo>
                <a:lnTo>
                  <a:pt x="32000" y="53920"/>
                </a:lnTo>
                <a:lnTo>
                  <a:pt x="32030" y="53800"/>
                </a:lnTo>
                <a:lnTo>
                  <a:pt x="32040" y="53770"/>
                </a:lnTo>
                <a:lnTo>
                  <a:pt x="32030" y="53760"/>
                </a:lnTo>
                <a:lnTo>
                  <a:pt x="32020" y="53760"/>
                </a:lnTo>
                <a:lnTo>
                  <a:pt x="32020" y="53740"/>
                </a:lnTo>
                <a:lnTo>
                  <a:pt x="32020" y="53720"/>
                </a:lnTo>
                <a:lnTo>
                  <a:pt x="32030" y="53710"/>
                </a:lnTo>
                <a:lnTo>
                  <a:pt x="32040" y="53700"/>
                </a:lnTo>
                <a:lnTo>
                  <a:pt x="32030" y="53690"/>
                </a:lnTo>
                <a:lnTo>
                  <a:pt x="32020" y="53690"/>
                </a:lnTo>
                <a:lnTo>
                  <a:pt x="32020" y="53680"/>
                </a:lnTo>
                <a:lnTo>
                  <a:pt x="32030" y="53670"/>
                </a:lnTo>
                <a:lnTo>
                  <a:pt x="32020" y="53670"/>
                </a:lnTo>
                <a:lnTo>
                  <a:pt x="32020" y="53660"/>
                </a:lnTo>
                <a:lnTo>
                  <a:pt x="32010" y="53650"/>
                </a:lnTo>
                <a:lnTo>
                  <a:pt x="32020" y="53640"/>
                </a:lnTo>
                <a:lnTo>
                  <a:pt x="32030" y="53640"/>
                </a:lnTo>
                <a:lnTo>
                  <a:pt x="32030" y="53620"/>
                </a:lnTo>
                <a:lnTo>
                  <a:pt x="32030" y="53610"/>
                </a:lnTo>
                <a:lnTo>
                  <a:pt x="32040" y="53600"/>
                </a:lnTo>
                <a:lnTo>
                  <a:pt x="32050" y="53610"/>
                </a:lnTo>
                <a:lnTo>
                  <a:pt x="32050" y="53600"/>
                </a:lnTo>
                <a:lnTo>
                  <a:pt x="32060" y="53590"/>
                </a:lnTo>
                <a:lnTo>
                  <a:pt x="32050" y="53590"/>
                </a:lnTo>
                <a:lnTo>
                  <a:pt x="32050" y="53580"/>
                </a:lnTo>
                <a:lnTo>
                  <a:pt x="32060" y="53580"/>
                </a:lnTo>
                <a:lnTo>
                  <a:pt x="32060" y="53590"/>
                </a:lnTo>
                <a:lnTo>
                  <a:pt x="32070" y="53590"/>
                </a:lnTo>
                <a:lnTo>
                  <a:pt x="32070" y="53600"/>
                </a:lnTo>
                <a:lnTo>
                  <a:pt x="32080" y="53600"/>
                </a:lnTo>
                <a:lnTo>
                  <a:pt x="32080" y="53590"/>
                </a:lnTo>
                <a:lnTo>
                  <a:pt x="32090" y="53580"/>
                </a:lnTo>
                <a:lnTo>
                  <a:pt x="32090" y="53570"/>
                </a:lnTo>
                <a:lnTo>
                  <a:pt x="32090" y="53560"/>
                </a:lnTo>
                <a:lnTo>
                  <a:pt x="32080" y="53560"/>
                </a:lnTo>
                <a:lnTo>
                  <a:pt x="32080" y="53550"/>
                </a:lnTo>
                <a:lnTo>
                  <a:pt x="32080" y="53540"/>
                </a:lnTo>
                <a:lnTo>
                  <a:pt x="32090" y="53540"/>
                </a:lnTo>
                <a:lnTo>
                  <a:pt x="32100" y="53530"/>
                </a:lnTo>
                <a:lnTo>
                  <a:pt x="32100" y="53520"/>
                </a:lnTo>
                <a:lnTo>
                  <a:pt x="32090" y="53520"/>
                </a:lnTo>
                <a:lnTo>
                  <a:pt x="32100" y="53510"/>
                </a:lnTo>
                <a:lnTo>
                  <a:pt x="32100" y="53500"/>
                </a:lnTo>
                <a:lnTo>
                  <a:pt x="32100" y="53490"/>
                </a:lnTo>
                <a:lnTo>
                  <a:pt x="32100" y="53480"/>
                </a:lnTo>
                <a:lnTo>
                  <a:pt x="32110" y="53480"/>
                </a:lnTo>
                <a:lnTo>
                  <a:pt x="32110" y="53490"/>
                </a:lnTo>
                <a:lnTo>
                  <a:pt x="32120" y="53490"/>
                </a:lnTo>
                <a:lnTo>
                  <a:pt x="32120" y="53480"/>
                </a:lnTo>
                <a:lnTo>
                  <a:pt x="32120" y="53470"/>
                </a:lnTo>
                <a:lnTo>
                  <a:pt x="32130" y="53470"/>
                </a:lnTo>
                <a:lnTo>
                  <a:pt x="32140" y="53460"/>
                </a:lnTo>
                <a:lnTo>
                  <a:pt x="32150" y="53460"/>
                </a:lnTo>
                <a:lnTo>
                  <a:pt x="32160" y="53470"/>
                </a:lnTo>
                <a:lnTo>
                  <a:pt x="32170" y="53480"/>
                </a:lnTo>
                <a:lnTo>
                  <a:pt x="32170" y="53470"/>
                </a:lnTo>
                <a:lnTo>
                  <a:pt x="32180" y="53470"/>
                </a:lnTo>
                <a:lnTo>
                  <a:pt x="32190" y="53470"/>
                </a:lnTo>
                <a:lnTo>
                  <a:pt x="32200" y="53460"/>
                </a:lnTo>
                <a:lnTo>
                  <a:pt x="32190" y="53450"/>
                </a:lnTo>
                <a:lnTo>
                  <a:pt x="32200" y="53440"/>
                </a:lnTo>
                <a:lnTo>
                  <a:pt x="32210" y="53450"/>
                </a:lnTo>
                <a:lnTo>
                  <a:pt x="32210" y="53440"/>
                </a:lnTo>
                <a:lnTo>
                  <a:pt x="32260" y="53410"/>
                </a:lnTo>
                <a:lnTo>
                  <a:pt x="32320" y="53390"/>
                </a:lnTo>
                <a:lnTo>
                  <a:pt x="32330" y="53390"/>
                </a:lnTo>
                <a:lnTo>
                  <a:pt x="32340" y="53390"/>
                </a:lnTo>
                <a:lnTo>
                  <a:pt x="32350" y="53390"/>
                </a:lnTo>
                <a:lnTo>
                  <a:pt x="32350" y="53380"/>
                </a:lnTo>
                <a:lnTo>
                  <a:pt x="32360" y="53380"/>
                </a:lnTo>
                <a:lnTo>
                  <a:pt x="32360" y="53370"/>
                </a:lnTo>
                <a:lnTo>
                  <a:pt x="32370" y="53370"/>
                </a:lnTo>
                <a:lnTo>
                  <a:pt x="32380" y="53370"/>
                </a:lnTo>
                <a:lnTo>
                  <a:pt x="32370" y="53380"/>
                </a:lnTo>
                <a:lnTo>
                  <a:pt x="32380" y="53380"/>
                </a:lnTo>
                <a:lnTo>
                  <a:pt x="32390" y="53380"/>
                </a:lnTo>
                <a:lnTo>
                  <a:pt x="32400" y="53370"/>
                </a:lnTo>
                <a:lnTo>
                  <a:pt x="32390" y="53370"/>
                </a:lnTo>
                <a:lnTo>
                  <a:pt x="32390" y="53360"/>
                </a:lnTo>
                <a:lnTo>
                  <a:pt x="32400" y="53360"/>
                </a:lnTo>
                <a:lnTo>
                  <a:pt x="32400" y="53350"/>
                </a:lnTo>
                <a:lnTo>
                  <a:pt x="32400" y="53340"/>
                </a:lnTo>
                <a:lnTo>
                  <a:pt x="32390" y="53340"/>
                </a:lnTo>
                <a:lnTo>
                  <a:pt x="32390" y="53350"/>
                </a:lnTo>
                <a:lnTo>
                  <a:pt x="32390" y="53340"/>
                </a:lnTo>
                <a:lnTo>
                  <a:pt x="32390" y="53330"/>
                </a:lnTo>
                <a:lnTo>
                  <a:pt x="32390" y="53320"/>
                </a:lnTo>
                <a:lnTo>
                  <a:pt x="32410" y="53320"/>
                </a:lnTo>
                <a:lnTo>
                  <a:pt x="32410" y="53310"/>
                </a:lnTo>
                <a:lnTo>
                  <a:pt x="32400" y="53310"/>
                </a:lnTo>
                <a:lnTo>
                  <a:pt x="32400" y="53300"/>
                </a:lnTo>
                <a:lnTo>
                  <a:pt x="32410" y="53300"/>
                </a:lnTo>
                <a:lnTo>
                  <a:pt x="32410" y="53310"/>
                </a:lnTo>
                <a:lnTo>
                  <a:pt x="32420" y="53310"/>
                </a:lnTo>
                <a:lnTo>
                  <a:pt x="32410" y="53320"/>
                </a:lnTo>
                <a:lnTo>
                  <a:pt x="32420" y="53320"/>
                </a:lnTo>
                <a:lnTo>
                  <a:pt x="32420" y="53310"/>
                </a:lnTo>
                <a:lnTo>
                  <a:pt x="32430" y="53310"/>
                </a:lnTo>
                <a:lnTo>
                  <a:pt x="32420" y="53300"/>
                </a:lnTo>
                <a:lnTo>
                  <a:pt x="32420" y="53290"/>
                </a:lnTo>
                <a:lnTo>
                  <a:pt x="32430" y="53280"/>
                </a:lnTo>
                <a:lnTo>
                  <a:pt x="32430" y="53290"/>
                </a:lnTo>
                <a:lnTo>
                  <a:pt x="32440" y="53290"/>
                </a:lnTo>
                <a:lnTo>
                  <a:pt x="32440" y="53280"/>
                </a:lnTo>
                <a:lnTo>
                  <a:pt x="32430" y="53260"/>
                </a:lnTo>
                <a:lnTo>
                  <a:pt x="32420" y="53260"/>
                </a:lnTo>
                <a:lnTo>
                  <a:pt x="32430" y="53260"/>
                </a:lnTo>
                <a:lnTo>
                  <a:pt x="32440" y="53260"/>
                </a:lnTo>
                <a:lnTo>
                  <a:pt x="32450" y="53260"/>
                </a:lnTo>
                <a:lnTo>
                  <a:pt x="32460" y="53260"/>
                </a:lnTo>
                <a:lnTo>
                  <a:pt x="32460" y="53240"/>
                </a:lnTo>
                <a:lnTo>
                  <a:pt x="32460" y="53190"/>
                </a:lnTo>
                <a:lnTo>
                  <a:pt x="32460" y="53150"/>
                </a:lnTo>
                <a:lnTo>
                  <a:pt x="32490" y="53110"/>
                </a:lnTo>
                <a:lnTo>
                  <a:pt x="32480" y="53100"/>
                </a:lnTo>
                <a:lnTo>
                  <a:pt x="32480" y="53080"/>
                </a:lnTo>
                <a:lnTo>
                  <a:pt x="32480" y="53060"/>
                </a:lnTo>
                <a:lnTo>
                  <a:pt x="32470" y="53040"/>
                </a:lnTo>
                <a:lnTo>
                  <a:pt x="32450" y="53040"/>
                </a:lnTo>
                <a:lnTo>
                  <a:pt x="32440" y="53030"/>
                </a:lnTo>
                <a:lnTo>
                  <a:pt x="32430" y="53020"/>
                </a:lnTo>
                <a:lnTo>
                  <a:pt x="32430" y="53010"/>
                </a:lnTo>
                <a:lnTo>
                  <a:pt x="32390" y="52990"/>
                </a:lnTo>
                <a:lnTo>
                  <a:pt x="32380" y="52980"/>
                </a:lnTo>
                <a:lnTo>
                  <a:pt x="32370" y="52970"/>
                </a:lnTo>
                <a:lnTo>
                  <a:pt x="32350" y="52970"/>
                </a:lnTo>
                <a:lnTo>
                  <a:pt x="32340" y="52950"/>
                </a:lnTo>
                <a:lnTo>
                  <a:pt x="32400" y="52840"/>
                </a:lnTo>
                <a:lnTo>
                  <a:pt x="32410" y="52830"/>
                </a:lnTo>
                <a:lnTo>
                  <a:pt x="32470" y="52820"/>
                </a:lnTo>
                <a:lnTo>
                  <a:pt x="32480" y="52820"/>
                </a:lnTo>
                <a:lnTo>
                  <a:pt x="32480" y="52830"/>
                </a:lnTo>
                <a:lnTo>
                  <a:pt x="32540" y="52830"/>
                </a:lnTo>
                <a:lnTo>
                  <a:pt x="32570" y="52750"/>
                </a:lnTo>
                <a:lnTo>
                  <a:pt x="32580" y="52710"/>
                </a:lnTo>
                <a:lnTo>
                  <a:pt x="32580" y="52690"/>
                </a:lnTo>
                <a:lnTo>
                  <a:pt x="32580" y="52660"/>
                </a:lnTo>
                <a:lnTo>
                  <a:pt x="32570" y="52640"/>
                </a:lnTo>
                <a:lnTo>
                  <a:pt x="32530" y="52620"/>
                </a:lnTo>
                <a:lnTo>
                  <a:pt x="32490" y="52610"/>
                </a:lnTo>
                <a:lnTo>
                  <a:pt x="32480" y="52600"/>
                </a:lnTo>
                <a:lnTo>
                  <a:pt x="32480" y="52590"/>
                </a:lnTo>
                <a:lnTo>
                  <a:pt x="32460" y="52600"/>
                </a:lnTo>
                <a:lnTo>
                  <a:pt x="32450" y="52600"/>
                </a:lnTo>
                <a:lnTo>
                  <a:pt x="32450" y="52590"/>
                </a:lnTo>
                <a:lnTo>
                  <a:pt x="32450" y="52580"/>
                </a:lnTo>
                <a:lnTo>
                  <a:pt x="32440" y="52570"/>
                </a:lnTo>
                <a:lnTo>
                  <a:pt x="32440" y="52560"/>
                </a:lnTo>
                <a:lnTo>
                  <a:pt x="32430" y="52570"/>
                </a:lnTo>
                <a:lnTo>
                  <a:pt x="32420" y="52560"/>
                </a:lnTo>
                <a:lnTo>
                  <a:pt x="32410" y="52560"/>
                </a:lnTo>
                <a:lnTo>
                  <a:pt x="32400" y="52550"/>
                </a:lnTo>
                <a:lnTo>
                  <a:pt x="32390" y="52540"/>
                </a:lnTo>
                <a:lnTo>
                  <a:pt x="32390" y="52530"/>
                </a:lnTo>
                <a:lnTo>
                  <a:pt x="32380" y="52530"/>
                </a:lnTo>
                <a:lnTo>
                  <a:pt x="32380" y="52540"/>
                </a:lnTo>
                <a:lnTo>
                  <a:pt x="32370" y="52540"/>
                </a:lnTo>
                <a:lnTo>
                  <a:pt x="32370" y="52550"/>
                </a:lnTo>
                <a:lnTo>
                  <a:pt x="32360" y="52550"/>
                </a:lnTo>
                <a:lnTo>
                  <a:pt x="32360" y="52540"/>
                </a:lnTo>
                <a:lnTo>
                  <a:pt x="32350" y="52530"/>
                </a:lnTo>
                <a:lnTo>
                  <a:pt x="32350" y="52540"/>
                </a:lnTo>
                <a:lnTo>
                  <a:pt x="32340" y="52530"/>
                </a:lnTo>
                <a:lnTo>
                  <a:pt x="32340" y="52520"/>
                </a:lnTo>
                <a:lnTo>
                  <a:pt x="32350" y="52510"/>
                </a:lnTo>
                <a:lnTo>
                  <a:pt x="32340" y="52510"/>
                </a:lnTo>
                <a:lnTo>
                  <a:pt x="32330" y="52510"/>
                </a:lnTo>
                <a:lnTo>
                  <a:pt x="32330" y="52520"/>
                </a:lnTo>
                <a:lnTo>
                  <a:pt x="32320" y="52510"/>
                </a:lnTo>
                <a:lnTo>
                  <a:pt x="32320" y="52500"/>
                </a:lnTo>
                <a:lnTo>
                  <a:pt x="32310" y="52490"/>
                </a:lnTo>
                <a:lnTo>
                  <a:pt x="32310" y="52480"/>
                </a:lnTo>
                <a:lnTo>
                  <a:pt x="32300" y="52480"/>
                </a:lnTo>
                <a:lnTo>
                  <a:pt x="32300" y="52470"/>
                </a:lnTo>
                <a:lnTo>
                  <a:pt x="32300" y="52460"/>
                </a:lnTo>
                <a:lnTo>
                  <a:pt x="32290" y="52460"/>
                </a:lnTo>
                <a:lnTo>
                  <a:pt x="32290" y="52450"/>
                </a:lnTo>
                <a:lnTo>
                  <a:pt x="32290" y="52440"/>
                </a:lnTo>
                <a:lnTo>
                  <a:pt x="32280" y="52450"/>
                </a:lnTo>
                <a:lnTo>
                  <a:pt x="32280" y="52440"/>
                </a:lnTo>
                <a:lnTo>
                  <a:pt x="32270" y="52440"/>
                </a:lnTo>
                <a:lnTo>
                  <a:pt x="32280" y="52430"/>
                </a:lnTo>
                <a:lnTo>
                  <a:pt x="32280" y="52420"/>
                </a:lnTo>
                <a:lnTo>
                  <a:pt x="32270" y="52420"/>
                </a:lnTo>
                <a:lnTo>
                  <a:pt x="32270" y="52410"/>
                </a:lnTo>
                <a:lnTo>
                  <a:pt x="32270" y="52390"/>
                </a:lnTo>
                <a:lnTo>
                  <a:pt x="32270" y="52380"/>
                </a:lnTo>
                <a:lnTo>
                  <a:pt x="32270" y="52370"/>
                </a:lnTo>
                <a:lnTo>
                  <a:pt x="32260" y="52360"/>
                </a:lnTo>
                <a:lnTo>
                  <a:pt x="32250" y="52350"/>
                </a:lnTo>
                <a:lnTo>
                  <a:pt x="32250" y="52360"/>
                </a:lnTo>
                <a:lnTo>
                  <a:pt x="32210" y="52340"/>
                </a:lnTo>
                <a:lnTo>
                  <a:pt x="32200" y="52340"/>
                </a:lnTo>
                <a:lnTo>
                  <a:pt x="32190" y="52320"/>
                </a:lnTo>
                <a:lnTo>
                  <a:pt x="32180" y="52320"/>
                </a:lnTo>
                <a:lnTo>
                  <a:pt x="32170" y="52310"/>
                </a:lnTo>
                <a:lnTo>
                  <a:pt x="32170" y="52300"/>
                </a:lnTo>
                <a:lnTo>
                  <a:pt x="32180" y="52300"/>
                </a:lnTo>
                <a:lnTo>
                  <a:pt x="32180" y="52290"/>
                </a:lnTo>
                <a:lnTo>
                  <a:pt x="32180" y="52280"/>
                </a:lnTo>
                <a:lnTo>
                  <a:pt x="32170" y="52290"/>
                </a:lnTo>
                <a:lnTo>
                  <a:pt x="32170" y="52280"/>
                </a:lnTo>
                <a:lnTo>
                  <a:pt x="32170" y="52270"/>
                </a:lnTo>
                <a:lnTo>
                  <a:pt x="32170" y="52260"/>
                </a:lnTo>
                <a:lnTo>
                  <a:pt x="32160" y="52270"/>
                </a:lnTo>
                <a:lnTo>
                  <a:pt x="32160" y="52260"/>
                </a:lnTo>
                <a:lnTo>
                  <a:pt x="32160" y="52250"/>
                </a:lnTo>
                <a:lnTo>
                  <a:pt x="32150" y="52250"/>
                </a:lnTo>
                <a:lnTo>
                  <a:pt x="32150" y="52260"/>
                </a:lnTo>
                <a:lnTo>
                  <a:pt x="32140" y="52260"/>
                </a:lnTo>
                <a:lnTo>
                  <a:pt x="32140" y="52250"/>
                </a:lnTo>
                <a:lnTo>
                  <a:pt x="32150" y="52240"/>
                </a:lnTo>
                <a:lnTo>
                  <a:pt x="32160" y="52240"/>
                </a:lnTo>
                <a:lnTo>
                  <a:pt x="32160" y="52220"/>
                </a:lnTo>
                <a:lnTo>
                  <a:pt x="32180" y="52220"/>
                </a:lnTo>
                <a:lnTo>
                  <a:pt x="32190" y="52210"/>
                </a:lnTo>
                <a:lnTo>
                  <a:pt x="32200" y="52210"/>
                </a:lnTo>
                <a:lnTo>
                  <a:pt x="32220" y="52220"/>
                </a:lnTo>
                <a:lnTo>
                  <a:pt x="32230" y="52220"/>
                </a:lnTo>
                <a:lnTo>
                  <a:pt x="32240" y="52210"/>
                </a:lnTo>
                <a:lnTo>
                  <a:pt x="32260" y="52210"/>
                </a:lnTo>
                <a:lnTo>
                  <a:pt x="32270" y="52210"/>
                </a:lnTo>
                <a:lnTo>
                  <a:pt x="32280" y="52200"/>
                </a:lnTo>
                <a:lnTo>
                  <a:pt x="32300" y="52200"/>
                </a:lnTo>
                <a:lnTo>
                  <a:pt x="32290" y="52190"/>
                </a:lnTo>
                <a:lnTo>
                  <a:pt x="32300" y="52190"/>
                </a:lnTo>
                <a:lnTo>
                  <a:pt x="32300" y="52180"/>
                </a:lnTo>
                <a:lnTo>
                  <a:pt x="32300" y="52170"/>
                </a:lnTo>
                <a:lnTo>
                  <a:pt x="32290" y="52170"/>
                </a:lnTo>
                <a:lnTo>
                  <a:pt x="32280" y="52170"/>
                </a:lnTo>
                <a:lnTo>
                  <a:pt x="32270" y="52170"/>
                </a:lnTo>
                <a:lnTo>
                  <a:pt x="32280" y="52160"/>
                </a:lnTo>
                <a:lnTo>
                  <a:pt x="32290" y="52160"/>
                </a:lnTo>
                <a:lnTo>
                  <a:pt x="32270" y="52150"/>
                </a:lnTo>
                <a:lnTo>
                  <a:pt x="32280" y="52140"/>
                </a:lnTo>
                <a:lnTo>
                  <a:pt x="32280" y="52150"/>
                </a:lnTo>
                <a:lnTo>
                  <a:pt x="32290" y="52140"/>
                </a:lnTo>
                <a:lnTo>
                  <a:pt x="32300" y="52130"/>
                </a:lnTo>
                <a:lnTo>
                  <a:pt x="32310" y="52130"/>
                </a:lnTo>
                <a:lnTo>
                  <a:pt x="32320" y="52130"/>
                </a:lnTo>
                <a:lnTo>
                  <a:pt x="32320" y="52120"/>
                </a:lnTo>
                <a:lnTo>
                  <a:pt x="32320" y="52110"/>
                </a:lnTo>
                <a:lnTo>
                  <a:pt x="32320" y="52100"/>
                </a:lnTo>
                <a:lnTo>
                  <a:pt x="32320" y="52090"/>
                </a:lnTo>
                <a:lnTo>
                  <a:pt x="32310" y="52080"/>
                </a:lnTo>
                <a:lnTo>
                  <a:pt x="32270" y="52050"/>
                </a:lnTo>
                <a:lnTo>
                  <a:pt x="32270" y="52000"/>
                </a:lnTo>
                <a:lnTo>
                  <a:pt x="32280" y="51950"/>
                </a:lnTo>
                <a:lnTo>
                  <a:pt x="32260" y="51950"/>
                </a:lnTo>
                <a:lnTo>
                  <a:pt x="32250" y="51950"/>
                </a:lnTo>
                <a:lnTo>
                  <a:pt x="32240" y="51960"/>
                </a:lnTo>
                <a:lnTo>
                  <a:pt x="32230" y="51950"/>
                </a:lnTo>
                <a:lnTo>
                  <a:pt x="32230" y="51940"/>
                </a:lnTo>
                <a:lnTo>
                  <a:pt x="32240" y="51940"/>
                </a:lnTo>
                <a:lnTo>
                  <a:pt x="32230" y="51930"/>
                </a:lnTo>
                <a:lnTo>
                  <a:pt x="32210" y="51940"/>
                </a:lnTo>
                <a:lnTo>
                  <a:pt x="32200" y="51940"/>
                </a:lnTo>
                <a:lnTo>
                  <a:pt x="32210" y="51950"/>
                </a:lnTo>
                <a:lnTo>
                  <a:pt x="32210" y="51960"/>
                </a:lnTo>
                <a:lnTo>
                  <a:pt x="32200" y="51970"/>
                </a:lnTo>
                <a:lnTo>
                  <a:pt x="32200" y="51960"/>
                </a:lnTo>
                <a:lnTo>
                  <a:pt x="32190" y="51960"/>
                </a:lnTo>
                <a:lnTo>
                  <a:pt x="32190" y="51970"/>
                </a:lnTo>
                <a:lnTo>
                  <a:pt x="32180" y="51970"/>
                </a:lnTo>
                <a:lnTo>
                  <a:pt x="32170" y="51970"/>
                </a:lnTo>
                <a:lnTo>
                  <a:pt x="32170" y="51980"/>
                </a:lnTo>
                <a:lnTo>
                  <a:pt x="32160" y="51990"/>
                </a:lnTo>
                <a:lnTo>
                  <a:pt x="32160" y="51980"/>
                </a:lnTo>
                <a:lnTo>
                  <a:pt x="32150" y="51980"/>
                </a:lnTo>
                <a:lnTo>
                  <a:pt x="32140" y="51970"/>
                </a:lnTo>
                <a:lnTo>
                  <a:pt x="32140" y="51960"/>
                </a:lnTo>
                <a:lnTo>
                  <a:pt x="32140" y="51950"/>
                </a:lnTo>
                <a:lnTo>
                  <a:pt x="32130" y="51940"/>
                </a:lnTo>
                <a:lnTo>
                  <a:pt x="32130" y="51930"/>
                </a:lnTo>
                <a:lnTo>
                  <a:pt x="32140" y="51920"/>
                </a:lnTo>
                <a:lnTo>
                  <a:pt x="32140" y="51910"/>
                </a:lnTo>
                <a:lnTo>
                  <a:pt x="32150" y="51900"/>
                </a:lnTo>
                <a:lnTo>
                  <a:pt x="32150" y="51890"/>
                </a:lnTo>
                <a:lnTo>
                  <a:pt x="32140" y="51890"/>
                </a:lnTo>
                <a:lnTo>
                  <a:pt x="32130" y="51890"/>
                </a:lnTo>
                <a:lnTo>
                  <a:pt x="32110" y="51890"/>
                </a:lnTo>
                <a:lnTo>
                  <a:pt x="32100" y="51830"/>
                </a:lnTo>
                <a:lnTo>
                  <a:pt x="32100" y="51820"/>
                </a:lnTo>
                <a:lnTo>
                  <a:pt x="32090" y="51810"/>
                </a:lnTo>
                <a:lnTo>
                  <a:pt x="32090" y="51800"/>
                </a:lnTo>
                <a:lnTo>
                  <a:pt x="32070" y="51790"/>
                </a:lnTo>
                <a:lnTo>
                  <a:pt x="32060" y="51790"/>
                </a:lnTo>
                <a:lnTo>
                  <a:pt x="32050" y="51790"/>
                </a:lnTo>
                <a:lnTo>
                  <a:pt x="32060" y="51770"/>
                </a:lnTo>
                <a:lnTo>
                  <a:pt x="32060" y="51750"/>
                </a:lnTo>
                <a:lnTo>
                  <a:pt x="32080" y="51750"/>
                </a:lnTo>
                <a:lnTo>
                  <a:pt x="32090" y="51760"/>
                </a:lnTo>
                <a:lnTo>
                  <a:pt x="32100" y="51760"/>
                </a:lnTo>
                <a:lnTo>
                  <a:pt x="32100" y="51750"/>
                </a:lnTo>
                <a:lnTo>
                  <a:pt x="32100" y="51740"/>
                </a:lnTo>
                <a:lnTo>
                  <a:pt x="32100" y="51730"/>
                </a:lnTo>
                <a:lnTo>
                  <a:pt x="32100" y="51710"/>
                </a:lnTo>
                <a:lnTo>
                  <a:pt x="32100" y="51700"/>
                </a:lnTo>
                <a:lnTo>
                  <a:pt x="32090" y="51700"/>
                </a:lnTo>
                <a:lnTo>
                  <a:pt x="32080" y="51720"/>
                </a:lnTo>
                <a:lnTo>
                  <a:pt x="32070" y="51710"/>
                </a:lnTo>
                <a:lnTo>
                  <a:pt x="32070" y="51680"/>
                </a:lnTo>
                <a:lnTo>
                  <a:pt x="32080" y="51670"/>
                </a:lnTo>
                <a:lnTo>
                  <a:pt x="32090" y="51670"/>
                </a:lnTo>
                <a:lnTo>
                  <a:pt x="32090" y="51660"/>
                </a:lnTo>
                <a:lnTo>
                  <a:pt x="32100" y="51660"/>
                </a:lnTo>
                <a:lnTo>
                  <a:pt x="32110" y="51660"/>
                </a:lnTo>
                <a:lnTo>
                  <a:pt x="32120" y="51650"/>
                </a:lnTo>
                <a:lnTo>
                  <a:pt x="32130" y="51640"/>
                </a:lnTo>
                <a:lnTo>
                  <a:pt x="32110" y="51640"/>
                </a:lnTo>
                <a:lnTo>
                  <a:pt x="32110" y="51630"/>
                </a:lnTo>
                <a:lnTo>
                  <a:pt x="32110" y="51610"/>
                </a:lnTo>
                <a:lnTo>
                  <a:pt x="32120" y="51610"/>
                </a:lnTo>
                <a:lnTo>
                  <a:pt x="32130" y="51610"/>
                </a:lnTo>
                <a:lnTo>
                  <a:pt x="32150" y="51610"/>
                </a:lnTo>
                <a:lnTo>
                  <a:pt x="32150" y="51600"/>
                </a:lnTo>
                <a:lnTo>
                  <a:pt x="32140" y="51590"/>
                </a:lnTo>
                <a:lnTo>
                  <a:pt x="32130" y="51590"/>
                </a:lnTo>
                <a:lnTo>
                  <a:pt x="32130" y="51580"/>
                </a:lnTo>
                <a:lnTo>
                  <a:pt x="32130" y="51560"/>
                </a:lnTo>
                <a:lnTo>
                  <a:pt x="32140" y="51560"/>
                </a:lnTo>
                <a:lnTo>
                  <a:pt x="32150" y="51560"/>
                </a:lnTo>
                <a:lnTo>
                  <a:pt x="32150" y="51550"/>
                </a:lnTo>
                <a:lnTo>
                  <a:pt x="32140" y="51550"/>
                </a:lnTo>
                <a:lnTo>
                  <a:pt x="32130" y="51540"/>
                </a:lnTo>
                <a:lnTo>
                  <a:pt x="32140" y="51530"/>
                </a:lnTo>
                <a:lnTo>
                  <a:pt x="32140" y="51520"/>
                </a:lnTo>
                <a:lnTo>
                  <a:pt x="32140" y="51500"/>
                </a:lnTo>
                <a:lnTo>
                  <a:pt x="32150" y="51500"/>
                </a:lnTo>
                <a:lnTo>
                  <a:pt x="32160" y="51500"/>
                </a:lnTo>
                <a:lnTo>
                  <a:pt x="32160" y="51490"/>
                </a:lnTo>
                <a:lnTo>
                  <a:pt x="32150" y="51480"/>
                </a:lnTo>
                <a:lnTo>
                  <a:pt x="32150" y="51470"/>
                </a:lnTo>
                <a:lnTo>
                  <a:pt x="32150" y="51460"/>
                </a:lnTo>
                <a:lnTo>
                  <a:pt x="32160" y="51460"/>
                </a:lnTo>
                <a:lnTo>
                  <a:pt x="32170" y="51470"/>
                </a:lnTo>
                <a:lnTo>
                  <a:pt x="32180" y="51480"/>
                </a:lnTo>
                <a:lnTo>
                  <a:pt x="32180" y="51470"/>
                </a:lnTo>
                <a:lnTo>
                  <a:pt x="32180" y="51450"/>
                </a:lnTo>
                <a:lnTo>
                  <a:pt x="32190" y="51440"/>
                </a:lnTo>
                <a:lnTo>
                  <a:pt x="32200" y="51440"/>
                </a:lnTo>
                <a:lnTo>
                  <a:pt x="32220" y="51440"/>
                </a:lnTo>
                <a:lnTo>
                  <a:pt x="32220" y="51430"/>
                </a:lnTo>
                <a:lnTo>
                  <a:pt x="32210" y="51420"/>
                </a:lnTo>
                <a:lnTo>
                  <a:pt x="32200" y="51420"/>
                </a:lnTo>
                <a:lnTo>
                  <a:pt x="32200" y="51410"/>
                </a:lnTo>
                <a:lnTo>
                  <a:pt x="32210" y="51400"/>
                </a:lnTo>
                <a:lnTo>
                  <a:pt x="32230" y="51410"/>
                </a:lnTo>
                <a:lnTo>
                  <a:pt x="32230" y="51420"/>
                </a:lnTo>
                <a:lnTo>
                  <a:pt x="32240" y="51430"/>
                </a:lnTo>
                <a:lnTo>
                  <a:pt x="32250" y="51440"/>
                </a:lnTo>
                <a:lnTo>
                  <a:pt x="32260" y="51440"/>
                </a:lnTo>
                <a:lnTo>
                  <a:pt x="32260" y="51450"/>
                </a:lnTo>
                <a:lnTo>
                  <a:pt x="32250" y="51450"/>
                </a:lnTo>
                <a:lnTo>
                  <a:pt x="32250" y="51460"/>
                </a:lnTo>
                <a:lnTo>
                  <a:pt x="32260" y="51460"/>
                </a:lnTo>
                <a:lnTo>
                  <a:pt x="32300" y="51440"/>
                </a:lnTo>
                <a:lnTo>
                  <a:pt x="32310" y="51430"/>
                </a:lnTo>
                <a:lnTo>
                  <a:pt x="32300" y="51430"/>
                </a:lnTo>
                <a:lnTo>
                  <a:pt x="32290" y="51430"/>
                </a:lnTo>
                <a:lnTo>
                  <a:pt x="32290" y="51420"/>
                </a:lnTo>
                <a:lnTo>
                  <a:pt x="32290" y="51410"/>
                </a:lnTo>
                <a:lnTo>
                  <a:pt x="32290" y="51420"/>
                </a:lnTo>
                <a:lnTo>
                  <a:pt x="32280" y="51420"/>
                </a:lnTo>
                <a:lnTo>
                  <a:pt x="32270" y="51420"/>
                </a:lnTo>
                <a:lnTo>
                  <a:pt x="32270" y="51400"/>
                </a:lnTo>
                <a:lnTo>
                  <a:pt x="32270" y="51390"/>
                </a:lnTo>
                <a:lnTo>
                  <a:pt x="32280" y="51380"/>
                </a:lnTo>
                <a:lnTo>
                  <a:pt x="32280" y="51370"/>
                </a:lnTo>
                <a:lnTo>
                  <a:pt x="32290" y="51380"/>
                </a:lnTo>
                <a:lnTo>
                  <a:pt x="32300" y="51380"/>
                </a:lnTo>
                <a:lnTo>
                  <a:pt x="32310" y="51380"/>
                </a:lnTo>
                <a:lnTo>
                  <a:pt x="32310" y="51370"/>
                </a:lnTo>
                <a:lnTo>
                  <a:pt x="32300" y="51360"/>
                </a:lnTo>
                <a:lnTo>
                  <a:pt x="32290" y="51360"/>
                </a:lnTo>
                <a:lnTo>
                  <a:pt x="32280" y="51330"/>
                </a:lnTo>
                <a:lnTo>
                  <a:pt x="32270" y="51330"/>
                </a:lnTo>
                <a:lnTo>
                  <a:pt x="32270" y="51320"/>
                </a:lnTo>
                <a:lnTo>
                  <a:pt x="32270" y="51330"/>
                </a:lnTo>
                <a:lnTo>
                  <a:pt x="32280" y="51320"/>
                </a:lnTo>
                <a:lnTo>
                  <a:pt x="32290" y="51330"/>
                </a:lnTo>
                <a:lnTo>
                  <a:pt x="32290" y="51320"/>
                </a:lnTo>
                <a:lnTo>
                  <a:pt x="32300" y="51320"/>
                </a:lnTo>
                <a:lnTo>
                  <a:pt x="32310" y="51320"/>
                </a:lnTo>
                <a:lnTo>
                  <a:pt x="32320" y="51320"/>
                </a:lnTo>
                <a:lnTo>
                  <a:pt x="32320" y="51310"/>
                </a:lnTo>
                <a:lnTo>
                  <a:pt x="32330" y="51310"/>
                </a:lnTo>
                <a:lnTo>
                  <a:pt x="32330" y="51320"/>
                </a:lnTo>
                <a:lnTo>
                  <a:pt x="32340" y="51320"/>
                </a:lnTo>
                <a:lnTo>
                  <a:pt x="32340" y="51330"/>
                </a:lnTo>
                <a:lnTo>
                  <a:pt x="32350" y="51320"/>
                </a:lnTo>
                <a:lnTo>
                  <a:pt x="32360" y="51310"/>
                </a:lnTo>
                <a:lnTo>
                  <a:pt x="32360" y="51300"/>
                </a:lnTo>
                <a:lnTo>
                  <a:pt x="32360" y="51290"/>
                </a:lnTo>
                <a:lnTo>
                  <a:pt x="32370" y="51290"/>
                </a:lnTo>
                <a:lnTo>
                  <a:pt x="32380" y="51290"/>
                </a:lnTo>
                <a:lnTo>
                  <a:pt x="32380" y="51280"/>
                </a:lnTo>
                <a:lnTo>
                  <a:pt x="32380" y="51270"/>
                </a:lnTo>
                <a:lnTo>
                  <a:pt x="32390" y="51270"/>
                </a:lnTo>
                <a:lnTo>
                  <a:pt x="32400" y="51270"/>
                </a:lnTo>
                <a:lnTo>
                  <a:pt x="32400" y="51260"/>
                </a:lnTo>
                <a:lnTo>
                  <a:pt x="32390" y="51250"/>
                </a:lnTo>
                <a:lnTo>
                  <a:pt x="32400" y="51240"/>
                </a:lnTo>
                <a:lnTo>
                  <a:pt x="32410" y="51230"/>
                </a:lnTo>
                <a:lnTo>
                  <a:pt x="32420" y="51240"/>
                </a:lnTo>
                <a:lnTo>
                  <a:pt x="32430" y="51240"/>
                </a:lnTo>
                <a:lnTo>
                  <a:pt x="32450" y="51240"/>
                </a:lnTo>
                <a:lnTo>
                  <a:pt x="32450" y="51230"/>
                </a:lnTo>
                <a:lnTo>
                  <a:pt x="32450" y="51220"/>
                </a:lnTo>
                <a:lnTo>
                  <a:pt x="32450" y="51210"/>
                </a:lnTo>
                <a:lnTo>
                  <a:pt x="32450" y="51200"/>
                </a:lnTo>
                <a:lnTo>
                  <a:pt x="32450" y="51180"/>
                </a:lnTo>
                <a:lnTo>
                  <a:pt x="32450" y="51160"/>
                </a:lnTo>
                <a:lnTo>
                  <a:pt x="32450" y="51150"/>
                </a:lnTo>
                <a:lnTo>
                  <a:pt x="32440" y="51140"/>
                </a:lnTo>
                <a:lnTo>
                  <a:pt x="32440" y="51130"/>
                </a:lnTo>
                <a:lnTo>
                  <a:pt x="32430" y="51130"/>
                </a:lnTo>
                <a:lnTo>
                  <a:pt x="32430" y="51110"/>
                </a:lnTo>
                <a:lnTo>
                  <a:pt x="32440" y="51100"/>
                </a:lnTo>
                <a:lnTo>
                  <a:pt x="32440" y="51090"/>
                </a:lnTo>
                <a:lnTo>
                  <a:pt x="32440" y="51080"/>
                </a:lnTo>
                <a:lnTo>
                  <a:pt x="32430" y="51080"/>
                </a:lnTo>
                <a:lnTo>
                  <a:pt x="32420" y="51070"/>
                </a:lnTo>
                <a:lnTo>
                  <a:pt x="32410" y="51060"/>
                </a:lnTo>
                <a:lnTo>
                  <a:pt x="32400" y="51070"/>
                </a:lnTo>
                <a:lnTo>
                  <a:pt x="32380" y="51070"/>
                </a:lnTo>
                <a:lnTo>
                  <a:pt x="32370" y="51080"/>
                </a:lnTo>
                <a:lnTo>
                  <a:pt x="32360" y="51080"/>
                </a:lnTo>
                <a:lnTo>
                  <a:pt x="32360" y="51070"/>
                </a:lnTo>
                <a:lnTo>
                  <a:pt x="32360" y="51060"/>
                </a:lnTo>
                <a:lnTo>
                  <a:pt x="32350" y="51050"/>
                </a:lnTo>
                <a:lnTo>
                  <a:pt x="32350" y="51040"/>
                </a:lnTo>
                <a:lnTo>
                  <a:pt x="32360" y="51040"/>
                </a:lnTo>
                <a:lnTo>
                  <a:pt x="32360" y="51030"/>
                </a:lnTo>
                <a:lnTo>
                  <a:pt x="32350" y="51030"/>
                </a:lnTo>
                <a:lnTo>
                  <a:pt x="32340" y="51030"/>
                </a:lnTo>
                <a:lnTo>
                  <a:pt x="32340" y="51020"/>
                </a:lnTo>
                <a:lnTo>
                  <a:pt x="32350" y="51010"/>
                </a:lnTo>
                <a:lnTo>
                  <a:pt x="32350" y="51000"/>
                </a:lnTo>
                <a:lnTo>
                  <a:pt x="32360" y="50990"/>
                </a:lnTo>
                <a:lnTo>
                  <a:pt x="32360" y="50980"/>
                </a:lnTo>
                <a:lnTo>
                  <a:pt x="32350" y="50980"/>
                </a:lnTo>
                <a:lnTo>
                  <a:pt x="32350" y="50990"/>
                </a:lnTo>
                <a:lnTo>
                  <a:pt x="32340" y="50990"/>
                </a:lnTo>
                <a:lnTo>
                  <a:pt x="32330" y="50990"/>
                </a:lnTo>
                <a:lnTo>
                  <a:pt x="32320" y="51000"/>
                </a:lnTo>
                <a:lnTo>
                  <a:pt x="32310" y="50990"/>
                </a:lnTo>
                <a:lnTo>
                  <a:pt x="32300" y="50990"/>
                </a:lnTo>
                <a:lnTo>
                  <a:pt x="32300" y="50970"/>
                </a:lnTo>
                <a:lnTo>
                  <a:pt x="32310" y="50960"/>
                </a:lnTo>
                <a:lnTo>
                  <a:pt x="32330" y="50960"/>
                </a:lnTo>
                <a:lnTo>
                  <a:pt x="32330" y="50950"/>
                </a:lnTo>
                <a:lnTo>
                  <a:pt x="32310" y="50950"/>
                </a:lnTo>
                <a:lnTo>
                  <a:pt x="32300" y="50960"/>
                </a:lnTo>
                <a:lnTo>
                  <a:pt x="32290" y="50950"/>
                </a:lnTo>
                <a:lnTo>
                  <a:pt x="32300" y="50940"/>
                </a:lnTo>
                <a:lnTo>
                  <a:pt x="32310" y="50930"/>
                </a:lnTo>
                <a:lnTo>
                  <a:pt x="32320" y="50930"/>
                </a:lnTo>
                <a:lnTo>
                  <a:pt x="32310" y="50920"/>
                </a:lnTo>
                <a:lnTo>
                  <a:pt x="32310" y="50910"/>
                </a:lnTo>
                <a:lnTo>
                  <a:pt x="32300" y="50900"/>
                </a:lnTo>
                <a:lnTo>
                  <a:pt x="32290" y="50900"/>
                </a:lnTo>
                <a:lnTo>
                  <a:pt x="32300" y="50890"/>
                </a:lnTo>
                <a:lnTo>
                  <a:pt x="32310" y="50890"/>
                </a:lnTo>
                <a:lnTo>
                  <a:pt x="32300" y="50880"/>
                </a:lnTo>
                <a:lnTo>
                  <a:pt x="32290" y="50880"/>
                </a:lnTo>
                <a:lnTo>
                  <a:pt x="32280" y="50870"/>
                </a:lnTo>
                <a:lnTo>
                  <a:pt x="32290" y="50860"/>
                </a:lnTo>
                <a:lnTo>
                  <a:pt x="32300" y="50850"/>
                </a:lnTo>
                <a:lnTo>
                  <a:pt x="32310" y="50850"/>
                </a:lnTo>
                <a:lnTo>
                  <a:pt x="32320" y="50850"/>
                </a:lnTo>
                <a:lnTo>
                  <a:pt x="32320" y="50840"/>
                </a:lnTo>
                <a:lnTo>
                  <a:pt x="32320" y="50830"/>
                </a:lnTo>
                <a:lnTo>
                  <a:pt x="32310" y="50830"/>
                </a:lnTo>
                <a:lnTo>
                  <a:pt x="32300" y="50830"/>
                </a:lnTo>
                <a:lnTo>
                  <a:pt x="32300" y="50810"/>
                </a:lnTo>
                <a:lnTo>
                  <a:pt x="32300" y="50800"/>
                </a:lnTo>
                <a:lnTo>
                  <a:pt x="32310" y="50780"/>
                </a:lnTo>
                <a:lnTo>
                  <a:pt x="32310" y="50770"/>
                </a:lnTo>
                <a:lnTo>
                  <a:pt x="32300" y="50770"/>
                </a:lnTo>
                <a:lnTo>
                  <a:pt x="32310" y="50760"/>
                </a:lnTo>
                <a:lnTo>
                  <a:pt x="32310" y="50740"/>
                </a:lnTo>
                <a:lnTo>
                  <a:pt x="32310" y="50730"/>
                </a:lnTo>
                <a:lnTo>
                  <a:pt x="32300" y="50720"/>
                </a:lnTo>
                <a:lnTo>
                  <a:pt x="32290" y="50720"/>
                </a:lnTo>
                <a:lnTo>
                  <a:pt x="32290" y="50710"/>
                </a:lnTo>
                <a:lnTo>
                  <a:pt x="32290" y="50700"/>
                </a:lnTo>
                <a:lnTo>
                  <a:pt x="32300" y="50700"/>
                </a:lnTo>
                <a:lnTo>
                  <a:pt x="32310" y="50700"/>
                </a:lnTo>
                <a:lnTo>
                  <a:pt x="32320" y="50700"/>
                </a:lnTo>
                <a:lnTo>
                  <a:pt x="32330" y="50700"/>
                </a:lnTo>
                <a:lnTo>
                  <a:pt x="32340" y="50690"/>
                </a:lnTo>
                <a:lnTo>
                  <a:pt x="32350" y="50680"/>
                </a:lnTo>
                <a:lnTo>
                  <a:pt x="32360" y="50680"/>
                </a:lnTo>
                <a:lnTo>
                  <a:pt x="32370" y="50680"/>
                </a:lnTo>
                <a:lnTo>
                  <a:pt x="32360" y="50670"/>
                </a:lnTo>
                <a:lnTo>
                  <a:pt x="32350" y="50680"/>
                </a:lnTo>
                <a:lnTo>
                  <a:pt x="32350" y="50670"/>
                </a:lnTo>
                <a:lnTo>
                  <a:pt x="32350" y="50660"/>
                </a:lnTo>
                <a:lnTo>
                  <a:pt x="32350" y="50650"/>
                </a:lnTo>
                <a:lnTo>
                  <a:pt x="32340" y="50650"/>
                </a:lnTo>
                <a:lnTo>
                  <a:pt x="32340" y="50640"/>
                </a:lnTo>
                <a:lnTo>
                  <a:pt x="32350" y="50640"/>
                </a:lnTo>
                <a:lnTo>
                  <a:pt x="32360" y="50640"/>
                </a:lnTo>
                <a:lnTo>
                  <a:pt x="32350" y="50630"/>
                </a:lnTo>
                <a:lnTo>
                  <a:pt x="32360" y="50620"/>
                </a:lnTo>
                <a:lnTo>
                  <a:pt x="32370" y="50620"/>
                </a:lnTo>
                <a:lnTo>
                  <a:pt x="32370" y="50610"/>
                </a:lnTo>
                <a:lnTo>
                  <a:pt x="32380" y="50600"/>
                </a:lnTo>
                <a:lnTo>
                  <a:pt x="32390" y="50600"/>
                </a:lnTo>
                <a:lnTo>
                  <a:pt x="32390" y="50590"/>
                </a:lnTo>
                <a:lnTo>
                  <a:pt x="32430" y="50560"/>
                </a:lnTo>
                <a:lnTo>
                  <a:pt x="32440" y="50560"/>
                </a:lnTo>
                <a:lnTo>
                  <a:pt x="32450" y="50560"/>
                </a:lnTo>
                <a:lnTo>
                  <a:pt x="32450" y="50550"/>
                </a:lnTo>
                <a:lnTo>
                  <a:pt x="32440" y="50550"/>
                </a:lnTo>
                <a:lnTo>
                  <a:pt x="32450" y="50550"/>
                </a:lnTo>
                <a:lnTo>
                  <a:pt x="32460" y="50550"/>
                </a:lnTo>
                <a:lnTo>
                  <a:pt x="32470" y="50560"/>
                </a:lnTo>
                <a:lnTo>
                  <a:pt x="32460" y="50560"/>
                </a:lnTo>
                <a:lnTo>
                  <a:pt x="32460" y="50570"/>
                </a:lnTo>
                <a:lnTo>
                  <a:pt x="32460" y="50580"/>
                </a:lnTo>
                <a:lnTo>
                  <a:pt x="32470" y="50580"/>
                </a:lnTo>
                <a:lnTo>
                  <a:pt x="32480" y="50570"/>
                </a:lnTo>
                <a:lnTo>
                  <a:pt x="32490" y="50560"/>
                </a:lnTo>
                <a:lnTo>
                  <a:pt x="32490" y="50550"/>
                </a:lnTo>
                <a:lnTo>
                  <a:pt x="32480" y="50540"/>
                </a:lnTo>
                <a:lnTo>
                  <a:pt x="32480" y="50530"/>
                </a:lnTo>
                <a:lnTo>
                  <a:pt x="32490" y="50530"/>
                </a:lnTo>
                <a:lnTo>
                  <a:pt x="32490" y="50520"/>
                </a:lnTo>
                <a:lnTo>
                  <a:pt x="32500" y="50520"/>
                </a:lnTo>
                <a:lnTo>
                  <a:pt x="32510" y="50520"/>
                </a:lnTo>
                <a:lnTo>
                  <a:pt x="32520" y="50530"/>
                </a:lnTo>
                <a:lnTo>
                  <a:pt x="32530" y="50540"/>
                </a:lnTo>
                <a:lnTo>
                  <a:pt x="32540" y="50540"/>
                </a:lnTo>
                <a:lnTo>
                  <a:pt x="32540" y="50530"/>
                </a:lnTo>
                <a:lnTo>
                  <a:pt x="32550" y="50520"/>
                </a:lnTo>
                <a:lnTo>
                  <a:pt x="32540" y="50510"/>
                </a:lnTo>
                <a:lnTo>
                  <a:pt x="32540" y="50500"/>
                </a:lnTo>
                <a:lnTo>
                  <a:pt x="32550" y="50500"/>
                </a:lnTo>
                <a:lnTo>
                  <a:pt x="32560" y="50500"/>
                </a:lnTo>
                <a:lnTo>
                  <a:pt x="32560" y="50490"/>
                </a:lnTo>
                <a:lnTo>
                  <a:pt x="32550" y="50490"/>
                </a:lnTo>
                <a:lnTo>
                  <a:pt x="32570" y="50480"/>
                </a:lnTo>
                <a:lnTo>
                  <a:pt x="32570" y="50490"/>
                </a:lnTo>
                <a:lnTo>
                  <a:pt x="32580" y="50490"/>
                </a:lnTo>
                <a:lnTo>
                  <a:pt x="32580" y="50500"/>
                </a:lnTo>
                <a:lnTo>
                  <a:pt x="32580" y="50490"/>
                </a:lnTo>
                <a:lnTo>
                  <a:pt x="32590" y="50490"/>
                </a:lnTo>
                <a:lnTo>
                  <a:pt x="32590" y="50480"/>
                </a:lnTo>
                <a:lnTo>
                  <a:pt x="32600" y="50480"/>
                </a:lnTo>
                <a:lnTo>
                  <a:pt x="32590" y="50470"/>
                </a:lnTo>
                <a:lnTo>
                  <a:pt x="32600" y="50460"/>
                </a:lnTo>
                <a:lnTo>
                  <a:pt x="32610" y="50460"/>
                </a:lnTo>
                <a:lnTo>
                  <a:pt x="32620" y="50460"/>
                </a:lnTo>
                <a:lnTo>
                  <a:pt x="32630" y="50460"/>
                </a:lnTo>
                <a:lnTo>
                  <a:pt x="32640" y="50460"/>
                </a:lnTo>
                <a:lnTo>
                  <a:pt x="32640" y="50450"/>
                </a:lnTo>
                <a:lnTo>
                  <a:pt x="32650" y="50450"/>
                </a:lnTo>
                <a:lnTo>
                  <a:pt x="32650" y="50440"/>
                </a:lnTo>
                <a:lnTo>
                  <a:pt x="32650" y="50430"/>
                </a:lnTo>
                <a:lnTo>
                  <a:pt x="32670" y="50420"/>
                </a:lnTo>
                <a:lnTo>
                  <a:pt x="32670" y="50430"/>
                </a:lnTo>
                <a:lnTo>
                  <a:pt x="32680" y="50430"/>
                </a:lnTo>
                <a:lnTo>
                  <a:pt x="32690" y="50430"/>
                </a:lnTo>
                <a:lnTo>
                  <a:pt x="32690" y="50420"/>
                </a:lnTo>
                <a:lnTo>
                  <a:pt x="32680" y="50420"/>
                </a:lnTo>
                <a:lnTo>
                  <a:pt x="32700" y="50410"/>
                </a:lnTo>
                <a:lnTo>
                  <a:pt x="32720" y="50380"/>
                </a:lnTo>
                <a:lnTo>
                  <a:pt x="32720" y="50390"/>
                </a:lnTo>
                <a:lnTo>
                  <a:pt x="32730" y="50390"/>
                </a:lnTo>
                <a:lnTo>
                  <a:pt x="32730" y="50380"/>
                </a:lnTo>
                <a:lnTo>
                  <a:pt x="32740" y="50370"/>
                </a:lnTo>
                <a:lnTo>
                  <a:pt x="32740" y="50360"/>
                </a:lnTo>
                <a:lnTo>
                  <a:pt x="32750" y="50350"/>
                </a:lnTo>
                <a:lnTo>
                  <a:pt x="32760" y="50350"/>
                </a:lnTo>
                <a:lnTo>
                  <a:pt x="32760" y="50340"/>
                </a:lnTo>
                <a:lnTo>
                  <a:pt x="32830" y="50260"/>
                </a:lnTo>
                <a:lnTo>
                  <a:pt x="32950" y="50060"/>
                </a:lnTo>
                <a:lnTo>
                  <a:pt x="32950" y="50070"/>
                </a:lnTo>
                <a:lnTo>
                  <a:pt x="32960" y="50080"/>
                </a:lnTo>
                <a:lnTo>
                  <a:pt x="32970" y="50080"/>
                </a:lnTo>
                <a:lnTo>
                  <a:pt x="32980" y="50080"/>
                </a:lnTo>
                <a:lnTo>
                  <a:pt x="32980" y="50070"/>
                </a:lnTo>
                <a:lnTo>
                  <a:pt x="32980" y="50060"/>
                </a:lnTo>
                <a:lnTo>
                  <a:pt x="32990" y="50060"/>
                </a:lnTo>
                <a:lnTo>
                  <a:pt x="33000" y="50060"/>
                </a:lnTo>
                <a:lnTo>
                  <a:pt x="33010" y="50070"/>
                </a:lnTo>
                <a:lnTo>
                  <a:pt x="33020" y="50070"/>
                </a:lnTo>
                <a:lnTo>
                  <a:pt x="33020" y="50060"/>
                </a:lnTo>
                <a:lnTo>
                  <a:pt x="33020" y="50050"/>
                </a:lnTo>
                <a:lnTo>
                  <a:pt x="33020" y="50040"/>
                </a:lnTo>
                <a:lnTo>
                  <a:pt x="33020" y="50030"/>
                </a:lnTo>
                <a:lnTo>
                  <a:pt x="33030" y="50020"/>
                </a:lnTo>
                <a:lnTo>
                  <a:pt x="33040" y="50010"/>
                </a:lnTo>
                <a:lnTo>
                  <a:pt x="33050" y="50010"/>
                </a:lnTo>
                <a:lnTo>
                  <a:pt x="33050" y="50000"/>
                </a:lnTo>
                <a:lnTo>
                  <a:pt x="33060" y="50000"/>
                </a:lnTo>
                <a:lnTo>
                  <a:pt x="33070" y="50010"/>
                </a:lnTo>
                <a:lnTo>
                  <a:pt x="33070" y="50000"/>
                </a:lnTo>
                <a:lnTo>
                  <a:pt x="33080" y="50000"/>
                </a:lnTo>
                <a:lnTo>
                  <a:pt x="33080" y="49990"/>
                </a:lnTo>
                <a:lnTo>
                  <a:pt x="33090" y="49990"/>
                </a:lnTo>
                <a:lnTo>
                  <a:pt x="33090" y="49980"/>
                </a:lnTo>
                <a:lnTo>
                  <a:pt x="33090" y="49970"/>
                </a:lnTo>
                <a:lnTo>
                  <a:pt x="33090" y="49960"/>
                </a:lnTo>
                <a:lnTo>
                  <a:pt x="33090" y="49950"/>
                </a:lnTo>
                <a:lnTo>
                  <a:pt x="33100" y="49940"/>
                </a:lnTo>
                <a:lnTo>
                  <a:pt x="33100" y="49950"/>
                </a:lnTo>
                <a:lnTo>
                  <a:pt x="33110" y="49950"/>
                </a:lnTo>
                <a:lnTo>
                  <a:pt x="33110" y="49960"/>
                </a:lnTo>
                <a:lnTo>
                  <a:pt x="33110" y="49970"/>
                </a:lnTo>
                <a:lnTo>
                  <a:pt x="33110" y="49980"/>
                </a:lnTo>
                <a:lnTo>
                  <a:pt x="33110" y="49990"/>
                </a:lnTo>
                <a:lnTo>
                  <a:pt x="33100" y="49990"/>
                </a:lnTo>
                <a:lnTo>
                  <a:pt x="33110" y="50000"/>
                </a:lnTo>
                <a:lnTo>
                  <a:pt x="33120" y="49990"/>
                </a:lnTo>
                <a:lnTo>
                  <a:pt x="33130" y="49990"/>
                </a:lnTo>
                <a:lnTo>
                  <a:pt x="33130" y="49980"/>
                </a:lnTo>
                <a:lnTo>
                  <a:pt x="33120" y="49980"/>
                </a:lnTo>
                <a:lnTo>
                  <a:pt x="33120" y="49970"/>
                </a:lnTo>
                <a:lnTo>
                  <a:pt x="33120" y="49960"/>
                </a:lnTo>
                <a:lnTo>
                  <a:pt x="33130" y="49960"/>
                </a:lnTo>
                <a:lnTo>
                  <a:pt x="33140" y="49960"/>
                </a:lnTo>
                <a:lnTo>
                  <a:pt x="33140" y="49970"/>
                </a:lnTo>
                <a:lnTo>
                  <a:pt x="33140" y="49980"/>
                </a:lnTo>
                <a:lnTo>
                  <a:pt x="33140" y="49990"/>
                </a:lnTo>
                <a:lnTo>
                  <a:pt x="33150" y="49990"/>
                </a:lnTo>
                <a:lnTo>
                  <a:pt x="33160" y="49980"/>
                </a:lnTo>
                <a:lnTo>
                  <a:pt x="33150" y="49970"/>
                </a:lnTo>
                <a:lnTo>
                  <a:pt x="33150" y="49960"/>
                </a:lnTo>
                <a:lnTo>
                  <a:pt x="33160" y="49960"/>
                </a:lnTo>
                <a:lnTo>
                  <a:pt x="33170" y="49970"/>
                </a:lnTo>
                <a:lnTo>
                  <a:pt x="33180" y="49970"/>
                </a:lnTo>
                <a:lnTo>
                  <a:pt x="33180" y="49980"/>
                </a:lnTo>
                <a:lnTo>
                  <a:pt x="33190" y="49980"/>
                </a:lnTo>
                <a:lnTo>
                  <a:pt x="33200" y="49980"/>
                </a:lnTo>
                <a:lnTo>
                  <a:pt x="33200" y="49970"/>
                </a:lnTo>
                <a:lnTo>
                  <a:pt x="33210" y="49970"/>
                </a:lnTo>
                <a:lnTo>
                  <a:pt x="33220" y="49970"/>
                </a:lnTo>
                <a:lnTo>
                  <a:pt x="33230" y="49970"/>
                </a:lnTo>
                <a:lnTo>
                  <a:pt x="33240" y="49970"/>
                </a:lnTo>
                <a:lnTo>
                  <a:pt x="33250" y="49970"/>
                </a:lnTo>
                <a:lnTo>
                  <a:pt x="33250" y="49980"/>
                </a:lnTo>
                <a:lnTo>
                  <a:pt x="33240" y="49980"/>
                </a:lnTo>
                <a:lnTo>
                  <a:pt x="33230" y="49990"/>
                </a:lnTo>
                <a:lnTo>
                  <a:pt x="33210" y="49990"/>
                </a:lnTo>
                <a:lnTo>
                  <a:pt x="33210" y="50000"/>
                </a:lnTo>
                <a:lnTo>
                  <a:pt x="33200" y="50000"/>
                </a:lnTo>
                <a:lnTo>
                  <a:pt x="33200" y="50010"/>
                </a:lnTo>
                <a:lnTo>
                  <a:pt x="33200" y="50020"/>
                </a:lnTo>
                <a:lnTo>
                  <a:pt x="33200" y="50030"/>
                </a:lnTo>
                <a:lnTo>
                  <a:pt x="33210" y="50040"/>
                </a:lnTo>
                <a:lnTo>
                  <a:pt x="33220" y="50040"/>
                </a:lnTo>
                <a:lnTo>
                  <a:pt x="33230" y="50050"/>
                </a:lnTo>
                <a:lnTo>
                  <a:pt x="33240" y="50050"/>
                </a:lnTo>
                <a:lnTo>
                  <a:pt x="33250" y="50060"/>
                </a:lnTo>
                <a:lnTo>
                  <a:pt x="33250" y="50050"/>
                </a:lnTo>
                <a:lnTo>
                  <a:pt x="33260" y="50050"/>
                </a:lnTo>
                <a:lnTo>
                  <a:pt x="33270" y="50050"/>
                </a:lnTo>
                <a:lnTo>
                  <a:pt x="33260" y="50060"/>
                </a:lnTo>
                <a:lnTo>
                  <a:pt x="33250" y="50070"/>
                </a:lnTo>
                <a:lnTo>
                  <a:pt x="33240" y="50070"/>
                </a:lnTo>
                <a:lnTo>
                  <a:pt x="33240" y="50080"/>
                </a:lnTo>
                <a:lnTo>
                  <a:pt x="33230" y="50080"/>
                </a:lnTo>
                <a:lnTo>
                  <a:pt x="33230" y="50090"/>
                </a:lnTo>
                <a:lnTo>
                  <a:pt x="33230" y="50100"/>
                </a:lnTo>
                <a:lnTo>
                  <a:pt x="33230" y="50110"/>
                </a:lnTo>
                <a:lnTo>
                  <a:pt x="33230" y="50120"/>
                </a:lnTo>
                <a:lnTo>
                  <a:pt x="33240" y="50120"/>
                </a:lnTo>
                <a:lnTo>
                  <a:pt x="33240" y="50130"/>
                </a:lnTo>
                <a:lnTo>
                  <a:pt x="33250" y="50130"/>
                </a:lnTo>
                <a:lnTo>
                  <a:pt x="33260" y="50130"/>
                </a:lnTo>
                <a:lnTo>
                  <a:pt x="33270" y="50130"/>
                </a:lnTo>
                <a:lnTo>
                  <a:pt x="33280" y="50130"/>
                </a:lnTo>
                <a:lnTo>
                  <a:pt x="33290" y="50130"/>
                </a:lnTo>
                <a:lnTo>
                  <a:pt x="33300" y="50120"/>
                </a:lnTo>
                <a:lnTo>
                  <a:pt x="33310" y="50120"/>
                </a:lnTo>
                <a:lnTo>
                  <a:pt x="33320" y="50120"/>
                </a:lnTo>
                <a:lnTo>
                  <a:pt x="33320" y="50110"/>
                </a:lnTo>
                <a:lnTo>
                  <a:pt x="33310" y="50110"/>
                </a:lnTo>
                <a:lnTo>
                  <a:pt x="33310" y="50100"/>
                </a:lnTo>
                <a:lnTo>
                  <a:pt x="33300" y="50100"/>
                </a:lnTo>
                <a:lnTo>
                  <a:pt x="33290" y="50100"/>
                </a:lnTo>
                <a:lnTo>
                  <a:pt x="33290" y="50090"/>
                </a:lnTo>
                <a:lnTo>
                  <a:pt x="33300" y="50090"/>
                </a:lnTo>
                <a:lnTo>
                  <a:pt x="33300" y="50080"/>
                </a:lnTo>
                <a:lnTo>
                  <a:pt x="33310" y="50080"/>
                </a:lnTo>
                <a:lnTo>
                  <a:pt x="33320" y="50090"/>
                </a:lnTo>
                <a:lnTo>
                  <a:pt x="33320" y="50100"/>
                </a:lnTo>
                <a:lnTo>
                  <a:pt x="33320" y="50110"/>
                </a:lnTo>
                <a:lnTo>
                  <a:pt x="33330" y="50110"/>
                </a:lnTo>
                <a:lnTo>
                  <a:pt x="33330" y="50120"/>
                </a:lnTo>
                <a:lnTo>
                  <a:pt x="33340" y="50130"/>
                </a:lnTo>
                <a:lnTo>
                  <a:pt x="33340" y="50120"/>
                </a:lnTo>
                <a:lnTo>
                  <a:pt x="33350" y="50120"/>
                </a:lnTo>
                <a:lnTo>
                  <a:pt x="33350" y="50110"/>
                </a:lnTo>
                <a:lnTo>
                  <a:pt x="33360" y="50110"/>
                </a:lnTo>
                <a:lnTo>
                  <a:pt x="33360" y="50100"/>
                </a:lnTo>
                <a:lnTo>
                  <a:pt x="33360" y="50090"/>
                </a:lnTo>
                <a:lnTo>
                  <a:pt x="33350" y="50090"/>
                </a:lnTo>
                <a:lnTo>
                  <a:pt x="33340" y="50090"/>
                </a:lnTo>
                <a:lnTo>
                  <a:pt x="33330" y="50090"/>
                </a:lnTo>
                <a:lnTo>
                  <a:pt x="33330" y="50080"/>
                </a:lnTo>
                <a:lnTo>
                  <a:pt x="33330" y="50070"/>
                </a:lnTo>
                <a:lnTo>
                  <a:pt x="33340" y="50070"/>
                </a:lnTo>
                <a:lnTo>
                  <a:pt x="33340" y="50060"/>
                </a:lnTo>
                <a:lnTo>
                  <a:pt x="33350" y="50050"/>
                </a:lnTo>
                <a:lnTo>
                  <a:pt x="33360" y="50050"/>
                </a:lnTo>
                <a:lnTo>
                  <a:pt x="33360" y="50040"/>
                </a:lnTo>
                <a:lnTo>
                  <a:pt x="33360" y="50030"/>
                </a:lnTo>
                <a:lnTo>
                  <a:pt x="33350" y="50020"/>
                </a:lnTo>
                <a:lnTo>
                  <a:pt x="33350" y="50010"/>
                </a:lnTo>
                <a:lnTo>
                  <a:pt x="33340" y="50000"/>
                </a:lnTo>
                <a:lnTo>
                  <a:pt x="33340" y="49990"/>
                </a:lnTo>
                <a:lnTo>
                  <a:pt x="33350" y="49990"/>
                </a:lnTo>
                <a:lnTo>
                  <a:pt x="33360" y="49980"/>
                </a:lnTo>
                <a:lnTo>
                  <a:pt x="33360" y="49970"/>
                </a:lnTo>
                <a:lnTo>
                  <a:pt x="33370" y="49970"/>
                </a:lnTo>
                <a:lnTo>
                  <a:pt x="33380" y="49970"/>
                </a:lnTo>
                <a:lnTo>
                  <a:pt x="33380" y="49980"/>
                </a:lnTo>
                <a:lnTo>
                  <a:pt x="33390" y="49980"/>
                </a:lnTo>
                <a:lnTo>
                  <a:pt x="33390" y="49990"/>
                </a:lnTo>
                <a:lnTo>
                  <a:pt x="33410" y="50000"/>
                </a:lnTo>
                <a:lnTo>
                  <a:pt x="33410" y="50010"/>
                </a:lnTo>
                <a:lnTo>
                  <a:pt x="33420" y="50010"/>
                </a:lnTo>
                <a:lnTo>
                  <a:pt x="33430" y="50010"/>
                </a:lnTo>
                <a:lnTo>
                  <a:pt x="33440" y="50010"/>
                </a:lnTo>
                <a:lnTo>
                  <a:pt x="33440" y="50000"/>
                </a:lnTo>
                <a:lnTo>
                  <a:pt x="33450" y="49990"/>
                </a:lnTo>
                <a:lnTo>
                  <a:pt x="33450" y="49980"/>
                </a:lnTo>
                <a:lnTo>
                  <a:pt x="33460" y="49980"/>
                </a:lnTo>
                <a:lnTo>
                  <a:pt x="33470" y="49970"/>
                </a:lnTo>
                <a:lnTo>
                  <a:pt x="33470" y="49960"/>
                </a:lnTo>
                <a:lnTo>
                  <a:pt x="33470" y="49950"/>
                </a:lnTo>
                <a:lnTo>
                  <a:pt x="33480" y="49950"/>
                </a:lnTo>
                <a:lnTo>
                  <a:pt x="33480" y="49940"/>
                </a:lnTo>
                <a:lnTo>
                  <a:pt x="33490" y="49930"/>
                </a:lnTo>
                <a:lnTo>
                  <a:pt x="33490" y="49910"/>
                </a:lnTo>
                <a:lnTo>
                  <a:pt x="33490" y="49900"/>
                </a:lnTo>
                <a:lnTo>
                  <a:pt x="33490" y="49890"/>
                </a:lnTo>
                <a:lnTo>
                  <a:pt x="33480" y="49880"/>
                </a:lnTo>
                <a:lnTo>
                  <a:pt x="33470" y="49880"/>
                </a:lnTo>
                <a:lnTo>
                  <a:pt x="33460" y="49880"/>
                </a:lnTo>
                <a:lnTo>
                  <a:pt x="33450" y="49880"/>
                </a:lnTo>
                <a:lnTo>
                  <a:pt x="33450" y="49890"/>
                </a:lnTo>
                <a:lnTo>
                  <a:pt x="33440" y="49890"/>
                </a:lnTo>
                <a:lnTo>
                  <a:pt x="33430" y="49890"/>
                </a:lnTo>
                <a:lnTo>
                  <a:pt x="33420" y="49890"/>
                </a:lnTo>
                <a:lnTo>
                  <a:pt x="33420" y="49900"/>
                </a:lnTo>
                <a:lnTo>
                  <a:pt x="33410" y="49910"/>
                </a:lnTo>
                <a:lnTo>
                  <a:pt x="33400" y="49920"/>
                </a:lnTo>
                <a:lnTo>
                  <a:pt x="33380" y="49930"/>
                </a:lnTo>
                <a:lnTo>
                  <a:pt x="33370" y="49940"/>
                </a:lnTo>
                <a:lnTo>
                  <a:pt x="33360" y="49940"/>
                </a:lnTo>
                <a:lnTo>
                  <a:pt x="33350" y="49940"/>
                </a:lnTo>
                <a:lnTo>
                  <a:pt x="33350" y="49950"/>
                </a:lnTo>
                <a:lnTo>
                  <a:pt x="33340" y="49950"/>
                </a:lnTo>
                <a:lnTo>
                  <a:pt x="33340" y="49960"/>
                </a:lnTo>
                <a:lnTo>
                  <a:pt x="33330" y="49950"/>
                </a:lnTo>
                <a:lnTo>
                  <a:pt x="33320" y="49940"/>
                </a:lnTo>
                <a:lnTo>
                  <a:pt x="33320" y="49930"/>
                </a:lnTo>
                <a:lnTo>
                  <a:pt x="33330" y="49930"/>
                </a:lnTo>
                <a:lnTo>
                  <a:pt x="33330" y="49920"/>
                </a:lnTo>
                <a:lnTo>
                  <a:pt x="33340" y="49920"/>
                </a:lnTo>
                <a:lnTo>
                  <a:pt x="33340" y="49910"/>
                </a:lnTo>
                <a:lnTo>
                  <a:pt x="33350" y="49910"/>
                </a:lnTo>
                <a:lnTo>
                  <a:pt x="33360" y="49900"/>
                </a:lnTo>
                <a:lnTo>
                  <a:pt x="33360" y="49890"/>
                </a:lnTo>
                <a:lnTo>
                  <a:pt x="33360" y="49880"/>
                </a:lnTo>
                <a:lnTo>
                  <a:pt x="33360" y="49860"/>
                </a:lnTo>
                <a:lnTo>
                  <a:pt x="33360" y="49850"/>
                </a:lnTo>
                <a:lnTo>
                  <a:pt x="33360" y="49830"/>
                </a:lnTo>
                <a:lnTo>
                  <a:pt x="33360" y="49820"/>
                </a:lnTo>
                <a:lnTo>
                  <a:pt x="33370" y="49810"/>
                </a:lnTo>
                <a:lnTo>
                  <a:pt x="33370" y="49790"/>
                </a:lnTo>
                <a:lnTo>
                  <a:pt x="33390" y="49770"/>
                </a:lnTo>
                <a:lnTo>
                  <a:pt x="33390" y="49760"/>
                </a:lnTo>
                <a:lnTo>
                  <a:pt x="33400" y="49750"/>
                </a:lnTo>
                <a:lnTo>
                  <a:pt x="33410" y="49740"/>
                </a:lnTo>
                <a:lnTo>
                  <a:pt x="33420" y="49740"/>
                </a:lnTo>
                <a:lnTo>
                  <a:pt x="33430" y="49730"/>
                </a:lnTo>
                <a:lnTo>
                  <a:pt x="33440" y="49730"/>
                </a:lnTo>
                <a:lnTo>
                  <a:pt x="33440" y="49720"/>
                </a:lnTo>
                <a:lnTo>
                  <a:pt x="33450" y="49720"/>
                </a:lnTo>
                <a:lnTo>
                  <a:pt x="33450" y="49710"/>
                </a:lnTo>
                <a:lnTo>
                  <a:pt x="33440" y="49700"/>
                </a:lnTo>
                <a:lnTo>
                  <a:pt x="33440" y="49690"/>
                </a:lnTo>
                <a:lnTo>
                  <a:pt x="33440" y="49680"/>
                </a:lnTo>
                <a:lnTo>
                  <a:pt x="33440" y="49660"/>
                </a:lnTo>
                <a:lnTo>
                  <a:pt x="33440" y="49640"/>
                </a:lnTo>
                <a:lnTo>
                  <a:pt x="33440" y="49630"/>
                </a:lnTo>
                <a:lnTo>
                  <a:pt x="33440" y="49620"/>
                </a:lnTo>
                <a:lnTo>
                  <a:pt x="33450" y="49620"/>
                </a:lnTo>
                <a:lnTo>
                  <a:pt x="33450" y="49610"/>
                </a:lnTo>
                <a:lnTo>
                  <a:pt x="33460" y="49610"/>
                </a:lnTo>
                <a:lnTo>
                  <a:pt x="33470" y="49610"/>
                </a:lnTo>
                <a:lnTo>
                  <a:pt x="33480" y="49610"/>
                </a:lnTo>
                <a:lnTo>
                  <a:pt x="33500" y="49610"/>
                </a:lnTo>
                <a:lnTo>
                  <a:pt x="33510" y="49610"/>
                </a:lnTo>
                <a:lnTo>
                  <a:pt x="33530" y="49610"/>
                </a:lnTo>
                <a:lnTo>
                  <a:pt x="33540" y="49610"/>
                </a:lnTo>
                <a:lnTo>
                  <a:pt x="33560" y="49610"/>
                </a:lnTo>
                <a:lnTo>
                  <a:pt x="33570" y="49610"/>
                </a:lnTo>
                <a:lnTo>
                  <a:pt x="33580" y="49610"/>
                </a:lnTo>
                <a:lnTo>
                  <a:pt x="33590" y="49610"/>
                </a:lnTo>
                <a:lnTo>
                  <a:pt x="33590" y="49620"/>
                </a:lnTo>
                <a:lnTo>
                  <a:pt x="33600" y="49620"/>
                </a:lnTo>
                <a:lnTo>
                  <a:pt x="33600" y="49630"/>
                </a:lnTo>
                <a:lnTo>
                  <a:pt x="33600" y="49640"/>
                </a:lnTo>
                <a:lnTo>
                  <a:pt x="33610" y="49640"/>
                </a:lnTo>
                <a:lnTo>
                  <a:pt x="33620" y="49650"/>
                </a:lnTo>
                <a:lnTo>
                  <a:pt x="33630" y="49660"/>
                </a:lnTo>
                <a:lnTo>
                  <a:pt x="33630" y="49670"/>
                </a:lnTo>
                <a:lnTo>
                  <a:pt x="33640" y="49670"/>
                </a:lnTo>
                <a:lnTo>
                  <a:pt x="33650" y="49680"/>
                </a:lnTo>
                <a:lnTo>
                  <a:pt x="33660" y="49680"/>
                </a:lnTo>
                <a:lnTo>
                  <a:pt x="33670" y="49680"/>
                </a:lnTo>
                <a:lnTo>
                  <a:pt x="33670" y="49670"/>
                </a:lnTo>
                <a:lnTo>
                  <a:pt x="33680" y="49670"/>
                </a:lnTo>
                <a:lnTo>
                  <a:pt x="33680" y="49660"/>
                </a:lnTo>
                <a:lnTo>
                  <a:pt x="33690" y="49640"/>
                </a:lnTo>
                <a:lnTo>
                  <a:pt x="33690" y="49630"/>
                </a:lnTo>
                <a:lnTo>
                  <a:pt x="33700" y="49620"/>
                </a:lnTo>
                <a:lnTo>
                  <a:pt x="33710" y="49600"/>
                </a:lnTo>
                <a:lnTo>
                  <a:pt x="33710" y="49590"/>
                </a:lnTo>
                <a:lnTo>
                  <a:pt x="33710" y="49580"/>
                </a:lnTo>
                <a:lnTo>
                  <a:pt x="33710" y="49570"/>
                </a:lnTo>
                <a:lnTo>
                  <a:pt x="33710" y="49560"/>
                </a:lnTo>
                <a:lnTo>
                  <a:pt x="33720" y="49550"/>
                </a:lnTo>
                <a:lnTo>
                  <a:pt x="33730" y="49550"/>
                </a:lnTo>
                <a:lnTo>
                  <a:pt x="33730" y="49540"/>
                </a:lnTo>
                <a:lnTo>
                  <a:pt x="33740" y="49540"/>
                </a:lnTo>
                <a:lnTo>
                  <a:pt x="33770" y="49540"/>
                </a:lnTo>
                <a:lnTo>
                  <a:pt x="33780" y="49540"/>
                </a:lnTo>
                <a:lnTo>
                  <a:pt x="33790" y="49540"/>
                </a:lnTo>
                <a:lnTo>
                  <a:pt x="33800" y="49540"/>
                </a:lnTo>
                <a:lnTo>
                  <a:pt x="33810" y="49550"/>
                </a:lnTo>
                <a:lnTo>
                  <a:pt x="33830" y="49550"/>
                </a:lnTo>
                <a:lnTo>
                  <a:pt x="33840" y="49550"/>
                </a:lnTo>
                <a:lnTo>
                  <a:pt x="33850" y="49550"/>
                </a:lnTo>
                <a:lnTo>
                  <a:pt x="33860" y="49550"/>
                </a:lnTo>
                <a:lnTo>
                  <a:pt x="33870" y="49560"/>
                </a:lnTo>
                <a:lnTo>
                  <a:pt x="33880" y="49560"/>
                </a:lnTo>
                <a:lnTo>
                  <a:pt x="33890" y="49570"/>
                </a:lnTo>
                <a:lnTo>
                  <a:pt x="33900" y="49570"/>
                </a:lnTo>
                <a:lnTo>
                  <a:pt x="33900" y="49580"/>
                </a:lnTo>
                <a:lnTo>
                  <a:pt x="33900" y="49590"/>
                </a:lnTo>
                <a:lnTo>
                  <a:pt x="33910" y="49590"/>
                </a:lnTo>
                <a:lnTo>
                  <a:pt x="33910" y="49600"/>
                </a:lnTo>
                <a:lnTo>
                  <a:pt x="33910" y="49610"/>
                </a:lnTo>
                <a:lnTo>
                  <a:pt x="33920" y="49610"/>
                </a:lnTo>
                <a:lnTo>
                  <a:pt x="33930" y="49610"/>
                </a:lnTo>
                <a:lnTo>
                  <a:pt x="33940" y="49600"/>
                </a:lnTo>
                <a:lnTo>
                  <a:pt x="33940" y="49590"/>
                </a:lnTo>
                <a:lnTo>
                  <a:pt x="33940" y="49580"/>
                </a:lnTo>
                <a:lnTo>
                  <a:pt x="33950" y="49570"/>
                </a:lnTo>
                <a:lnTo>
                  <a:pt x="33960" y="49570"/>
                </a:lnTo>
                <a:lnTo>
                  <a:pt x="33960" y="49560"/>
                </a:lnTo>
                <a:lnTo>
                  <a:pt x="33960" y="49550"/>
                </a:lnTo>
                <a:lnTo>
                  <a:pt x="33970" y="49550"/>
                </a:lnTo>
                <a:lnTo>
                  <a:pt x="33970" y="49540"/>
                </a:lnTo>
                <a:lnTo>
                  <a:pt x="33970" y="49530"/>
                </a:lnTo>
                <a:lnTo>
                  <a:pt x="33980" y="49530"/>
                </a:lnTo>
                <a:lnTo>
                  <a:pt x="33980" y="49510"/>
                </a:lnTo>
                <a:lnTo>
                  <a:pt x="33990" y="49510"/>
                </a:lnTo>
                <a:lnTo>
                  <a:pt x="33990" y="49500"/>
                </a:lnTo>
                <a:lnTo>
                  <a:pt x="34000" y="49500"/>
                </a:lnTo>
                <a:lnTo>
                  <a:pt x="34000" y="49490"/>
                </a:lnTo>
                <a:lnTo>
                  <a:pt x="34010" y="49490"/>
                </a:lnTo>
                <a:lnTo>
                  <a:pt x="34020" y="49490"/>
                </a:lnTo>
                <a:lnTo>
                  <a:pt x="34020" y="49480"/>
                </a:lnTo>
                <a:lnTo>
                  <a:pt x="34020" y="49470"/>
                </a:lnTo>
                <a:lnTo>
                  <a:pt x="34010" y="49470"/>
                </a:lnTo>
                <a:lnTo>
                  <a:pt x="34000" y="49460"/>
                </a:lnTo>
                <a:lnTo>
                  <a:pt x="34000" y="4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