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Varena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Vare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5040" y="70870"/>
                </a:moveTo>
                <a:lnTo>
                  <a:pt x="54890" y="70120"/>
                </a:lnTo>
                <a:lnTo>
                  <a:pt x="55110" y="70100"/>
                </a:lnTo>
                <a:lnTo>
                  <a:pt x="55020" y="68360"/>
                </a:lnTo>
                <a:lnTo>
                  <a:pt x="54910" y="68360"/>
                </a:lnTo>
                <a:lnTo>
                  <a:pt x="54850" y="68390"/>
                </a:lnTo>
                <a:lnTo>
                  <a:pt x="54680" y="68390"/>
                </a:lnTo>
                <a:lnTo>
                  <a:pt x="54550" y="68290"/>
                </a:lnTo>
                <a:lnTo>
                  <a:pt x="54530" y="68200"/>
                </a:lnTo>
                <a:lnTo>
                  <a:pt x="54400" y="68150"/>
                </a:lnTo>
                <a:lnTo>
                  <a:pt x="54370" y="68200"/>
                </a:lnTo>
                <a:lnTo>
                  <a:pt x="54320" y="68250"/>
                </a:lnTo>
                <a:lnTo>
                  <a:pt x="54250" y="68310"/>
                </a:lnTo>
                <a:lnTo>
                  <a:pt x="54170" y="68340"/>
                </a:lnTo>
                <a:lnTo>
                  <a:pt x="54110" y="68380"/>
                </a:lnTo>
                <a:lnTo>
                  <a:pt x="54040" y="68400"/>
                </a:lnTo>
                <a:lnTo>
                  <a:pt x="53980" y="68390"/>
                </a:lnTo>
                <a:lnTo>
                  <a:pt x="53930" y="68390"/>
                </a:lnTo>
                <a:lnTo>
                  <a:pt x="53870" y="68370"/>
                </a:lnTo>
                <a:lnTo>
                  <a:pt x="53820" y="68340"/>
                </a:lnTo>
                <a:lnTo>
                  <a:pt x="53780" y="68310"/>
                </a:lnTo>
                <a:lnTo>
                  <a:pt x="53730" y="68290"/>
                </a:lnTo>
                <a:lnTo>
                  <a:pt x="53600" y="68290"/>
                </a:lnTo>
                <a:lnTo>
                  <a:pt x="53550" y="68270"/>
                </a:lnTo>
                <a:lnTo>
                  <a:pt x="53490" y="68250"/>
                </a:lnTo>
                <a:lnTo>
                  <a:pt x="53420" y="68250"/>
                </a:lnTo>
                <a:lnTo>
                  <a:pt x="53370" y="68230"/>
                </a:lnTo>
                <a:lnTo>
                  <a:pt x="53330" y="68200"/>
                </a:lnTo>
                <a:lnTo>
                  <a:pt x="53280" y="68190"/>
                </a:lnTo>
                <a:lnTo>
                  <a:pt x="53210" y="68180"/>
                </a:lnTo>
                <a:lnTo>
                  <a:pt x="53140" y="68190"/>
                </a:lnTo>
                <a:lnTo>
                  <a:pt x="53090" y="68180"/>
                </a:lnTo>
                <a:lnTo>
                  <a:pt x="53050" y="68170"/>
                </a:lnTo>
                <a:lnTo>
                  <a:pt x="53020" y="68150"/>
                </a:lnTo>
                <a:lnTo>
                  <a:pt x="52970" y="68130"/>
                </a:lnTo>
                <a:lnTo>
                  <a:pt x="52830" y="68040"/>
                </a:lnTo>
                <a:lnTo>
                  <a:pt x="52730" y="67960"/>
                </a:lnTo>
                <a:lnTo>
                  <a:pt x="52690" y="67940"/>
                </a:lnTo>
                <a:lnTo>
                  <a:pt x="52630" y="67940"/>
                </a:lnTo>
                <a:lnTo>
                  <a:pt x="52590" y="67960"/>
                </a:lnTo>
                <a:lnTo>
                  <a:pt x="52540" y="67980"/>
                </a:lnTo>
                <a:lnTo>
                  <a:pt x="52500" y="67980"/>
                </a:lnTo>
                <a:lnTo>
                  <a:pt x="52470" y="67990"/>
                </a:lnTo>
                <a:lnTo>
                  <a:pt x="52450" y="68020"/>
                </a:lnTo>
                <a:lnTo>
                  <a:pt x="52430" y="68070"/>
                </a:lnTo>
                <a:lnTo>
                  <a:pt x="52420" y="68130"/>
                </a:lnTo>
                <a:lnTo>
                  <a:pt x="52380" y="68210"/>
                </a:lnTo>
                <a:lnTo>
                  <a:pt x="52060" y="68000"/>
                </a:lnTo>
                <a:lnTo>
                  <a:pt x="52220" y="67640"/>
                </a:lnTo>
                <a:lnTo>
                  <a:pt x="52330" y="67690"/>
                </a:lnTo>
                <a:lnTo>
                  <a:pt x="52440" y="67600"/>
                </a:lnTo>
                <a:lnTo>
                  <a:pt x="52360" y="67490"/>
                </a:lnTo>
                <a:lnTo>
                  <a:pt x="52420" y="67430"/>
                </a:lnTo>
                <a:lnTo>
                  <a:pt x="52300" y="67330"/>
                </a:lnTo>
                <a:lnTo>
                  <a:pt x="52220" y="67330"/>
                </a:lnTo>
                <a:lnTo>
                  <a:pt x="52190" y="67270"/>
                </a:lnTo>
                <a:lnTo>
                  <a:pt x="52210" y="67200"/>
                </a:lnTo>
                <a:lnTo>
                  <a:pt x="51860" y="67010"/>
                </a:lnTo>
                <a:lnTo>
                  <a:pt x="51760" y="67190"/>
                </a:lnTo>
                <a:lnTo>
                  <a:pt x="51650" y="67230"/>
                </a:lnTo>
                <a:lnTo>
                  <a:pt x="51540" y="67290"/>
                </a:lnTo>
                <a:lnTo>
                  <a:pt x="51450" y="67300"/>
                </a:lnTo>
                <a:lnTo>
                  <a:pt x="51370" y="67280"/>
                </a:lnTo>
                <a:lnTo>
                  <a:pt x="51370" y="67210"/>
                </a:lnTo>
                <a:lnTo>
                  <a:pt x="51400" y="67150"/>
                </a:lnTo>
                <a:lnTo>
                  <a:pt x="51340" y="67090"/>
                </a:lnTo>
                <a:lnTo>
                  <a:pt x="51380" y="67050"/>
                </a:lnTo>
                <a:lnTo>
                  <a:pt x="51340" y="66980"/>
                </a:lnTo>
                <a:lnTo>
                  <a:pt x="51420" y="66930"/>
                </a:lnTo>
                <a:lnTo>
                  <a:pt x="51460" y="66840"/>
                </a:lnTo>
                <a:lnTo>
                  <a:pt x="51720" y="66850"/>
                </a:lnTo>
                <a:lnTo>
                  <a:pt x="51720" y="66800"/>
                </a:lnTo>
                <a:lnTo>
                  <a:pt x="51530" y="66750"/>
                </a:lnTo>
                <a:lnTo>
                  <a:pt x="51510" y="66760"/>
                </a:lnTo>
                <a:lnTo>
                  <a:pt x="51410" y="66710"/>
                </a:lnTo>
                <a:lnTo>
                  <a:pt x="51410" y="66660"/>
                </a:lnTo>
                <a:lnTo>
                  <a:pt x="51540" y="66640"/>
                </a:lnTo>
                <a:lnTo>
                  <a:pt x="51550" y="66670"/>
                </a:lnTo>
                <a:lnTo>
                  <a:pt x="51780" y="66670"/>
                </a:lnTo>
                <a:lnTo>
                  <a:pt x="51780" y="66600"/>
                </a:lnTo>
                <a:lnTo>
                  <a:pt x="51930" y="66590"/>
                </a:lnTo>
                <a:lnTo>
                  <a:pt x="51790" y="66460"/>
                </a:lnTo>
                <a:lnTo>
                  <a:pt x="51850" y="65930"/>
                </a:lnTo>
                <a:lnTo>
                  <a:pt x="51960" y="65810"/>
                </a:lnTo>
                <a:lnTo>
                  <a:pt x="51820" y="65640"/>
                </a:lnTo>
                <a:lnTo>
                  <a:pt x="51850" y="65640"/>
                </a:lnTo>
                <a:lnTo>
                  <a:pt x="51870" y="65640"/>
                </a:lnTo>
                <a:lnTo>
                  <a:pt x="51900" y="65660"/>
                </a:lnTo>
                <a:lnTo>
                  <a:pt x="51930" y="65670"/>
                </a:lnTo>
                <a:lnTo>
                  <a:pt x="51980" y="65670"/>
                </a:lnTo>
                <a:lnTo>
                  <a:pt x="52050" y="65610"/>
                </a:lnTo>
                <a:lnTo>
                  <a:pt x="52070" y="65590"/>
                </a:lnTo>
                <a:lnTo>
                  <a:pt x="52080" y="65570"/>
                </a:lnTo>
                <a:lnTo>
                  <a:pt x="52080" y="65540"/>
                </a:lnTo>
                <a:lnTo>
                  <a:pt x="52090" y="65510"/>
                </a:lnTo>
                <a:lnTo>
                  <a:pt x="52090" y="65480"/>
                </a:lnTo>
                <a:lnTo>
                  <a:pt x="52070" y="65450"/>
                </a:lnTo>
                <a:lnTo>
                  <a:pt x="52060" y="65410"/>
                </a:lnTo>
                <a:lnTo>
                  <a:pt x="52060" y="65390"/>
                </a:lnTo>
                <a:lnTo>
                  <a:pt x="52080" y="65360"/>
                </a:lnTo>
                <a:lnTo>
                  <a:pt x="52080" y="65310"/>
                </a:lnTo>
                <a:lnTo>
                  <a:pt x="52110" y="65280"/>
                </a:lnTo>
                <a:lnTo>
                  <a:pt x="52140" y="65250"/>
                </a:lnTo>
                <a:lnTo>
                  <a:pt x="52190" y="65230"/>
                </a:lnTo>
                <a:lnTo>
                  <a:pt x="52240" y="65240"/>
                </a:lnTo>
                <a:lnTo>
                  <a:pt x="52320" y="65280"/>
                </a:lnTo>
                <a:lnTo>
                  <a:pt x="52410" y="65320"/>
                </a:lnTo>
                <a:lnTo>
                  <a:pt x="52430" y="65340"/>
                </a:lnTo>
                <a:lnTo>
                  <a:pt x="52460" y="65360"/>
                </a:lnTo>
                <a:lnTo>
                  <a:pt x="52480" y="65380"/>
                </a:lnTo>
                <a:lnTo>
                  <a:pt x="52510" y="65390"/>
                </a:lnTo>
                <a:lnTo>
                  <a:pt x="52540" y="65410"/>
                </a:lnTo>
                <a:lnTo>
                  <a:pt x="52580" y="65440"/>
                </a:lnTo>
                <a:lnTo>
                  <a:pt x="52610" y="65450"/>
                </a:lnTo>
                <a:lnTo>
                  <a:pt x="52640" y="65450"/>
                </a:lnTo>
                <a:lnTo>
                  <a:pt x="52670" y="65420"/>
                </a:lnTo>
                <a:lnTo>
                  <a:pt x="52720" y="65380"/>
                </a:lnTo>
                <a:lnTo>
                  <a:pt x="52760" y="65330"/>
                </a:lnTo>
                <a:lnTo>
                  <a:pt x="52820" y="65270"/>
                </a:lnTo>
                <a:lnTo>
                  <a:pt x="52870" y="65200"/>
                </a:lnTo>
                <a:lnTo>
                  <a:pt x="52900" y="65190"/>
                </a:lnTo>
                <a:lnTo>
                  <a:pt x="52960" y="65170"/>
                </a:lnTo>
                <a:lnTo>
                  <a:pt x="52990" y="65160"/>
                </a:lnTo>
                <a:lnTo>
                  <a:pt x="53030" y="65160"/>
                </a:lnTo>
                <a:lnTo>
                  <a:pt x="53070" y="65170"/>
                </a:lnTo>
                <a:lnTo>
                  <a:pt x="53100" y="65180"/>
                </a:lnTo>
                <a:lnTo>
                  <a:pt x="53130" y="65200"/>
                </a:lnTo>
                <a:lnTo>
                  <a:pt x="53120" y="64940"/>
                </a:lnTo>
                <a:lnTo>
                  <a:pt x="53200" y="64830"/>
                </a:lnTo>
                <a:lnTo>
                  <a:pt x="53200" y="64770"/>
                </a:lnTo>
                <a:lnTo>
                  <a:pt x="53130" y="64640"/>
                </a:lnTo>
                <a:lnTo>
                  <a:pt x="53170" y="64590"/>
                </a:lnTo>
                <a:lnTo>
                  <a:pt x="53220" y="64640"/>
                </a:lnTo>
                <a:lnTo>
                  <a:pt x="53310" y="64610"/>
                </a:lnTo>
                <a:lnTo>
                  <a:pt x="53410" y="64600"/>
                </a:lnTo>
                <a:lnTo>
                  <a:pt x="53530" y="64630"/>
                </a:lnTo>
                <a:lnTo>
                  <a:pt x="53570" y="64590"/>
                </a:lnTo>
                <a:lnTo>
                  <a:pt x="53580" y="64290"/>
                </a:lnTo>
                <a:lnTo>
                  <a:pt x="53550" y="64210"/>
                </a:lnTo>
                <a:lnTo>
                  <a:pt x="53600" y="64100"/>
                </a:lnTo>
                <a:lnTo>
                  <a:pt x="53650" y="64070"/>
                </a:lnTo>
                <a:lnTo>
                  <a:pt x="53870" y="64070"/>
                </a:lnTo>
                <a:lnTo>
                  <a:pt x="53870" y="63990"/>
                </a:lnTo>
                <a:lnTo>
                  <a:pt x="53960" y="63910"/>
                </a:lnTo>
                <a:lnTo>
                  <a:pt x="53920" y="63770"/>
                </a:lnTo>
                <a:lnTo>
                  <a:pt x="53920" y="63670"/>
                </a:lnTo>
                <a:lnTo>
                  <a:pt x="54140" y="63620"/>
                </a:lnTo>
                <a:lnTo>
                  <a:pt x="54070" y="63450"/>
                </a:lnTo>
                <a:lnTo>
                  <a:pt x="54120" y="63340"/>
                </a:lnTo>
                <a:lnTo>
                  <a:pt x="53990" y="63210"/>
                </a:lnTo>
                <a:lnTo>
                  <a:pt x="54040" y="63010"/>
                </a:lnTo>
                <a:lnTo>
                  <a:pt x="54280" y="62810"/>
                </a:lnTo>
                <a:lnTo>
                  <a:pt x="54300" y="62720"/>
                </a:lnTo>
                <a:lnTo>
                  <a:pt x="54520" y="62710"/>
                </a:lnTo>
                <a:lnTo>
                  <a:pt x="54580" y="62650"/>
                </a:lnTo>
                <a:lnTo>
                  <a:pt x="54730" y="62680"/>
                </a:lnTo>
                <a:lnTo>
                  <a:pt x="54850" y="62620"/>
                </a:lnTo>
                <a:lnTo>
                  <a:pt x="54910" y="62650"/>
                </a:lnTo>
                <a:lnTo>
                  <a:pt x="55000" y="62820"/>
                </a:lnTo>
                <a:lnTo>
                  <a:pt x="55100" y="62940"/>
                </a:lnTo>
                <a:lnTo>
                  <a:pt x="55160" y="62940"/>
                </a:lnTo>
                <a:lnTo>
                  <a:pt x="55280" y="62860"/>
                </a:lnTo>
                <a:lnTo>
                  <a:pt x="55220" y="62780"/>
                </a:lnTo>
                <a:lnTo>
                  <a:pt x="55290" y="62720"/>
                </a:lnTo>
                <a:lnTo>
                  <a:pt x="55500" y="62970"/>
                </a:lnTo>
                <a:lnTo>
                  <a:pt x="55670" y="63050"/>
                </a:lnTo>
                <a:lnTo>
                  <a:pt x="55680" y="62980"/>
                </a:lnTo>
                <a:lnTo>
                  <a:pt x="56270" y="62780"/>
                </a:lnTo>
                <a:lnTo>
                  <a:pt x="56460" y="62740"/>
                </a:lnTo>
                <a:lnTo>
                  <a:pt x="56560" y="62640"/>
                </a:lnTo>
                <a:lnTo>
                  <a:pt x="56680" y="62570"/>
                </a:lnTo>
                <a:lnTo>
                  <a:pt x="56770" y="62600"/>
                </a:lnTo>
                <a:lnTo>
                  <a:pt x="56800" y="62520"/>
                </a:lnTo>
                <a:lnTo>
                  <a:pt x="56900" y="62430"/>
                </a:lnTo>
                <a:lnTo>
                  <a:pt x="56980" y="62420"/>
                </a:lnTo>
                <a:lnTo>
                  <a:pt x="57080" y="62390"/>
                </a:lnTo>
                <a:lnTo>
                  <a:pt x="57040" y="62230"/>
                </a:lnTo>
                <a:lnTo>
                  <a:pt x="57090" y="62220"/>
                </a:lnTo>
                <a:lnTo>
                  <a:pt x="57050" y="62150"/>
                </a:lnTo>
                <a:lnTo>
                  <a:pt x="57280" y="62000"/>
                </a:lnTo>
                <a:lnTo>
                  <a:pt x="57340" y="62140"/>
                </a:lnTo>
                <a:lnTo>
                  <a:pt x="57680" y="62030"/>
                </a:lnTo>
                <a:lnTo>
                  <a:pt x="57690" y="62100"/>
                </a:lnTo>
                <a:lnTo>
                  <a:pt x="57910" y="62070"/>
                </a:lnTo>
                <a:lnTo>
                  <a:pt x="58030" y="62190"/>
                </a:lnTo>
                <a:lnTo>
                  <a:pt x="58050" y="61940"/>
                </a:lnTo>
                <a:lnTo>
                  <a:pt x="57930" y="61910"/>
                </a:lnTo>
                <a:lnTo>
                  <a:pt x="57960" y="61800"/>
                </a:lnTo>
                <a:lnTo>
                  <a:pt x="58030" y="61690"/>
                </a:lnTo>
                <a:lnTo>
                  <a:pt x="58110" y="61510"/>
                </a:lnTo>
                <a:lnTo>
                  <a:pt x="58210" y="61350"/>
                </a:lnTo>
                <a:lnTo>
                  <a:pt x="58180" y="61270"/>
                </a:lnTo>
                <a:lnTo>
                  <a:pt x="58150" y="61260"/>
                </a:lnTo>
                <a:lnTo>
                  <a:pt x="58000" y="61480"/>
                </a:lnTo>
                <a:lnTo>
                  <a:pt x="57830" y="61380"/>
                </a:lnTo>
                <a:lnTo>
                  <a:pt x="57750" y="61270"/>
                </a:lnTo>
                <a:lnTo>
                  <a:pt x="57820" y="61250"/>
                </a:lnTo>
                <a:lnTo>
                  <a:pt x="57920" y="61110"/>
                </a:lnTo>
                <a:lnTo>
                  <a:pt x="57980" y="61100"/>
                </a:lnTo>
                <a:lnTo>
                  <a:pt x="58020" y="61030"/>
                </a:lnTo>
                <a:lnTo>
                  <a:pt x="58020" y="60940"/>
                </a:lnTo>
                <a:lnTo>
                  <a:pt x="57970" y="60900"/>
                </a:lnTo>
                <a:lnTo>
                  <a:pt x="57980" y="60860"/>
                </a:lnTo>
                <a:lnTo>
                  <a:pt x="58030" y="60860"/>
                </a:lnTo>
                <a:lnTo>
                  <a:pt x="58050" y="60780"/>
                </a:lnTo>
                <a:lnTo>
                  <a:pt x="58090" y="60790"/>
                </a:lnTo>
                <a:lnTo>
                  <a:pt x="58090" y="60850"/>
                </a:lnTo>
                <a:lnTo>
                  <a:pt x="58200" y="60820"/>
                </a:lnTo>
                <a:lnTo>
                  <a:pt x="58200" y="60790"/>
                </a:lnTo>
                <a:lnTo>
                  <a:pt x="58110" y="60780"/>
                </a:lnTo>
                <a:lnTo>
                  <a:pt x="58070" y="60750"/>
                </a:lnTo>
                <a:lnTo>
                  <a:pt x="58060" y="60720"/>
                </a:lnTo>
                <a:lnTo>
                  <a:pt x="57990" y="60710"/>
                </a:lnTo>
                <a:lnTo>
                  <a:pt x="57980" y="60740"/>
                </a:lnTo>
                <a:lnTo>
                  <a:pt x="57890" y="60750"/>
                </a:lnTo>
                <a:lnTo>
                  <a:pt x="57870" y="60730"/>
                </a:lnTo>
                <a:lnTo>
                  <a:pt x="58170" y="60530"/>
                </a:lnTo>
                <a:lnTo>
                  <a:pt x="58100" y="60220"/>
                </a:lnTo>
                <a:lnTo>
                  <a:pt x="58260" y="60120"/>
                </a:lnTo>
                <a:lnTo>
                  <a:pt x="58350" y="60240"/>
                </a:lnTo>
                <a:lnTo>
                  <a:pt x="58470" y="60190"/>
                </a:lnTo>
                <a:lnTo>
                  <a:pt x="58500" y="60240"/>
                </a:lnTo>
                <a:lnTo>
                  <a:pt x="58560" y="60190"/>
                </a:lnTo>
                <a:lnTo>
                  <a:pt x="58660" y="60340"/>
                </a:lnTo>
                <a:lnTo>
                  <a:pt x="58600" y="60390"/>
                </a:lnTo>
                <a:lnTo>
                  <a:pt x="58730" y="60540"/>
                </a:lnTo>
                <a:lnTo>
                  <a:pt x="58720" y="60590"/>
                </a:lnTo>
                <a:lnTo>
                  <a:pt x="58910" y="60730"/>
                </a:lnTo>
                <a:lnTo>
                  <a:pt x="58980" y="60660"/>
                </a:lnTo>
                <a:lnTo>
                  <a:pt x="59030" y="60700"/>
                </a:lnTo>
                <a:lnTo>
                  <a:pt x="59110" y="60720"/>
                </a:lnTo>
                <a:lnTo>
                  <a:pt x="59200" y="60750"/>
                </a:lnTo>
                <a:lnTo>
                  <a:pt x="59300" y="60630"/>
                </a:lnTo>
                <a:lnTo>
                  <a:pt x="59270" y="60520"/>
                </a:lnTo>
                <a:lnTo>
                  <a:pt x="59350" y="60440"/>
                </a:lnTo>
                <a:lnTo>
                  <a:pt x="59330" y="60370"/>
                </a:lnTo>
                <a:lnTo>
                  <a:pt x="59280" y="60360"/>
                </a:lnTo>
                <a:lnTo>
                  <a:pt x="59180" y="60230"/>
                </a:lnTo>
                <a:lnTo>
                  <a:pt x="59100" y="60180"/>
                </a:lnTo>
                <a:lnTo>
                  <a:pt x="59050" y="60100"/>
                </a:lnTo>
                <a:lnTo>
                  <a:pt x="58960" y="60040"/>
                </a:lnTo>
                <a:lnTo>
                  <a:pt x="58970" y="59890"/>
                </a:lnTo>
                <a:lnTo>
                  <a:pt x="59040" y="59830"/>
                </a:lnTo>
                <a:lnTo>
                  <a:pt x="59070" y="59780"/>
                </a:lnTo>
                <a:lnTo>
                  <a:pt x="59060" y="59610"/>
                </a:lnTo>
                <a:lnTo>
                  <a:pt x="58980" y="59490"/>
                </a:lnTo>
                <a:lnTo>
                  <a:pt x="58970" y="59400"/>
                </a:lnTo>
                <a:lnTo>
                  <a:pt x="58870" y="59380"/>
                </a:lnTo>
                <a:lnTo>
                  <a:pt x="58810" y="59340"/>
                </a:lnTo>
                <a:lnTo>
                  <a:pt x="58790" y="59300"/>
                </a:lnTo>
                <a:lnTo>
                  <a:pt x="58660" y="59220"/>
                </a:lnTo>
                <a:lnTo>
                  <a:pt x="58700" y="59190"/>
                </a:lnTo>
                <a:lnTo>
                  <a:pt x="58650" y="59130"/>
                </a:lnTo>
                <a:lnTo>
                  <a:pt x="58680" y="59070"/>
                </a:lnTo>
                <a:lnTo>
                  <a:pt x="58630" y="59020"/>
                </a:lnTo>
                <a:lnTo>
                  <a:pt x="58770" y="59010"/>
                </a:lnTo>
                <a:lnTo>
                  <a:pt x="58790" y="58910"/>
                </a:lnTo>
                <a:lnTo>
                  <a:pt x="58710" y="58770"/>
                </a:lnTo>
                <a:lnTo>
                  <a:pt x="58730" y="58720"/>
                </a:lnTo>
                <a:lnTo>
                  <a:pt x="58880" y="58800"/>
                </a:lnTo>
                <a:lnTo>
                  <a:pt x="59020" y="58820"/>
                </a:lnTo>
                <a:lnTo>
                  <a:pt x="59300" y="58820"/>
                </a:lnTo>
                <a:lnTo>
                  <a:pt x="59500" y="58860"/>
                </a:lnTo>
                <a:lnTo>
                  <a:pt x="59710" y="58780"/>
                </a:lnTo>
                <a:lnTo>
                  <a:pt x="59730" y="58710"/>
                </a:lnTo>
                <a:lnTo>
                  <a:pt x="60400" y="58660"/>
                </a:lnTo>
                <a:lnTo>
                  <a:pt x="60300" y="58830"/>
                </a:lnTo>
                <a:lnTo>
                  <a:pt x="60300" y="58980"/>
                </a:lnTo>
                <a:lnTo>
                  <a:pt x="60610" y="59130"/>
                </a:lnTo>
                <a:lnTo>
                  <a:pt x="60600" y="58960"/>
                </a:lnTo>
                <a:lnTo>
                  <a:pt x="60800" y="58980"/>
                </a:lnTo>
                <a:lnTo>
                  <a:pt x="60770" y="59040"/>
                </a:lnTo>
                <a:lnTo>
                  <a:pt x="60770" y="59080"/>
                </a:lnTo>
                <a:lnTo>
                  <a:pt x="60840" y="59070"/>
                </a:lnTo>
                <a:lnTo>
                  <a:pt x="60840" y="59160"/>
                </a:lnTo>
                <a:lnTo>
                  <a:pt x="61000" y="59100"/>
                </a:lnTo>
                <a:lnTo>
                  <a:pt x="61010" y="58960"/>
                </a:lnTo>
                <a:lnTo>
                  <a:pt x="60970" y="58900"/>
                </a:lnTo>
                <a:lnTo>
                  <a:pt x="61020" y="58880"/>
                </a:lnTo>
                <a:lnTo>
                  <a:pt x="61020" y="58610"/>
                </a:lnTo>
                <a:lnTo>
                  <a:pt x="61190" y="58710"/>
                </a:lnTo>
                <a:lnTo>
                  <a:pt x="61360" y="58590"/>
                </a:lnTo>
                <a:lnTo>
                  <a:pt x="61460" y="58580"/>
                </a:lnTo>
                <a:lnTo>
                  <a:pt x="61500" y="58500"/>
                </a:lnTo>
                <a:lnTo>
                  <a:pt x="61450" y="58450"/>
                </a:lnTo>
                <a:lnTo>
                  <a:pt x="61540" y="58350"/>
                </a:lnTo>
                <a:lnTo>
                  <a:pt x="61930" y="58420"/>
                </a:lnTo>
                <a:lnTo>
                  <a:pt x="61950" y="58390"/>
                </a:lnTo>
                <a:lnTo>
                  <a:pt x="62100" y="58400"/>
                </a:lnTo>
                <a:lnTo>
                  <a:pt x="62140" y="58220"/>
                </a:lnTo>
                <a:lnTo>
                  <a:pt x="62190" y="58220"/>
                </a:lnTo>
                <a:lnTo>
                  <a:pt x="62240" y="58180"/>
                </a:lnTo>
                <a:lnTo>
                  <a:pt x="62300" y="58180"/>
                </a:lnTo>
                <a:lnTo>
                  <a:pt x="62500" y="58370"/>
                </a:lnTo>
                <a:lnTo>
                  <a:pt x="62520" y="58500"/>
                </a:lnTo>
                <a:lnTo>
                  <a:pt x="62580" y="58480"/>
                </a:lnTo>
                <a:lnTo>
                  <a:pt x="62630" y="58580"/>
                </a:lnTo>
                <a:lnTo>
                  <a:pt x="62680" y="58600"/>
                </a:lnTo>
                <a:lnTo>
                  <a:pt x="62750" y="58570"/>
                </a:lnTo>
                <a:lnTo>
                  <a:pt x="62780" y="58610"/>
                </a:lnTo>
                <a:lnTo>
                  <a:pt x="62870" y="58570"/>
                </a:lnTo>
                <a:lnTo>
                  <a:pt x="63120" y="58660"/>
                </a:lnTo>
                <a:lnTo>
                  <a:pt x="63130" y="59120"/>
                </a:lnTo>
                <a:lnTo>
                  <a:pt x="62990" y="59120"/>
                </a:lnTo>
                <a:lnTo>
                  <a:pt x="62900" y="59220"/>
                </a:lnTo>
                <a:lnTo>
                  <a:pt x="62910" y="59330"/>
                </a:lnTo>
                <a:lnTo>
                  <a:pt x="62980" y="59500"/>
                </a:lnTo>
                <a:lnTo>
                  <a:pt x="62960" y="59530"/>
                </a:lnTo>
                <a:lnTo>
                  <a:pt x="62980" y="59600"/>
                </a:lnTo>
                <a:lnTo>
                  <a:pt x="63080" y="59670"/>
                </a:lnTo>
                <a:lnTo>
                  <a:pt x="63110" y="59690"/>
                </a:lnTo>
                <a:lnTo>
                  <a:pt x="63110" y="59780"/>
                </a:lnTo>
                <a:lnTo>
                  <a:pt x="63150" y="59750"/>
                </a:lnTo>
                <a:lnTo>
                  <a:pt x="63210" y="59640"/>
                </a:lnTo>
                <a:lnTo>
                  <a:pt x="63260" y="59630"/>
                </a:lnTo>
                <a:lnTo>
                  <a:pt x="63260" y="59600"/>
                </a:lnTo>
                <a:lnTo>
                  <a:pt x="63260" y="59540"/>
                </a:lnTo>
                <a:lnTo>
                  <a:pt x="63270" y="59490"/>
                </a:lnTo>
                <a:lnTo>
                  <a:pt x="63270" y="59470"/>
                </a:lnTo>
                <a:lnTo>
                  <a:pt x="63290" y="59430"/>
                </a:lnTo>
                <a:lnTo>
                  <a:pt x="63300" y="59390"/>
                </a:lnTo>
                <a:lnTo>
                  <a:pt x="63320" y="59360"/>
                </a:lnTo>
                <a:lnTo>
                  <a:pt x="63370" y="59300"/>
                </a:lnTo>
                <a:lnTo>
                  <a:pt x="63410" y="59370"/>
                </a:lnTo>
                <a:lnTo>
                  <a:pt x="63430" y="59400"/>
                </a:lnTo>
                <a:lnTo>
                  <a:pt x="63460" y="59440"/>
                </a:lnTo>
                <a:lnTo>
                  <a:pt x="63490" y="59480"/>
                </a:lnTo>
                <a:lnTo>
                  <a:pt x="63500" y="59510"/>
                </a:lnTo>
                <a:lnTo>
                  <a:pt x="63500" y="59520"/>
                </a:lnTo>
                <a:lnTo>
                  <a:pt x="63510" y="59520"/>
                </a:lnTo>
                <a:lnTo>
                  <a:pt x="63530" y="59530"/>
                </a:lnTo>
                <a:lnTo>
                  <a:pt x="63560" y="59460"/>
                </a:lnTo>
                <a:lnTo>
                  <a:pt x="64400" y="59300"/>
                </a:lnTo>
                <a:lnTo>
                  <a:pt x="64420" y="59490"/>
                </a:lnTo>
                <a:lnTo>
                  <a:pt x="64790" y="59430"/>
                </a:lnTo>
                <a:lnTo>
                  <a:pt x="64820" y="59510"/>
                </a:lnTo>
                <a:lnTo>
                  <a:pt x="65070" y="59510"/>
                </a:lnTo>
                <a:lnTo>
                  <a:pt x="65030" y="59280"/>
                </a:lnTo>
                <a:lnTo>
                  <a:pt x="65200" y="59230"/>
                </a:lnTo>
                <a:lnTo>
                  <a:pt x="65180" y="59090"/>
                </a:lnTo>
                <a:lnTo>
                  <a:pt x="65220" y="59080"/>
                </a:lnTo>
                <a:lnTo>
                  <a:pt x="65250" y="59160"/>
                </a:lnTo>
                <a:lnTo>
                  <a:pt x="65420" y="59150"/>
                </a:lnTo>
                <a:lnTo>
                  <a:pt x="65410" y="59110"/>
                </a:lnTo>
                <a:lnTo>
                  <a:pt x="65500" y="59040"/>
                </a:lnTo>
                <a:lnTo>
                  <a:pt x="65940" y="58950"/>
                </a:lnTo>
                <a:lnTo>
                  <a:pt x="65980" y="58990"/>
                </a:lnTo>
                <a:lnTo>
                  <a:pt x="65990" y="59040"/>
                </a:lnTo>
                <a:lnTo>
                  <a:pt x="65980" y="59110"/>
                </a:lnTo>
                <a:lnTo>
                  <a:pt x="66010" y="59130"/>
                </a:lnTo>
                <a:lnTo>
                  <a:pt x="66020" y="59180"/>
                </a:lnTo>
                <a:lnTo>
                  <a:pt x="66090" y="59190"/>
                </a:lnTo>
                <a:lnTo>
                  <a:pt x="66220" y="58840"/>
                </a:lnTo>
                <a:lnTo>
                  <a:pt x="66280" y="58760"/>
                </a:lnTo>
                <a:lnTo>
                  <a:pt x="66550" y="58620"/>
                </a:lnTo>
                <a:lnTo>
                  <a:pt x="66560" y="58700"/>
                </a:lnTo>
                <a:lnTo>
                  <a:pt x="66620" y="58690"/>
                </a:lnTo>
                <a:lnTo>
                  <a:pt x="66730" y="58650"/>
                </a:lnTo>
                <a:lnTo>
                  <a:pt x="66730" y="58580"/>
                </a:lnTo>
                <a:lnTo>
                  <a:pt x="66880" y="58540"/>
                </a:lnTo>
                <a:lnTo>
                  <a:pt x="67090" y="58610"/>
                </a:lnTo>
                <a:lnTo>
                  <a:pt x="67260" y="58450"/>
                </a:lnTo>
                <a:lnTo>
                  <a:pt x="67310" y="58450"/>
                </a:lnTo>
                <a:lnTo>
                  <a:pt x="67330" y="58460"/>
                </a:lnTo>
                <a:lnTo>
                  <a:pt x="67330" y="58510"/>
                </a:lnTo>
                <a:lnTo>
                  <a:pt x="67570" y="58460"/>
                </a:lnTo>
                <a:lnTo>
                  <a:pt x="67640" y="58390"/>
                </a:lnTo>
                <a:lnTo>
                  <a:pt x="67760" y="58340"/>
                </a:lnTo>
                <a:lnTo>
                  <a:pt x="67860" y="58780"/>
                </a:lnTo>
                <a:lnTo>
                  <a:pt x="67600" y="58840"/>
                </a:lnTo>
                <a:lnTo>
                  <a:pt x="67730" y="59490"/>
                </a:lnTo>
                <a:lnTo>
                  <a:pt x="67370" y="59560"/>
                </a:lnTo>
                <a:lnTo>
                  <a:pt x="67420" y="59870"/>
                </a:lnTo>
                <a:lnTo>
                  <a:pt x="66760" y="60000"/>
                </a:lnTo>
                <a:lnTo>
                  <a:pt x="66750" y="59970"/>
                </a:lnTo>
                <a:lnTo>
                  <a:pt x="66580" y="60000"/>
                </a:lnTo>
                <a:lnTo>
                  <a:pt x="66250" y="60120"/>
                </a:lnTo>
                <a:lnTo>
                  <a:pt x="66310" y="60440"/>
                </a:lnTo>
                <a:lnTo>
                  <a:pt x="66070" y="60480"/>
                </a:lnTo>
                <a:lnTo>
                  <a:pt x="66150" y="61000"/>
                </a:lnTo>
                <a:lnTo>
                  <a:pt x="66070" y="61010"/>
                </a:lnTo>
                <a:lnTo>
                  <a:pt x="66160" y="61120"/>
                </a:lnTo>
                <a:lnTo>
                  <a:pt x="66250" y="61100"/>
                </a:lnTo>
                <a:lnTo>
                  <a:pt x="66300" y="61160"/>
                </a:lnTo>
                <a:lnTo>
                  <a:pt x="66210" y="61440"/>
                </a:lnTo>
                <a:lnTo>
                  <a:pt x="66400" y="62260"/>
                </a:lnTo>
                <a:lnTo>
                  <a:pt x="65580" y="62290"/>
                </a:lnTo>
                <a:lnTo>
                  <a:pt x="65510" y="62390"/>
                </a:lnTo>
                <a:lnTo>
                  <a:pt x="65460" y="62420"/>
                </a:lnTo>
                <a:lnTo>
                  <a:pt x="65480" y="62450"/>
                </a:lnTo>
                <a:lnTo>
                  <a:pt x="65480" y="62550"/>
                </a:lnTo>
                <a:lnTo>
                  <a:pt x="65710" y="62790"/>
                </a:lnTo>
                <a:lnTo>
                  <a:pt x="65540" y="62830"/>
                </a:lnTo>
                <a:lnTo>
                  <a:pt x="65320" y="62830"/>
                </a:lnTo>
                <a:lnTo>
                  <a:pt x="65300" y="62930"/>
                </a:lnTo>
                <a:lnTo>
                  <a:pt x="65210" y="62950"/>
                </a:lnTo>
                <a:lnTo>
                  <a:pt x="65200" y="63290"/>
                </a:lnTo>
                <a:lnTo>
                  <a:pt x="64980" y="63280"/>
                </a:lnTo>
                <a:lnTo>
                  <a:pt x="64940" y="63300"/>
                </a:lnTo>
                <a:lnTo>
                  <a:pt x="64900" y="63370"/>
                </a:lnTo>
                <a:lnTo>
                  <a:pt x="64860" y="63410"/>
                </a:lnTo>
                <a:lnTo>
                  <a:pt x="64690" y="63340"/>
                </a:lnTo>
                <a:lnTo>
                  <a:pt x="64650" y="63440"/>
                </a:lnTo>
                <a:lnTo>
                  <a:pt x="64680" y="63470"/>
                </a:lnTo>
                <a:lnTo>
                  <a:pt x="64670" y="63570"/>
                </a:lnTo>
                <a:lnTo>
                  <a:pt x="64590" y="63570"/>
                </a:lnTo>
                <a:lnTo>
                  <a:pt x="64580" y="63480"/>
                </a:lnTo>
                <a:lnTo>
                  <a:pt x="64490" y="63490"/>
                </a:lnTo>
                <a:lnTo>
                  <a:pt x="64470" y="63540"/>
                </a:lnTo>
                <a:lnTo>
                  <a:pt x="64540" y="63850"/>
                </a:lnTo>
                <a:lnTo>
                  <a:pt x="64530" y="63900"/>
                </a:lnTo>
                <a:lnTo>
                  <a:pt x="64370" y="63900"/>
                </a:lnTo>
                <a:lnTo>
                  <a:pt x="64300" y="63880"/>
                </a:lnTo>
                <a:lnTo>
                  <a:pt x="64110" y="63870"/>
                </a:lnTo>
                <a:lnTo>
                  <a:pt x="64080" y="64010"/>
                </a:lnTo>
                <a:lnTo>
                  <a:pt x="64030" y="64060"/>
                </a:lnTo>
                <a:lnTo>
                  <a:pt x="63960" y="64050"/>
                </a:lnTo>
                <a:lnTo>
                  <a:pt x="63880" y="64000"/>
                </a:lnTo>
                <a:lnTo>
                  <a:pt x="63630" y="64160"/>
                </a:lnTo>
                <a:lnTo>
                  <a:pt x="63710" y="64230"/>
                </a:lnTo>
                <a:lnTo>
                  <a:pt x="63760" y="64230"/>
                </a:lnTo>
                <a:lnTo>
                  <a:pt x="63760" y="64270"/>
                </a:lnTo>
                <a:lnTo>
                  <a:pt x="63680" y="64280"/>
                </a:lnTo>
                <a:lnTo>
                  <a:pt x="63680" y="64790"/>
                </a:lnTo>
                <a:lnTo>
                  <a:pt x="63820" y="64790"/>
                </a:lnTo>
                <a:lnTo>
                  <a:pt x="63820" y="64970"/>
                </a:lnTo>
                <a:lnTo>
                  <a:pt x="63950" y="65030"/>
                </a:lnTo>
                <a:lnTo>
                  <a:pt x="63990" y="64990"/>
                </a:lnTo>
                <a:lnTo>
                  <a:pt x="63970" y="64920"/>
                </a:lnTo>
                <a:lnTo>
                  <a:pt x="64060" y="64920"/>
                </a:lnTo>
                <a:lnTo>
                  <a:pt x="64150" y="64940"/>
                </a:lnTo>
                <a:lnTo>
                  <a:pt x="64260" y="65000"/>
                </a:lnTo>
                <a:lnTo>
                  <a:pt x="64340" y="64990"/>
                </a:lnTo>
                <a:lnTo>
                  <a:pt x="64460" y="65170"/>
                </a:lnTo>
                <a:lnTo>
                  <a:pt x="64510" y="65140"/>
                </a:lnTo>
                <a:lnTo>
                  <a:pt x="64590" y="65130"/>
                </a:lnTo>
                <a:lnTo>
                  <a:pt x="64610" y="65480"/>
                </a:lnTo>
                <a:lnTo>
                  <a:pt x="64700" y="65470"/>
                </a:lnTo>
                <a:lnTo>
                  <a:pt x="64730" y="65510"/>
                </a:lnTo>
                <a:lnTo>
                  <a:pt x="64590" y="65660"/>
                </a:lnTo>
                <a:lnTo>
                  <a:pt x="64700" y="65780"/>
                </a:lnTo>
                <a:lnTo>
                  <a:pt x="64670" y="65800"/>
                </a:lnTo>
                <a:lnTo>
                  <a:pt x="64730" y="65830"/>
                </a:lnTo>
                <a:lnTo>
                  <a:pt x="64760" y="65880"/>
                </a:lnTo>
                <a:lnTo>
                  <a:pt x="64820" y="66020"/>
                </a:lnTo>
                <a:lnTo>
                  <a:pt x="64870" y="66080"/>
                </a:lnTo>
                <a:lnTo>
                  <a:pt x="64890" y="66140"/>
                </a:lnTo>
                <a:lnTo>
                  <a:pt x="64860" y="66170"/>
                </a:lnTo>
                <a:lnTo>
                  <a:pt x="64770" y="66150"/>
                </a:lnTo>
                <a:lnTo>
                  <a:pt x="64760" y="66220"/>
                </a:lnTo>
                <a:lnTo>
                  <a:pt x="64530" y="66260"/>
                </a:lnTo>
                <a:lnTo>
                  <a:pt x="64700" y="66430"/>
                </a:lnTo>
                <a:lnTo>
                  <a:pt x="64740" y="66480"/>
                </a:lnTo>
                <a:lnTo>
                  <a:pt x="64680" y="66520"/>
                </a:lnTo>
                <a:lnTo>
                  <a:pt x="64620" y="66680"/>
                </a:lnTo>
                <a:lnTo>
                  <a:pt x="64620" y="66740"/>
                </a:lnTo>
                <a:lnTo>
                  <a:pt x="64230" y="67060"/>
                </a:lnTo>
                <a:lnTo>
                  <a:pt x="64110" y="67070"/>
                </a:lnTo>
                <a:lnTo>
                  <a:pt x="64030" y="66940"/>
                </a:lnTo>
                <a:lnTo>
                  <a:pt x="63930" y="66980"/>
                </a:lnTo>
                <a:lnTo>
                  <a:pt x="63910" y="67040"/>
                </a:lnTo>
                <a:lnTo>
                  <a:pt x="63950" y="67140"/>
                </a:lnTo>
                <a:lnTo>
                  <a:pt x="63930" y="67180"/>
                </a:lnTo>
                <a:lnTo>
                  <a:pt x="63970" y="67280"/>
                </a:lnTo>
                <a:lnTo>
                  <a:pt x="64010" y="67450"/>
                </a:lnTo>
                <a:lnTo>
                  <a:pt x="64110" y="67530"/>
                </a:lnTo>
                <a:lnTo>
                  <a:pt x="64100" y="67530"/>
                </a:lnTo>
                <a:lnTo>
                  <a:pt x="64080" y="67620"/>
                </a:lnTo>
                <a:lnTo>
                  <a:pt x="64150" y="68030"/>
                </a:lnTo>
                <a:lnTo>
                  <a:pt x="64330" y="68600"/>
                </a:lnTo>
                <a:lnTo>
                  <a:pt x="64540" y="69050"/>
                </a:lnTo>
                <a:lnTo>
                  <a:pt x="64680" y="69560"/>
                </a:lnTo>
                <a:lnTo>
                  <a:pt x="64670" y="69750"/>
                </a:lnTo>
                <a:lnTo>
                  <a:pt x="64650" y="69760"/>
                </a:lnTo>
                <a:lnTo>
                  <a:pt x="64550" y="69960"/>
                </a:lnTo>
                <a:lnTo>
                  <a:pt x="64460" y="69960"/>
                </a:lnTo>
                <a:lnTo>
                  <a:pt x="64470" y="70040"/>
                </a:lnTo>
                <a:lnTo>
                  <a:pt x="64630" y="70150"/>
                </a:lnTo>
                <a:lnTo>
                  <a:pt x="64570" y="70190"/>
                </a:lnTo>
                <a:lnTo>
                  <a:pt x="64480" y="70180"/>
                </a:lnTo>
                <a:lnTo>
                  <a:pt x="64460" y="70200"/>
                </a:lnTo>
                <a:lnTo>
                  <a:pt x="64360" y="70160"/>
                </a:lnTo>
                <a:lnTo>
                  <a:pt x="64330" y="70170"/>
                </a:lnTo>
                <a:lnTo>
                  <a:pt x="64240" y="70080"/>
                </a:lnTo>
                <a:lnTo>
                  <a:pt x="64110" y="70160"/>
                </a:lnTo>
                <a:lnTo>
                  <a:pt x="64090" y="70230"/>
                </a:lnTo>
                <a:lnTo>
                  <a:pt x="64010" y="70220"/>
                </a:lnTo>
                <a:lnTo>
                  <a:pt x="63910" y="70260"/>
                </a:lnTo>
                <a:lnTo>
                  <a:pt x="63860" y="70340"/>
                </a:lnTo>
                <a:lnTo>
                  <a:pt x="63820" y="70280"/>
                </a:lnTo>
                <a:lnTo>
                  <a:pt x="63720" y="70190"/>
                </a:lnTo>
                <a:lnTo>
                  <a:pt x="63720" y="70120"/>
                </a:lnTo>
                <a:lnTo>
                  <a:pt x="63670" y="70090"/>
                </a:lnTo>
                <a:lnTo>
                  <a:pt x="63580" y="70220"/>
                </a:lnTo>
                <a:lnTo>
                  <a:pt x="63650" y="70280"/>
                </a:lnTo>
                <a:lnTo>
                  <a:pt x="63700" y="70340"/>
                </a:lnTo>
                <a:lnTo>
                  <a:pt x="63700" y="70350"/>
                </a:lnTo>
                <a:lnTo>
                  <a:pt x="63660" y="70370"/>
                </a:lnTo>
                <a:lnTo>
                  <a:pt x="63610" y="70450"/>
                </a:lnTo>
                <a:lnTo>
                  <a:pt x="63600" y="70460"/>
                </a:lnTo>
                <a:lnTo>
                  <a:pt x="63440" y="70620"/>
                </a:lnTo>
                <a:lnTo>
                  <a:pt x="63280" y="70780"/>
                </a:lnTo>
                <a:lnTo>
                  <a:pt x="63410" y="70900"/>
                </a:lnTo>
                <a:lnTo>
                  <a:pt x="63390" y="70970"/>
                </a:lnTo>
                <a:lnTo>
                  <a:pt x="63190" y="70950"/>
                </a:lnTo>
                <a:lnTo>
                  <a:pt x="62890" y="71030"/>
                </a:lnTo>
                <a:lnTo>
                  <a:pt x="62870" y="71020"/>
                </a:lnTo>
                <a:lnTo>
                  <a:pt x="62670" y="70820"/>
                </a:lnTo>
                <a:lnTo>
                  <a:pt x="62690" y="70770"/>
                </a:lnTo>
                <a:lnTo>
                  <a:pt x="62680" y="70680"/>
                </a:lnTo>
                <a:lnTo>
                  <a:pt x="62670" y="70560"/>
                </a:lnTo>
                <a:lnTo>
                  <a:pt x="62690" y="70320"/>
                </a:lnTo>
                <a:lnTo>
                  <a:pt x="62780" y="70220"/>
                </a:lnTo>
                <a:lnTo>
                  <a:pt x="62810" y="70010"/>
                </a:lnTo>
                <a:lnTo>
                  <a:pt x="62870" y="69830"/>
                </a:lnTo>
                <a:lnTo>
                  <a:pt x="62760" y="69650"/>
                </a:lnTo>
                <a:lnTo>
                  <a:pt x="62650" y="69610"/>
                </a:lnTo>
                <a:lnTo>
                  <a:pt x="62510" y="69610"/>
                </a:lnTo>
                <a:lnTo>
                  <a:pt x="62420" y="69650"/>
                </a:lnTo>
                <a:lnTo>
                  <a:pt x="62360" y="69630"/>
                </a:lnTo>
                <a:lnTo>
                  <a:pt x="62190" y="69860"/>
                </a:lnTo>
                <a:lnTo>
                  <a:pt x="62230" y="69870"/>
                </a:lnTo>
                <a:lnTo>
                  <a:pt x="62170" y="69940"/>
                </a:lnTo>
                <a:lnTo>
                  <a:pt x="62000" y="69890"/>
                </a:lnTo>
                <a:lnTo>
                  <a:pt x="62000" y="69940"/>
                </a:lnTo>
                <a:lnTo>
                  <a:pt x="61910" y="69930"/>
                </a:lnTo>
                <a:lnTo>
                  <a:pt x="61910" y="69860"/>
                </a:lnTo>
                <a:lnTo>
                  <a:pt x="61720" y="69940"/>
                </a:lnTo>
                <a:lnTo>
                  <a:pt x="61590" y="69960"/>
                </a:lnTo>
                <a:lnTo>
                  <a:pt x="61560" y="69960"/>
                </a:lnTo>
                <a:lnTo>
                  <a:pt x="61530" y="69970"/>
                </a:lnTo>
                <a:lnTo>
                  <a:pt x="61490" y="69980"/>
                </a:lnTo>
                <a:lnTo>
                  <a:pt x="61440" y="70010"/>
                </a:lnTo>
                <a:lnTo>
                  <a:pt x="61410" y="70070"/>
                </a:lnTo>
                <a:lnTo>
                  <a:pt x="61350" y="70110"/>
                </a:lnTo>
                <a:lnTo>
                  <a:pt x="61320" y="70170"/>
                </a:lnTo>
                <a:lnTo>
                  <a:pt x="61280" y="70210"/>
                </a:lnTo>
                <a:lnTo>
                  <a:pt x="61260" y="70250"/>
                </a:lnTo>
                <a:lnTo>
                  <a:pt x="61170" y="70330"/>
                </a:lnTo>
                <a:lnTo>
                  <a:pt x="61000" y="70330"/>
                </a:lnTo>
                <a:lnTo>
                  <a:pt x="60840" y="70410"/>
                </a:lnTo>
                <a:lnTo>
                  <a:pt x="60670" y="70530"/>
                </a:lnTo>
                <a:lnTo>
                  <a:pt x="60560" y="70680"/>
                </a:lnTo>
                <a:lnTo>
                  <a:pt x="60420" y="70740"/>
                </a:lnTo>
                <a:lnTo>
                  <a:pt x="60390" y="70820"/>
                </a:lnTo>
                <a:lnTo>
                  <a:pt x="60290" y="70830"/>
                </a:lnTo>
                <a:lnTo>
                  <a:pt x="60220" y="70890"/>
                </a:lnTo>
                <a:lnTo>
                  <a:pt x="60040" y="71020"/>
                </a:lnTo>
                <a:lnTo>
                  <a:pt x="59880" y="70970"/>
                </a:lnTo>
                <a:lnTo>
                  <a:pt x="59860" y="71070"/>
                </a:lnTo>
                <a:lnTo>
                  <a:pt x="59810" y="71120"/>
                </a:lnTo>
                <a:lnTo>
                  <a:pt x="59830" y="71340"/>
                </a:lnTo>
                <a:lnTo>
                  <a:pt x="59730" y="71530"/>
                </a:lnTo>
                <a:lnTo>
                  <a:pt x="59640" y="71590"/>
                </a:lnTo>
                <a:lnTo>
                  <a:pt x="59600" y="71660"/>
                </a:lnTo>
                <a:lnTo>
                  <a:pt x="59350" y="71880"/>
                </a:lnTo>
                <a:lnTo>
                  <a:pt x="59290" y="71880"/>
                </a:lnTo>
                <a:lnTo>
                  <a:pt x="59270" y="71950"/>
                </a:lnTo>
                <a:lnTo>
                  <a:pt x="58540" y="72610"/>
                </a:lnTo>
                <a:lnTo>
                  <a:pt x="57970" y="72630"/>
                </a:lnTo>
                <a:lnTo>
                  <a:pt x="57690" y="72700"/>
                </a:lnTo>
                <a:lnTo>
                  <a:pt x="57390" y="72810"/>
                </a:lnTo>
                <a:lnTo>
                  <a:pt x="57380" y="72810"/>
                </a:lnTo>
                <a:lnTo>
                  <a:pt x="57080" y="72620"/>
                </a:lnTo>
                <a:lnTo>
                  <a:pt x="57010" y="72580"/>
                </a:lnTo>
                <a:lnTo>
                  <a:pt x="56930" y="72520"/>
                </a:lnTo>
                <a:lnTo>
                  <a:pt x="56810" y="72500"/>
                </a:lnTo>
                <a:lnTo>
                  <a:pt x="56730" y="72400"/>
                </a:lnTo>
                <a:lnTo>
                  <a:pt x="56650" y="72350"/>
                </a:lnTo>
                <a:lnTo>
                  <a:pt x="56630" y="72270"/>
                </a:lnTo>
                <a:lnTo>
                  <a:pt x="56640" y="72200"/>
                </a:lnTo>
                <a:lnTo>
                  <a:pt x="56710" y="72140"/>
                </a:lnTo>
                <a:lnTo>
                  <a:pt x="56730" y="72020"/>
                </a:lnTo>
                <a:lnTo>
                  <a:pt x="56700" y="72000"/>
                </a:lnTo>
                <a:lnTo>
                  <a:pt x="56380" y="72140"/>
                </a:lnTo>
                <a:lnTo>
                  <a:pt x="56180" y="71790"/>
                </a:lnTo>
                <a:lnTo>
                  <a:pt x="56020" y="71760"/>
                </a:lnTo>
                <a:lnTo>
                  <a:pt x="56010" y="71670"/>
                </a:lnTo>
                <a:lnTo>
                  <a:pt x="55920" y="71590"/>
                </a:lnTo>
                <a:lnTo>
                  <a:pt x="55960" y="71430"/>
                </a:lnTo>
                <a:lnTo>
                  <a:pt x="55800" y="71330"/>
                </a:lnTo>
                <a:lnTo>
                  <a:pt x="55800" y="71400"/>
                </a:lnTo>
                <a:lnTo>
                  <a:pt x="55770" y="71430"/>
                </a:lnTo>
                <a:lnTo>
                  <a:pt x="55720" y="71440"/>
                </a:lnTo>
                <a:lnTo>
                  <a:pt x="55650" y="71390"/>
                </a:lnTo>
                <a:lnTo>
                  <a:pt x="55530" y="71540"/>
                </a:lnTo>
                <a:lnTo>
                  <a:pt x="55460" y="71500"/>
                </a:lnTo>
                <a:lnTo>
                  <a:pt x="55420" y="71470"/>
                </a:lnTo>
                <a:lnTo>
                  <a:pt x="55400" y="71460"/>
                </a:lnTo>
                <a:lnTo>
                  <a:pt x="55380" y="71480"/>
                </a:lnTo>
                <a:lnTo>
                  <a:pt x="55370" y="71490"/>
                </a:lnTo>
                <a:lnTo>
                  <a:pt x="55350" y="71480"/>
                </a:lnTo>
                <a:lnTo>
                  <a:pt x="55340" y="71480"/>
                </a:lnTo>
                <a:lnTo>
                  <a:pt x="55330" y="71480"/>
                </a:lnTo>
                <a:lnTo>
                  <a:pt x="55310" y="71480"/>
                </a:lnTo>
                <a:lnTo>
                  <a:pt x="55270" y="71460"/>
                </a:lnTo>
                <a:lnTo>
                  <a:pt x="55180" y="71410"/>
                </a:lnTo>
                <a:lnTo>
                  <a:pt x="55190" y="71270"/>
                </a:lnTo>
                <a:lnTo>
                  <a:pt x="55270" y="71210"/>
                </a:lnTo>
                <a:lnTo>
                  <a:pt x="55250" y="71180"/>
                </a:lnTo>
                <a:lnTo>
                  <a:pt x="55040" y="7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