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Utena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Uten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82740" y="28940"/>
                </a:moveTo>
                <a:lnTo>
                  <a:pt x="82740" y="29150"/>
                </a:lnTo>
                <a:lnTo>
                  <a:pt x="82460" y="29150"/>
                </a:lnTo>
                <a:lnTo>
                  <a:pt x="82460" y="29440"/>
                </a:lnTo>
                <a:lnTo>
                  <a:pt x="82710" y="29440"/>
                </a:lnTo>
                <a:lnTo>
                  <a:pt x="82710" y="29970"/>
                </a:lnTo>
                <a:lnTo>
                  <a:pt x="82920" y="29970"/>
                </a:lnTo>
                <a:lnTo>
                  <a:pt x="82930" y="30460"/>
                </a:lnTo>
                <a:lnTo>
                  <a:pt x="83690" y="30480"/>
                </a:lnTo>
                <a:lnTo>
                  <a:pt x="83700" y="30540"/>
                </a:lnTo>
                <a:lnTo>
                  <a:pt x="83650" y="30680"/>
                </a:lnTo>
                <a:lnTo>
                  <a:pt x="83400" y="30670"/>
                </a:lnTo>
                <a:lnTo>
                  <a:pt x="83400" y="30990"/>
                </a:lnTo>
                <a:lnTo>
                  <a:pt x="83390" y="31010"/>
                </a:lnTo>
                <a:lnTo>
                  <a:pt x="83340" y="31090"/>
                </a:lnTo>
                <a:lnTo>
                  <a:pt x="83320" y="31200"/>
                </a:lnTo>
                <a:lnTo>
                  <a:pt x="83380" y="31330"/>
                </a:lnTo>
                <a:lnTo>
                  <a:pt x="83440" y="31380"/>
                </a:lnTo>
                <a:lnTo>
                  <a:pt x="83680" y="31380"/>
                </a:lnTo>
                <a:lnTo>
                  <a:pt x="83700" y="32160"/>
                </a:lnTo>
                <a:lnTo>
                  <a:pt x="83970" y="32140"/>
                </a:lnTo>
                <a:lnTo>
                  <a:pt x="83970" y="32630"/>
                </a:lnTo>
                <a:lnTo>
                  <a:pt x="83890" y="32520"/>
                </a:lnTo>
                <a:lnTo>
                  <a:pt x="83720" y="32460"/>
                </a:lnTo>
                <a:lnTo>
                  <a:pt x="83620" y="32470"/>
                </a:lnTo>
                <a:lnTo>
                  <a:pt x="83230" y="31990"/>
                </a:lnTo>
                <a:lnTo>
                  <a:pt x="83060" y="31840"/>
                </a:lnTo>
                <a:lnTo>
                  <a:pt x="82950" y="32000"/>
                </a:lnTo>
                <a:lnTo>
                  <a:pt x="82710" y="32140"/>
                </a:lnTo>
                <a:lnTo>
                  <a:pt x="82400" y="32120"/>
                </a:lnTo>
                <a:lnTo>
                  <a:pt x="82370" y="32060"/>
                </a:lnTo>
                <a:lnTo>
                  <a:pt x="82310" y="32040"/>
                </a:lnTo>
                <a:lnTo>
                  <a:pt x="82250" y="31970"/>
                </a:lnTo>
                <a:lnTo>
                  <a:pt x="82220" y="31920"/>
                </a:lnTo>
                <a:lnTo>
                  <a:pt x="82100" y="31840"/>
                </a:lnTo>
                <a:lnTo>
                  <a:pt x="81980" y="31800"/>
                </a:lnTo>
                <a:lnTo>
                  <a:pt x="81620" y="32080"/>
                </a:lnTo>
                <a:lnTo>
                  <a:pt x="81710" y="32100"/>
                </a:lnTo>
                <a:lnTo>
                  <a:pt x="81800" y="32220"/>
                </a:lnTo>
                <a:lnTo>
                  <a:pt x="81890" y="32260"/>
                </a:lnTo>
                <a:lnTo>
                  <a:pt x="81910" y="32310"/>
                </a:lnTo>
                <a:lnTo>
                  <a:pt x="81960" y="32360"/>
                </a:lnTo>
                <a:lnTo>
                  <a:pt x="82090" y="32320"/>
                </a:lnTo>
                <a:lnTo>
                  <a:pt x="82130" y="32350"/>
                </a:lnTo>
                <a:lnTo>
                  <a:pt x="82130" y="32380"/>
                </a:lnTo>
                <a:lnTo>
                  <a:pt x="82080" y="32400"/>
                </a:lnTo>
                <a:lnTo>
                  <a:pt x="82040" y="32470"/>
                </a:lnTo>
                <a:lnTo>
                  <a:pt x="82040" y="32510"/>
                </a:lnTo>
                <a:lnTo>
                  <a:pt x="82100" y="32640"/>
                </a:lnTo>
                <a:lnTo>
                  <a:pt x="82140" y="32820"/>
                </a:lnTo>
                <a:lnTo>
                  <a:pt x="82130" y="32930"/>
                </a:lnTo>
                <a:lnTo>
                  <a:pt x="82120" y="32960"/>
                </a:lnTo>
                <a:lnTo>
                  <a:pt x="82120" y="32980"/>
                </a:lnTo>
                <a:lnTo>
                  <a:pt x="82120" y="33000"/>
                </a:lnTo>
                <a:lnTo>
                  <a:pt x="82120" y="33010"/>
                </a:lnTo>
                <a:lnTo>
                  <a:pt x="82120" y="33020"/>
                </a:lnTo>
                <a:lnTo>
                  <a:pt x="82140" y="33030"/>
                </a:lnTo>
                <a:lnTo>
                  <a:pt x="82150" y="33040"/>
                </a:lnTo>
                <a:lnTo>
                  <a:pt x="82160" y="33040"/>
                </a:lnTo>
                <a:lnTo>
                  <a:pt x="82170" y="33040"/>
                </a:lnTo>
                <a:lnTo>
                  <a:pt x="82170" y="33030"/>
                </a:lnTo>
                <a:lnTo>
                  <a:pt x="82170" y="33020"/>
                </a:lnTo>
                <a:lnTo>
                  <a:pt x="82160" y="33020"/>
                </a:lnTo>
                <a:lnTo>
                  <a:pt x="82160" y="33010"/>
                </a:lnTo>
                <a:lnTo>
                  <a:pt x="82170" y="32990"/>
                </a:lnTo>
                <a:lnTo>
                  <a:pt x="82180" y="32970"/>
                </a:lnTo>
                <a:lnTo>
                  <a:pt x="82190" y="32960"/>
                </a:lnTo>
                <a:lnTo>
                  <a:pt x="82200" y="32950"/>
                </a:lnTo>
                <a:lnTo>
                  <a:pt x="82230" y="32950"/>
                </a:lnTo>
                <a:lnTo>
                  <a:pt x="82260" y="32940"/>
                </a:lnTo>
                <a:lnTo>
                  <a:pt x="82260" y="32950"/>
                </a:lnTo>
                <a:lnTo>
                  <a:pt x="82270" y="32950"/>
                </a:lnTo>
                <a:lnTo>
                  <a:pt x="82270" y="32960"/>
                </a:lnTo>
                <a:lnTo>
                  <a:pt x="82260" y="32970"/>
                </a:lnTo>
                <a:lnTo>
                  <a:pt x="82250" y="32990"/>
                </a:lnTo>
                <a:lnTo>
                  <a:pt x="82250" y="33000"/>
                </a:lnTo>
                <a:lnTo>
                  <a:pt x="82250" y="33010"/>
                </a:lnTo>
                <a:lnTo>
                  <a:pt x="82240" y="33020"/>
                </a:lnTo>
                <a:lnTo>
                  <a:pt x="82240" y="33030"/>
                </a:lnTo>
                <a:lnTo>
                  <a:pt x="82230" y="33040"/>
                </a:lnTo>
                <a:lnTo>
                  <a:pt x="82230" y="33050"/>
                </a:lnTo>
                <a:lnTo>
                  <a:pt x="82240" y="33070"/>
                </a:lnTo>
                <a:lnTo>
                  <a:pt x="82240" y="33090"/>
                </a:lnTo>
                <a:lnTo>
                  <a:pt x="82270" y="33110"/>
                </a:lnTo>
                <a:lnTo>
                  <a:pt x="82290" y="33130"/>
                </a:lnTo>
                <a:lnTo>
                  <a:pt x="82320" y="33140"/>
                </a:lnTo>
                <a:lnTo>
                  <a:pt x="82330" y="33150"/>
                </a:lnTo>
                <a:lnTo>
                  <a:pt x="82340" y="33160"/>
                </a:lnTo>
                <a:lnTo>
                  <a:pt x="82340" y="33170"/>
                </a:lnTo>
                <a:lnTo>
                  <a:pt x="82350" y="33170"/>
                </a:lnTo>
                <a:lnTo>
                  <a:pt x="82420" y="33120"/>
                </a:lnTo>
                <a:lnTo>
                  <a:pt x="82420" y="33170"/>
                </a:lnTo>
                <a:lnTo>
                  <a:pt x="82460" y="33240"/>
                </a:lnTo>
                <a:lnTo>
                  <a:pt x="82530" y="33240"/>
                </a:lnTo>
                <a:lnTo>
                  <a:pt x="82540" y="33260"/>
                </a:lnTo>
                <a:lnTo>
                  <a:pt x="82580" y="33260"/>
                </a:lnTo>
                <a:lnTo>
                  <a:pt x="82590" y="33270"/>
                </a:lnTo>
                <a:lnTo>
                  <a:pt x="82600" y="33270"/>
                </a:lnTo>
                <a:lnTo>
                  <a:pt x="82590" y="33300"/>
                </a:lnTo>
                <a:lnTo>
                  <a:pt x="82610" y="33330"/>
                </a:lnTo>
                <a:lnTo>
                  <a:pt x="82600" y="33340"/>
                </a:lnTo>
                <a:lnTo>
                  <a:pt x="82570" y="33390"/>
                </a:lnTo>
                <a:lnTo>
                  <a:pt x="82570" y="33400"/>
                </a:lnTo>
                <a:lnTo>
                  <a:pt x="82580" y="33440"/>
                </a:lnTo>
                <a:lnTo>
                  <a:pt x="82560" y="33470"/>
                </a:lnTo>
                <a:lnTo>
                  <a:pt x="82560" y="33480"/>
                </a:lnTo>
                <a:lnTo>
                  <a:pt x="82580" y="33520"/>
                </a:lnTo>
                <a:lnTo>
                  <a:pt x="82540" y="33540"/>
                </a:lnTo>
                <a:lnTo>
                  <a:pt x="82140" y="33920"/>
                </a:lnTo>
                <a:lnTo>
                  <a:pt x="81900" y="33880"/>
                </a:lnTo>
                <a:lnTo>
                  <a:pt x="81690" y="33750"/>
                </a:lnTo>
                <a:lnTo>
                  <a:pt x="81490" y="33580"/>
                </a:lnTo>
                <a:lnTo>
                  <a:pt x="81270" y="33430"/>
                </a:lnTo>
                <a:lnTo>
                  <a:pt x="81240" y="33370"/>
                </a:lnTo>
                <a:lnTo>
                  <a:pt x="81220" y="33370"/>
                </a:lnTo>
                <a:lnTo>
                  <a:pt x="81170" y="33490"/>
                </a:lnTo>
                <a:lnTo>
                  <a:pt x="81160" y="33660"/>
                </a:lnTo>
                <a:lnTo>
                  <a:pt x="81120" y="33810"/>
                </a:lnTo>
                <a:lnTo>
                  <a:pt x="81120" y="33880"/>
                </a:lnTo>
                <a:lnTo>
                  <a:pt x="81050" y="34020"/>
                </a:lnTo>
                <a:lnTo>
                  <a:pt x="80980" y="34090"/>
                </a:lnTo>
                <a:lnTo>
                  <a:pt x="81020" y="34130"/>
                </a:lnTo>
                <a:lnTo>
                  <a:pt x="80850" y="34220"/>
                </a:lnTo>
                <a:lnTo>
                  <a:pt x="80880" y="34250"/>
                </a:lnTo>
                <a:lnTo>
                  <a:pt x="80860" y="34270"/>
                </a:lnTo>
                <a:lnTo>
                  <a:pt x="80900" y="34330"/>
                </a:lnTo>
                <a:lnTo>
                  <a:pt x="80890" y="34350"/>
                </a:lnTo>
                <a:lnTo>
                  <a:pt x="80940" y="34410"/>
                </a:lnTo>
                <a:lnTo>
                  <a:pt x="80920" y="34480"/>
                </a:lnTo>
                <a:lnTo>
                  <a:pt x="80930" y="34510"/>
                </a:lnTo>
                <a:lnTo>
                  <a:pt x="80970" y="34490"/>
                </a:lnTo>
                <a:lnTo>
                  <a:pt x="80990" y="34580"/>
                </a:lnTo>
                <a:lnTo>
                  <a:pt x="81020" y="34610"/>
                </a:lnTo>
                <a:lnTo>
                  <a:pt x="80980" y="34690"/>
                </a:lnTo>
                <a:lnTo>
                  <a:pt x="80860" y="34790"/>
                </a:lnTo>
                <a:lnTo>
                  <a:pt x="80870" y="34820"/>
                </a:lnTo>
                <a:lnTo>
                  <a:pt x="80900" y="34840"/>
                </a:lnTo>
                <a:lnTo>
                  <a:pt x="80820" y="34890"/>
                </a:lnTo>
                <a:lnTo>
                  <a:pt x="80830" y="34930"/>
                </a:lnTo>
                <a:lnTo>
                  <a:pt x="80760" y="34970"/>
                </a:lnTo>
                <a:lnTo>
                  <a:pt x="80870" y="35050"/>
                </a:lnTo>
                <a:lnTo>
                  <a:pt x="80660" y="35210"/>
                </a:lnTo>
                <a:lnTo>
                  <a:pt x="80550" y="35120"/>
                </a:lnTo>
                <a:lnTo>
                  <a:pt x="80510" y="35160"/>
                </a:lnTo>
                <a:lnTo>
                  <a:pt x="80520" y="35330"/>
                </a:lnTo>
                <a:lnTo>
                  <a:pt x="80600" y="35400"/>
                </a:lnTo>
                <a:lnTo>
                  <a:pt x="80530" y="35470"/>
                </a:lnTo>
                <a:lnTo>
                  <a:pt x="80540" y="35690"/>
                </a:lnTo>
                <a:lnTo>
                  <a:pt x="80020" y="35720"/>
                </a:lnTo>
                <a:lnTo>
                  <a:pt x="79980" y="34940"/>
                </a:lnTo>
                <a:lnTo>
                  <a:pt x="79950" y="35000"/>
                </a:lnTo>
                <a:lnTo>
                  <a:pt x="79880" y="35040"/>
                </a:lnTo>
                <a:lnTo>
                  <a:pt x="79860" y="35070"/>
                </a:lnTo>
                <a:lnTo>
                  <a:pt x="79800" y="35100"/>
                </a:lnTo>
                <a:lnTo>
                  <a:pt x="79460" y="34670"/>
                </a:lnTo>
                <a:lnTo>
                  <a:pt x="79380" y="34670"/>
                </a:lnTo>
                <a:lnTo>
                  <a:pt x="79330" y="34720"/>
                </a:lnTo>
                <a:lnTo>
                  <a:pt x="79300" y="34800"/>
                </a:lnTo>
                <a:lnTo>
                  <a:pt x="79270" y="34840"/>
                </a:lnTo>
                <a:lnTo>
                  <a:pt x="79220" y="34930"/>
                </a:lnTo>
                <a:lnTo>
                  <a:pt x="79160" y="34960"/>
                </a:lnTo>
                <a:lnTo>
                  <a:pt x="79110" y="34960"/>
                </a:lnTo>
                <a:lnTo>
                  <a:pt x="79010" y="34920"/>
                </a:lnTo>
                <a:lnTo>
                  <a:pt x="78930" y="34930"/>
                </a:lnTo>
                <a:lnTo>
                  <a:pt x="78870" y="34980"/>
                </a:lnTo>
                <a:lnTo>
                  <a:pt x="78770" y="34950"/>
                </a:lnTo>
                <a:lnTo>
                  <a:pt x="78700" y="34930"/>
                </a:lnTo>
                <a:lnTo>
                  <a:pt x="78690" y="34860"/>
                </a:lnTo>
                <a:lnTo>
                  <a:pt x="78730" y="34750"/>
                </a:lnTo>
                <a:lnTo>
                  <a:pt x="78860" y="34750"/>
                </a:lnTo>
                <a:lnTo>
                  <a:pt x="78860" y="34680"/>
                </a:lnTo>
                <a:lnTo>
                  <a:pt x="78840" y="34640"/>
                </a:lnTo>
                <a:lnTo>
                  <a:pt x="78800" y="34650"/>
                </a:lnTo>
                <a:lnTo>
                  <a:pt x="78780" y="34580"/>
                </a:lnTo>
                <a:lnTo>
                  <a:pt x="78800" y="34530"/>
                </a:lnTo>
                <a:lnTo>
                  <a:pt x="78910" y="34680"/>
                </a:lnTo>
                <a:lnTo>
                  <a:pt x="78960" y="34650"/>
                </a:lnTo>
                <a:lnTo>
                  <a:pt x="78980" y="34680"/>
                </a:lnTo>
                <a:lnTo>
                  <a:pt x="79010" y="34660"/>
                </a:lnTo>
                <a:lnTo>
                  <a:pt x="78970" y="34550"/>
                </a:lnTo>
                <a:lnTo>
                  <a:pt x="78930" y="34520"/>
                </a:lnTo>
                <a:lnTo>
                  <a:pt x="78930" y="34500"/>
                </a:lnTo>
                <a:lnTo>
                  <a:pt x="78980" y="34450"/>
                </a:lnTo>
                <a:lnTo>
                  <a:pt x="78930" y="34410"/>
                </a:lnTo>
                <a:lnTo>
                  <a:pt x="78960" y="34340"/>
                </a:lnTo>
                <a:lnTo>
                  <a:pt x="78970" y="34290"/>
                </a:lnTo>
                <a:lnTo>
                  <a:pt x="78910" y="34260"/>
                </a:lnTo>
                <a:lnTo>
                  <a:pt x="78920" y="34210"/>
                </a:lnTo>
                <a:lnTo>
                  <a:pt x="79070" y="34210"/>
                </a:lnTo>
                <a:lnTo>
                  <a:pt x="79100" y="33910"/>
                </a:lnTo>
                <a:lnTo>
                  <a:pt x="79200" y="33910"/>
                </a:lnTo>
                <a:lnTo>
                  <a:pt x="79200" y="33650"/>
                </a:lnTo>
                <a:lnTo>
                  <a:pt x="79140" y="33630"/>
                </a:lnTo>
                <a:lnTo>
                  <a:pt x="79200" y="33530"/>
                </a:lnTo>
                <a:lnTo>
                  <a:pt x="79200" y="33410"/>
                </a:lnTo>
                <a:lnTo>
                  <a:pt x="79140" y="33390"/>
                </a:lnTo>
                <a:lnTo>
                  <a:pt x="79150" y="33500"/>
                </a:lnTo>
                <a:lnTo>
                  <a:pt x="79120" y="33520"/>
                </a:lnTo>
                <a:lnTo>
                  <a:pt x="79070" y="33520"/>
                </a:lnTo>
                <a:lnTo>
                  <a:pt x="79020" y="33440"/>
                </a:lnTo>
                <a:lnTo>
                  <a:pt x="79000" y="33470"/>
                </a:lnTo>
                <a:lnTo>
                  <a:pt x="78890" y="33370"/>
                </a:lnTo>
                <a:lnTo>
                  <a:pt x="78750" y="33300"/>
                </a:lnTo>
                <a:lnTo>
                  <a:pt x="78600" y="33220"/>
                </a:lnTo>
                <a:lnTo>
                  <a:pt x="78550" y="33200"/>
                </a:lnTo>
                <a:lnTo>
                  <a:pt x="78560" y="33140"/>
                </a:lnTo>
                <a:lnTo>
                  <a:pt x="78510" y="33070"/>
                </a:lnTo>
                <a:lnTo>
                  <a:pt x="78500" y="33150"/>
                </a:lnTo>
                <a:lnTo>
                  <a:pt x="78440" y="33170"/>
                </a:lnTo>
                <a:lnTo>
                  <a:pt x="78290" y="33250"/>
                </a:lnTo>
                <a:lnTo>
                  <a:pt x="78210" y="33100"/>
                </a:lnTo>
                <a:lnTo>
                  <a:pt x="78260" y="33010"/>
                </a:lnTo>
                <a:lnTo>
                  <a:pt x="78260" y="32920"/>
                </a:lnTo>
                <a:lnTo>
                  <a:pt x="78160" y="32920"/>
                </a:lnTo>
                <a:lnTo>
                  <a:pt x="78110" y="32990"/>
                </a:lnTo>
                <a:lnTo>
                  <a:pt x="78000" y="32950"/>
                </a:lnTo>
                <a:lnTo>
                  <a:pt x="78040" y="33060"/>
                </a:lnTo>
                <a:lnTo>
                  <a:pt x="78010" y="33040"/>
                </a:lnTo>
                <a:lnTo>
                  <a:pt x="77970" y="33060"/>
                </a:lnTo>
                <a:lnTo>
                  <a:pt x="77810" y="33050"/>
                </a:lnTo>
                <a:lnTo>
                  <a:pt x="77750" y="33100"/>
                </a:lnTo>
                <a:lnTo>
                  <a:pt x="77710" y="33110"/>
                </a:lnTo>
                <a:lnTo>
                  <a:pt x="77700" y="33160"/>
                </a:lnTo>
                <a:lnTo>
                  <a:pt x="77570" y="33180"/>
                </a:lnTo>
                <a:lnTo>
                  <a:pt x="77380" y="33130"/>
                </a:lnTo>
                <a:lnTo>
                  <a:pt x="77380" y="33090"/>
                </a:lnTo>
                <a:lnTo>
                  <a:pt x="77470" y="33070"/>
                </a:lnTo>
                <a:lnTo>
                  <a:pt x="77350" y="32920"/>
                </a:lnTo>
                <a:lnTo>
                  <a:pt x="77350" y="32880"/>
                </a:lnTo>
                <a:lnTo>
                  <a:pt x="77210" y="32880"/>
                </a:lnTo>
                <a:lnTo>
                  <a:pt x="77140" y="32830"/>
                </a:lnTo>
                <a:lnTo>
                  <a:pt x="77060" y="32890"/>
                </a:lnTo>
                <a:lnTo>
                  <a:pt x="76980" y="32890"/>
                </a:lnTo>
                <a:lnTo>
                  <a:pt x="76950" y="32870"/>
                </a:lnTo>
                <a:lnTo>
                  <a:pt x="76880" y="32930"/>
                </a:lnTo>
                <a:lnTo>
                  <a:pt x="76720" y="32870"/>
                </a:lnTo>
                <a:lnTo>
                  <a:pt x="76620" y="32840"/>
                </a:lnTo>
                <a:lnTo>
                  <a:pt x="76500" y="32840"/>
                </a:lnTo>
                <a:lnTo>
                  <a:pt x="76470" y="32800"/>
                </a:lnTo>
                <a:lnTo>
                  <a:pt x="76290" y="32770"/>
                </a:lnTo>
                <a:lnTo>
                  <a:pt x="76280" y="32840"/>
                </a:lnTo>
                <a:lnTo>
                  <a:pt x="76280" y="32860"/>
                </a:lnTo>
                <a:lnTo>
                  <a:pt x="76260" y="32910"/>
                </a:lnTo>
                <a:lnTo>
                  <a:pt x="76090" y="32900"/>
                </a:lnTo>
                <a:lnTo>
                  <a:pt x="76000" y="33020"/>
                </a:lnTo>
                <a:lnTo>
                  <a:pt x="75890" y="32960"/>
                </a:lnTo>
                <a:lnTo>
                  <a:pt x="75860" y="32990"/>
                </a:lnTo>
                <a:lnTo>
                  <a:pt x="75830" y="33010"/>
                </a:lnTo>
                <a:lnTo>
                  <a:pt x="75750" y="32960"/>
                </a:lnTo>
                <a:lnTo>
                  <a:pt x="75770" y="32850"/>
                </a:lnTo>
                <a:lnTo>
                  <a:pt x="75800" y="32740"/>
                </a:lnTo>
                <a:lnTo>
                  <a:pt x="75540" y="32590"/>
                </a:lnTo>
                <a:lnTo>
                  <a:pt x="75290" y="32820"/>
                </a:lnTo>
                <a:lnTo>
                  <a:pt x="75270" y="32770"/>
                </a:lnTo>
                <a:lnTo>
                  <a:pt x="75230" y="32790"/>
                </a:lnTo>
                <a:lnTo>
                  <a:pt x="75050" y="32680"/>
                </a:lnTo>
                <a:lnTo>
                  <a:pt x="75100" y="32640"/>
                </a:lnTo>
                <a:lnTo>
                  <a:pt x="75050" y="32610"/>
                </a:lnTo>
                <a:lnTo>
                  <a:pt x="75030" y="32540"/>
                </a:lnTo>
                <a:lnTo>
                  <a:pt x="75040" y="32490"/>
                </a:lnTo>
                <a:lnTo>
                  <a:pt x="75020" y="32460"/>
                </a:lnTo>
                <a:lnTo>
                  <a:pt x="74910" y="32500"/>
                </a:lnTo>
                <a:lnTo>
                  <a:pt x="74920" y="32440"/>
                </a:lnTo>
                <a:lnTo>
                  <a:pt x="74860" y="32300"/>
                </a:lnTo>
                <a:lnTo>
                  <a:pt x="74540" y="32490"/>
                </a:lnTo>
                <a:lnTo>
                  <a:pt x="74520" y="32610"/>
                </a:lnTo>
                <a:lnTo>
                  <a:pt x="74500" y="32650"/>
                </a:lnTo>
                <a:lnTo>
                  <a:pt x="74180" y="32600"/>
                </a:lnTo>
                <a:lnTo>
                  <a:pt x="74250" y="32300"/>
                </a:lnTo>
                <a:lnTo>
                  <a:pt x="73970" y="31850"/>
                </a:lnTo>
                <a:lnTo>
                  <a:pt x="73890" y="31860"/>
                </a:lnTo>
                <a:lnTo>
                  <a:pt x="73790" y="31820"/>
                </a:lnTo>
                <a:lnTo>
                  <a:pt x="73750" y="31710"/>
                </a:lnTo>
                <a:lnTo>
                  <a:pt x="73710" y="31740"/>
                </a:lnTo>
                <a:lnTo>
                  <a:pt x="73470" y="31680"/>
                </a:lnTo>
                <a:lnTo>
                  <a:pt x="73510" y="31770"/>
                </a:lnTo>
                <a:lnTo>
                  <a:pt x="73400" y="31720"/>
                </a:lnTo>
                <a:lnTo>
                  <a:pt x="73300" y="31750"/>
                </a:lnTo>
                <a:lnTo>
                  <a:pt x="73150" y="31760"/>
                </a:lnTo>
                <a:lnTo>
                  <a:pt x="73110" y="31660"/>
                </a:lnTo>
                <a:lnTo>
                  <a:pt x="73060" y="31610"/>
                </a:lnTo>
                <a:lnTo>
                  <a:pt x="73110" y="31400"/>
                </a:lnTo>
                <a:lnTo>
                  <a:pt x="73230" y="31420"/>
                </a:lnTo>
                <a:lnTo>
                  <a:pt x="73250" y="31230"/>
                </a:lnTo>
                <a:lnTo>
                  <a:pt x="73270" y="31190"/>
                </a:lnTo>
                <a:lnTo>
                  <a:pt x="73280" y="31010"/>
                </a:lnTo>
                <a:lnTo>
                  <a:pt x="73360" y="30970"/>
                </a:lnTo>
                <a:lnTo>
                  <a:pt x="73480" y="30820"/>
                </a:lnTo>
                <a:lnTo>
                  <a:pt x="73520" y="30570"/>
                </a:lnTo>
                <a:lnTo>
                  <a:pt x="73540" y="30530"/>
                </a:lnTo>
                <a:lnTo>
                  <a:pt x="73450" y="30470"/>
                </a:lnTo>
                <a:lnTo>
                  <a:pt x="73390" y="30500"/>
                </a:lnTo>
                <a:lnTo>
                  <a:pt x="73240" y="30400"/>
                </a:lnTo>
                <a:lnTo>
                  <a:pt x="73110" y="30250"/>
                </a:lnTo>
                <a:lnTo>
                  <a:pt x="73100" y="30140"/>
                </a:lnTo>
                <a:lnTo>
                  <a:pt x="73280" y="30030"/>
                </a:lnTo>
                <a:lnTo>
                  <a:pt x="73580" y="29830"/>
                </a:lnTo>
                <a:lnTo>
                  <a:pt x="73560" y="29710"/>
                </a:lnTo>
                <a:lnTo>
                  <a:pt x="73630" y="29520"/>
                </a:lnTo>
                <a:lnTo>
                  <a:pt x="73700" y="29440"/>
                </a:lnTo>
                <a:lnTo>
                  <a:pt x="74000" y="29500"/>
                </a:lnTo>
                <a:lnTo>
                  <a:pt x="73990" y="29390"/>
                </a:lnTo>
                <a:lnTo>
                  <a:pt x="74070" y="29370"/>
                </a:lnTo>
                <a:lnTo>
                  <a:pt x="73810" y="29160"/>
                </a:lnTo>
                <a:lnTo>
                  <a:pt x="73870" y="29010"/>
                </a:lnTo>
                <a:lnTo>
                  <a:pt x="73900" y="28970"/>
                </a:lnTo>
                <a:lnTo>
                  <a:pt x="74020" y="28850"/>
                </a:lnTo>
                <a:lnTo>
                  <a:pt x="74040" y="28820"/>
                </a:lnTo>
                <a:lnTo>
                  <a:pt x="73800" y="28270"/>
                </a:lnTo>
                <a:lnTo>
                  <a:pt x="74140" y="28090"/>
                </a:lnTo>
                <a:lnTo>
                  <a:pt x="73940" y="27430"/>
                </a:lnTo>
                <a:lnTo>
                  <a:pt x="74000" y="27260"/>
                </a:lnTo>
                <a:lnTo>
                  <a:pt x="74090" y="27200"/>
                </a:lnTo>
                <a:lnTo>
                  <a:pt x="74180" y="27120"/>
                </a:lnTo>
                <a:lnTo>
                  <a:pt x="74200" y="27030"/>
                </a:lnTo>
                <a:lnTo>
                  <a:pt x="74430" y="26870"/>
                </a:lnTo>
                <a:lnTo>
                  <a:pt x="74560" y="26890"/>
                </a:lnTo>
                <a:lnTo>
                  <a:pt x="74650" y="26770"/>
                </a:lnTo>
                <a:lnTo>
                  <a:pt x="74630" y="26730"/>
                </a:lnTo>
                <a:lnTo>
                  <a:pt x="74660" y="26700"/>
                </a:lnTo>
                <a:lnTo>
                  <a:pt x="74660" y="26620"/>
                </a:lnTo>
                <a:lnTo>
                  <a:pt x="74680" y="26610"/>
                </a:lnTo>
                <a:lnTo>
                  <a:pt x="74690" y="26610"/>
                </a:lnTo>
                <a:lnTo>
                  <a:pt x="74700" y="26620"/>
                </a:lnTo>
                <a:lnTo>
                  <a:pt x="74700" y="26610"/>
                </a:lnTo>
                <a:lnTo>
                  <a:pt x="74740" y="26680"/>
                </a:lnTo>
                <a:lnTo>
                  <a:pt x="74800" y="26700"/>
                </a:lnTo>
                <a:lnTo>
                  <a:pt x="74810" y="26750"/>
                </a:lnTo>
                <a:lnTo>
                  <a:pt x="74830" y="26730"/>
                </a:lnTo>
                <a:lnTo>
                  <a:pt x="74870" y="26770"/>
                </a:lnTo>
                <a:lnTo>
                  <a:pt x="74890" y="26760"/>
                </a:lnTo>
                <a:lnTo>
                  <a:pt x="74930" y="26790"/>
                </a:lnTo>
                <a:lnTo>
                  <a:pt x="74900" y="26820"/>
                </a:lnTo>
                <a:lnTo>
                  <a:pt x="74910" y="26860"/>
                </a:lnTo>
                <a:lnTo>
                  <a:pt x="75000" y="26860"/>
                </a:lnTo>
                <a:lnTo>
                  <a:pt x="75140" y="26660"/>
                </a:lnTo>
                <a:lnTo>
                  <a:pt x="75150" y="26530"/>
                </a:lnTo>
                <a:lnTo>
                  <a:pt x="75020" y="26500"/>
                </a:lnTo>
                <a:lnTo>
                  <a:pt x="75020" y="26400"/>
                </a:lnTo>
                <a:lnTo>
                  <a:pt x="75250" y="26250"/>
                </a:lnTo>
                <a:lnTo>
                  <a:pt x="75150" y="26080"/>
                </a:lnTo>
                <a:lnTo>
                  <a:pt x="74590" y="25870"/>
                </a:lnTo>
                <a:lnTo>
                  <a:pt x="74530" y="25740"/>
                </a:lnTo>
                <a:lnTo>
                  <a:pt x="74880" y="25290"/>
                </a:lnTo>
                <a:lnTo>
                  <a:pt x="75040" y="25370"/>
                </a:lnTo>
                <a:lnTo>
                  <a:pt x="75120" y="25220"/>
                </a:lnTo>
                <a:lnTo>
                  <a:pt x="75010" y="25150"/>
                </a:lnTo>
                <a:lnTo>
                  <a:pt x="75230" y="24680"/>
                </a:lnTo>
                <a:lnTo>
                  <a:pt x="75080" y="24590"/>
                </a:lnTo>
                <a:lnTo>
                  <a:pt x="75130" y="24460"/>
                </a:lnTo>
                <a:lnTo>
                  <a:pt x="75220" y="24420"/>
                </a:lnTo>
                <a:lnTo>
                  <a:pt x="75250" y="24210"/>
                </a:lnTo>
                <a:lnTo>
                  <a:pt x="75160" y="24180"/>
                </a:lnTo>
                <a:lnTo>
                  <a:pt x="75220" y="24040"/>
                </a:lnTo>
                <a:lnTo>
                  <a:pt x="75320" y="23950"/>
                </a:lnTo>
                <a:lnTo>
                  <a:pt x="75530" y="23590"/>
                </a:lnTo>
                <a:lnTo>
                  <a:pt x="75650" y="23640"/>
                </a:lnTo>
                <a:lnTo>
                  <a:pt x="75670" y="23620"/>
                </a:lnTo>
                <a:lnTo>
                  <a:pt x="75810" y="23650"/>
                </a:lnTo>
                <a:lnTo>
                  <a:pt x="75910" y="23290"/>
                </a:lnTo>
                <a:lnTo>
                  <a:pt x="76190" y="23380"/>
                </a:lnTo>
                <a:lnTo>
                  <a:pt x="76230" y="23370"/>
                </a:lnTo>
                <a:lnTo>
                  <a:pt x="76250" y="23430"/>
                </a:lnTo>
                <a:lnTo>
                  <a:pt x="76510" y="23560"/>
                </a:lnTo>
                <a:lnTo>
                  <a:pt x="76640" y="23310"/>
                </a:lnTo>
                <a:lnTo>
                  <a:pt x="76670" y="23220"/>
                </a:lnTo>
                <a:lnTo>
                  <a:pt x="76690" y="23090"/>
                </a:lnTo>
                <a:lnTo>
                  <a:pt x="76780" y="22980"/>
                </a:lnTo>
                <a:lnTo>
                  <a:pt x="76810" y="23000"/>
                </a:lnTo>
                <a:lnTo>
                  <a:pt x="76830" y="23030"/>
                </a:lnTo>
                <a:lnTo>
                  <a:pt x="76880" y="23010"/>
                </a:lnTo>
                <a:lnTo>
                  <a:pt x="76860" y="23090"/>
                </a:lnTo>
                <a:lnTo>
                  <a:pt x="76930" y="23130"/>
                </a:lnTo>
                <a:lnTo>
                  <a:pt x="76920" y="23160"/>
                </a:lnTo>
                <a:lnTo>
                  <a:pt x="76950" y="23190"/>
                </a:lnTo>
                <a:lnTo>
                  <a:pt x="76960" y="23210"/>
                </a:lnTo>
                <a:lnTo>
                  <a:pt x="76990" y="23210"/>
                </a:lnTo>
                <a:lnTo>
                  <a:pt x="77030" y="23160"/>
                </a:lnTo>
                <a:lnTo>
                  <a:pt x="77060" y="23150"/>
                </a:lnTo>
                <a:lnTo>
                  <a:pt x="77070" y="23140"/>
                </a:lnTo>
                <a:lnTo>
                  <a:pt x="77130" y="23160"/>
                </a:lnTo>
                <a:lnTo>
                  <a:pt x="77120" y="23170"/>
                </a:lnTo>
                <a:lnTo>
                  <a:pt x="77150" y="23180"/>
                </a:lnTo>
                <a:lnTo>
                  <a:pt x="77180" y="23210"/>
                </a:lnTo>
                <a:lnTo>
                  <a:pt x="77220" y="23190"/>
                </a:lnTo>
                <a:lnTo>
                  <a:pt x="77490" y="23320"/>
                </a:lnTo>
                <a:lnTo>
                  <a:pt x="77510" y="23290"/>
                </a:lnTo>
                <a:lnTo>
                  <a:pt x="77530" y="23300"/>
                </a:lnTo>
                <a:lnTo>
                  <a:pt x="77550" y="23290"/>
                </a:lnTo>
                <a:lnTo>
                  <a:pt x="77630" y="23240"/>
                </a:lnTo>
                <a:lnTo>
                  <a:pt x="77630" y="23220"/>
                </a:lnTo>
                <a:lnTo>
                  <a:pt x="77660" y="23220"/>
                </a:lnTo>
                <a:lnTo>
                  <a:pt x="77710" y="23150"/>
                </a:lnTo>
                <a:lnTo>
                  <a:pt x="77700" y="23090"/>
                </a:lnTo>
                <a:lnTo>
                  <a:pt x="77870" y="23020"/>
                </a:lnTo>
                <a:lnTo>
                  <a:pt x="77960" y="23020"/>
                </a:lnTo>
                <a:lnTo>
                  <a:pt x="78030" y="23040"/>
                </a:lnTo>
                <a:lnTo>
                  <a:pt x="78060" y="23100"/>
                </a:lnTo>
                <a:lnTo>
                  <a:pt x="78060" y="23190"/>
                </a:lnTo>
                <a:lnTo>
                  <a:pt x="78070" y="23250"/>
                </a:lnTo>
                <a:lnTo>
                  <a:pt x="78080" y="23330"/>
                </a:lnTo>
                <a:lnTo>
                  <a:pt x="78080" y="23360"/>
                </a:lnTo>
                <a:lnTo>
                  <a:pt x="78090" y="23430"/>
                </a:lnTo>
                <a:lnTo>
                  <a:pt x="78110" y="23450"/>
                </a:lnTo>
                <a:lnTo>
                  <a:pt x="78100" y="23500"/>
                </a:lnTo>
                <a:lnTo>
                  <a:pt x="78070" y="23530"/>
                </a:lnTo>
                <a:lnTo>
                  <a:pt x="78070" y="23570"/>
                </a:lnTo>
                <a:lnTo>
                  <a:pt x="78090" y="23590"/>
                </a:lnTo>
                <a:lnTo>
                  <a:pt x="78080" y="23630"/>
                </a:lnTo>
                <a:lnTo>
                  <a:pt x="78120" y="23700"/>
                </a:lnTo>
                <a:lnTo>
                  <a:pt x="78130" y="23740"/>
                </a:lnTo>
                <a:lnTo>
                  <a:pt x="78160" y="23750"/>
                </a:lnTo>
                <a:lnTo>
                  <a:pt x="78170" y="23760"/>
                </a:lnTo>
                <a:lnTo>
                  <a:pt x="78180" y="23790"/>
                </a:lnTo>
                <a:lnTo>
                  <a:pt x="78230" y="23810"/>
                </a:lnTo>
                <a:lnTo>
                  <a:pt x="78260" y="23830"/>
                </a:lnTo>
                <a:lnTo>
                  <a:pt x="78290" y="23830"/>
                </a:lnTo>
                <a:lnTo>
                  <a:pt x="78360" y="23850"/>
                </a:lnTo>
                <a:lnTo>
                  <a:pt x="78380" y="23870"/>
                </a:lnTo>
                <a:lnTo>
                  <a:pt x="78370" y="23900"/>
                </a:lnTo>
                <a:lnTo>
                  <a:pt x="78380" y="23940"/>
                </a:lnTo>
                <a:lnTo>
                  <a:pt x="78380" y="24000"/>
                </a:lnTo>
                <a:lnTo>
                  <a:pt x="78350" y="24030"/>
                </a:lnTo>
                <a:lnTo>
                  <a:pt x="78330" y="24010"/>
                </a:lnTo>
                <a:lnTo>
                  <a:pt x="78320" y="23980"/>
                </a:lnTo>
                <a:lnTo>
                  <a:pt x="78240" y="23900"/>
                </a:lnTo>
                <a:lnTo>
                  <a:pt x="78220" y="23920"/>
                </a:lnTo>
                <a:lnTo>
                  <a:pt x="78220" y="23950"/>
                </a:lnTo>
                <a:lnTo>
                  <a:pt x="78200" y="23950"/>
                </a:lnTo>
                <a:lnTo>
                  <a:pt x="78160" y="23960"/>
                </a:lnTo>
                <a:lnTo>
                  <a:pt x="78150" y="23940"/>
                </a:lnTo>
                <a:lnTo>
                  <a:pt x="78120" y="23930"/>
                </a:lnTo>
                <a:lnTo>
                  <a:pt x="78120" y="23900"/>
                </a:lnTo>
                <a:lnTo>
                  <a:pt x="78080" y="23900"/>
                </a:lnTo>
                <a:lnTo>
                  <a:pt x="78040" y="23910"/>
                </a:lnTo>
                <a:lnTo>
                  <a:pt x="78050" y="23940"/>
                </a:lnTo>
                <a:lnTo>
                  <a:pt x="78060" y="23960"/>
                </a:lnTo>
                <a:lnTo>
                  <a:pt x="78080" y="23980"/>
                </a:lnTo>
                <a:lnTo>
                  <a:pt x="78080" y="24020"/>
                </a:lnTo>
                <a:lnTo>
                  <a:pt x="78070" y="24050"/>
                </a:lnTo>
                <a:lnTo>
                  <a:pt x="78070" y="24080"/>
                </a:lnTo>
                <a:lnTo>
                  <a:pt x="78080" y="24110"/>
                </a:lnTo>
                <a:lnTo>
                  <a:pt x="78100" y="24120"/>
                </a:lnTo>
                <a:lnTo>
                  <a:pt x="78120" y="24120"/>
                </a:lnTo>
                <a:lnTo>
                  <a:pt x="78130" y="24130"/>
                </a:lnTo>
                <a:lnTo>
                  <a:pt x="78140" y="24140"/>
                </a:lnTo>
                <a:lnTo>
                  <a:pt x="78200" y="24140"/>
                </a:lnTo>
                <a:lnTo>
                  <a:pt x="78200" y="24190"/>
                </a:lnTo>
                <a:lnTo>
                  <a:pt x="78210" y="24200"/>
                </a:lnTo>
                <a:lnTo>
                  <a:pt x="78250" y="24200"/>
                </a:lnTo>
                <a:lnTo>
                  <a:pt x="78330" y="24200"/>
                </a:lnTo>
                <a:lnTo>
                  <a:pt x="78370" y="24170"/>
                </a:lnTo>
                <a:lnTo>
                  <a:pt x="78400" y="24130"/>
                </a:lnTo>
                <a:lnTo>
                  <a:pt x="78410" y="24120"/>
                </a:lnTo>
                <a:lnTo>
                  <a:pt x="78430" y="24130"/>
                </a:lnTo>
                <a:lnTo>
                  <a:pt x="78440" y="24140"/>
                </a:lnTo>
                <a:lnTo>
                  <a:pt x="78440" y="24150"/>
                </a:lnTo>
                <a:lnTo>
                  <a:pt x="78430" y="24170"/>
                </a:lnTo>
                <a:lnTo>
                  <a:pt x="78440" y="24180"/>
                </a:lnTo>
                <a:lnTo>
                  <a:pt x="78480" y="24170"/>
                </a:lnTo>
                <a:lnTo>
                  <a:pt x="78500" y="24160"/>
                </a:lnTo>
                <a:lnTo>
                  <a:pt x="78510" y="24170"/>
                </a:lnTo>
                <a:lnTo>
                  <a:pt x="78530" y="24190"/>
                </a:lnTo>
                <a:lnTo>
                  <a:pt x="78540" y="24190"/>
                </a:lnTo>
                <a:lnTo>
                  <a:pt x="78550" y="24180"/>
                </a:lnTo>
                <a:lnTo>
                  <a:pt x="78570" y="24180"/>
                </a:lnTo>
                <a:lnTo>
                  <a:pt x="78580" y="24190"/>
                </a:lnTo>
                <a:lnTo>
                  <a:pt x="78570" y="24210"/>
                </a:lnTo>
                <a:lnTo>
                  <a:pt x="78590" y="24280"/>
                </a:lnTo>
                <a:lnTo>
                  <a:pt x="78680" y="24370"/>
                </a:lnTo>
                <a:lnTo>
                  <a:pt x="78760" y="24450"/>
                </a:lnTo>
                <a:lnTo>
                  <a:pt x="78800" y="24510"/>
                </a:lnTo>
                <a:lnTo>
                  <a:pt x="79240" y="24520"/>
                </a:lnTo>
                <a:lnTo>
                  <a:pt x="79270" y="24690"/>
                </a:lnTo>
                <a:lnTo>
                  <a:pt x="79260" y="24880"/>
                </a:lnTo>
                <a:lnTo>
                  <a:pt x="79310" y="24990"/>
                </a:lnTo>
                <a:lnTo>
                  <a:pt x="79330" y="25060"/>
                </a:lnTo>
                <a:lnTo>
                  <a:pt x="79390" y="25100"/>
                </a:lnTo>
                <a:lnTo>
                  <a:pt x="79390" y="25560"/>
                </a:lnTo>
                <a:lnTo>
                  <a:pt x="79440" y="25640"/>
                </a:lnTo>
                <a:lnTo>
                  <a:pt x="79430" y="25900"/>
                </a:lnTo>
                <a:lnTo>
                  <a:pt x="79480" y="25900"/>
                </a:lnTo>
                <a:lnTo>
                  <a:pt x="79550" y="26270"/>
                </a:lnTo>
                <a:lnTo>
                  <a:pt x="79570" y="26310"/>
                </a:lnTo>
                <a:lnTo>
                  <a:pt x="79630" y="26340"/>
                </a:lnTo>
                <a:lnTo>
                  <a:pt x="79600" y="26400"/>
                </a:lnTo>
                <a:lnTo>
                  <a:pt x="79670" y="26450"/>
                </a:lnTo>
                <a:lnTo>
                  <a:pt x="79680" y="26510"/>
                </a:lnTo>
                <a:lnTo>
                  <a:pt x="79770" y="26520"/>
                </a:lnTo>
                <a:lnTo>
                  <a:pt x="79860" y="26450"/>
                </a:lnTo>
                <a:lnTo>
                  <a:pt x="79940" y="26230"/>
                </a:lnTo>
                <a:lnTo>
                  <a:pt x="79920" y="26070"/>
                </a:lnTo>
                <a:lnTo>
                  <a:pt x="80300" y="26140"/>
                </a:lnTo>
                <a:lnTo>
                  <a:pt x="80400" y="26220"/>
                </a:lnTo>
                <a:lnTo>
                  <a:pt x="80470" y="26230"/>
                </a:lnTo>
                <a:lnTo>
                  <a:pt x="80710" y="26500"/>
                </a:lnTo>
                <a:lnTo>
                  <a:pt x="80730" y="26480"/>
                </a:lnTo>
                <a:lnTo>
                  <a:pt x="80790" y="26500"/>
                </a:lnTo>
                <a:lnTo>
                  <a:pt x="80810" y="26590"/>
                </a:lnTo>
                <a:lnTo>
                  <a:pt x="80840" y="26600"/>
                </a:lnTo>
                <a:lnTo>
                  <a:pt x="80900" y="26660"/>
                </a:lnTo>
                <a:lnTo>
                  <a:pt x="80930" y="26760"/>
                </a:lnTo>
                <a:lnTo>
                  <a:pt x="81040" y="26800"/>
                </a:lnTo>
                <a:lnTo>
                  <a:pt x="81130" y="26870"/>
                </a:lnTo>
                <a:lnTo>
                  <a:pt x="81190" y="27000"/>
                </a:lnTo>
                <a:lnTo>
                  <a:pt x="81420" y="26960"/>
                </a:lnTo>
                <a:lnTo>
                  <a:pt x="81620" y="26800"/>
                </a:lnTo>
                <a:lnTo>
                  <a:pt x="81670" y="26730"/>
                </a:lnTo>
                <a:lnTo>
                  <a:pt x="81770" y="26850"/>
                </a:lnTo>
                <a:lnTo>
                  <a:pt x="81860" y="26990"/>
                </a:lnTo>
                <a:lnTo>
                  <a:pt x="82210" y="27230"/>
                </a:lnTo>
                <a:lnTo>
                  <a:pt x="81790" y="27490"/>
                </a:lnTo>
                <a:lnTo>
                  <a:pt x="82120" y="27910"/>
                </a:lnTo>
                <a:lnTo>
                  <a:pt x="82200" y="28070"/>
                </a:lnTo>
                <a:lnTo>
                  <a:pt x="82150" y="28130"/>
                </a:lnTo>
                <a:lnTo>
                  <a:pt x="82340" y="28060"/>
                </a:lnTo>
                <a:lnTo>
                  <a:pt x="82630" y="28370"/>
                </a:lnTo>
                <a:lnTo>
                  <a:pt x="82670" y="28690"/>
                </a:lnTo>
                <a:lnTo>
                  <a:pt x="82750" y="28700"/>
                </a:lnTo>
                <a:lnTo>
                  <a:pt x="82740" y="28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