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Ukmerge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Ukmerg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8000" y="35280"/>
                </a:moveTo>
                <a:lnTo>
                  <a:pt x="57980" y="35230"/>
                </a:lnTo>
                <a:lnTo>
                  <a:pt x="57940" y="35010"/>
                </a:lnTo>
                <a:lnTo>
                  <a:pt x="57910" y="34420"/>
                </a:lnTo>
                <a:lnTo>
                  <a:pt x="57890" y="34340"/>
                </a:lnTo>
                <a:lnTo>
                  <a:pt x="58080" y="34240"/>
                </a:lnTo>
                <a:lnTo>
                  <a:pt x="58040" y="34170"/>
                </a:lnTo>
                <a:lnTo>
                  <a:pt x="58140" y="33780"/>
                </a:lnTo>
                <a:lnTo>
                  <a:pt x="58170" y="33720"/>
                </a:lnTo>
                <a:lnTo>
                  <a:pt x="58430" y="33580"/>
                </a:lnTo>
                <a:lnTo>
                  <a:pt x="58420" y="33420"/>
                </a:lnTo>
                <a:lnTo>
                  <a:pt x="58400" y="33370"/>
                </a:lnTo>
                <a:lnTo>
                  <a:pt x="58540" y="33320"/>
                </a:lnTo>
                <a:lnTo>
                  <a:pt x="58530" y="33160"/>
                </a:lnTo>
                <a:lnTo>
                  <a:pt x="58660" y="32780"/>
                </a:lnTo>
                <a:lnTo>
                  <a:pt x="58600" y="32650"/>
                </a:lnTo>
                <a:lnTo>
                  <a:pt x="58690" y="32650"/>
                </a:lnTo>
                <a:lnTo>
                  <a:pt x="58920" y="32530"/>
                </a:lnTo>
                <a:lnTo>
                  <a:pt x="58910" y="32430"/>
                </a:lnTo>
                <a:lnTo>
                  <a:pt x="58980" y="32350"/>
                </a:lnTo>
                <a:lnTo>
                  <a:pt x="59070" y="32360"/>
                </a:lnTo>
                <a:lnTo>
                  <a:pt x="59230" y="32390"/>
                </a:lnTo>
                <a:lnTo>
                  <a:pt x="59350" y="32400"/>
                </a:lnTo>
                <a:lnTo>
                  <a:pt x="59350" y="32550"/>
                </a:lnTo>
                <a:lnTo>
                  <a:pt x="59460" y="32550"/>
                </a:lnTo>
                <a:lnTo>
                  <a:pt x="59480" y="32270"/>
                </a:lnTo>
                <a:lnTo>
                  <a:pt x="59470" y="32220"/>
                </a:lnTo>
                <a:lnTo>
                  <a:pt x="60470" y="31680"/>
                </a:lnTo>
                <a:lnTo>
                  <a:pt x="60280" y="31290"/>
                </a:lnTo>
                <a:lnTo>
                  <a:pt x="60220" y="31130"/>
                </a:lnTo>
                <a:lnTo>
                  <a:pt x="60220" y="31080"/>
                </a:lnTo>
                <a:lnTo>
                  <a:pt x="60260" y="31070"/>
                </a:lnTo>
                <a:lnTo>
                  <a:pt x="60230" y="30950"/>
                </a:lnTo>
                <a:lnTo>
                  <a:pt x="60320" y="30930"/>
                </a:lnTo>
                <a:lnTo>
                  <a:pt x="60210" y="30800"/>
                </a:lnTo>
                <a:lnTo>
                  <a:pt x="60310" y="30710"/>
                </a:lnTo>
                <a:lnTo>
                  <a:pt x="60430" y="30840"/>
                </a:lnTo>
                <a:lnTo>
                  <a:pt x="60530" y="30760"/>
                </a:lnTo>
                <a:lnTo>
                  <a:pt x="60700" y="30970"/>
                </a:lnTo>
                <a:lnTo>
                  <a:pt x="60820" y="30900"/>
                </a:lnTo>
                <a:lnTo>
                  <a:pt x="61100" y="30990"/>
                </a:lnTo>
                <a:lnTo>
                  <a:pt x="61190" y="30990"/>
                </a:lnTo>
                <a:lnTo>
                  <a:pt x="61300" y="31000"/>
                </a:lnTo>
                <a:lnTo>
                  <a:pt x="61690" y="30870"/>
                </a:lnTo>
                <a:lnTo>
                  <a:pt x="62010" y="30690"/>
                </a:lnTo>
                <a:lnTo>
                  <a:pt x="61990" y="30570"/>
                </a:lnTo>
                <a:lnTo>
                  <a:pt x="62040" y="30460"/>
                </a:lnTo>
                <a:lnTo>
                  <a:pt x="62030" y="30390"/>
                </a:lnTo>
                <a:lnTo>
                  <a:pt x="61970" y="30230"/>
                </a:lnTo>
                <a:lnTo>
                  <a:pt x="61930" y="30010"/>
                </a:lnTo>
                <a:lnTo>
                  <a:pt x="61960" y="29770"/>
                </a:lnTo>
                <a:lnTo>
                  <a:pt x="61880" y="29670"/>
                </a:lnTo>
                <a:lnTo>
                  <a:pt x="61840" y="29680"/>
                </a:lnTo>
                <a:lnTo>
                  <a:pt x="61690" y="29370"/>
                </a:lnTo>
                <a:lnTo>
                  <a:pt x="61810" y="29300"/>
                </a:lnTo>
                <a:lnTo>
                  <a:pt x="61810" y="29380"/>
                </a:lnTo>
                <a:lnTo>
                  <a:pt x="61900" y="29370"/>
                </a:lnTo>
                <a:lnTo>
                  <a:pt x="61900" y="29290"/>
                </a:lnTo>
                <a:lnTo>
                  <a:pt x="61900" y="29240"/>
                </a:lnTo>
                <a:lnTo>
                  <a:pt x="62080" y="29170"/>
                </a:lnTo>
                <a:lnTo>
                  <a:pt x="62160" y="29530"/>
                </a:lnTo>
                <a:lnTo>
                  <a:pt x="62130" y="29610"/>
                </a:lnTo>
                <a:lnTo>
                  <a:pt x="62210" y="29720"/>
                </a:lnTo>
                <a:lnTo>
                  <a:pt x="62410" y="29550"/>
                </a:lnTo>
                <a:lnTo>
                  <a:pt x="62540" y="29700"/>
                </a:lnTo>
                <a:lnTo>
                  <a:pt x="62630" y="29540"/>
                </a:lnTo>
                <a:lnTo>
                  <a:pt x="62740" y="29480"/>
                </a:lnTo>
                <a:lnTo>
                  <a:pt x="63000" y="29600"/>
                </a:lnTo>
                <a:lnTo>
                  <a:pt x="63100" y="29670"/>
                </a:lnTo>
                <a:lnTo>
                  <a:pt x="63070" y="29730"/>
                </a:lnTo>
                <a:lnTo>
                  <a:pt x="63150" y="29900"/>
                </a:lnTo>
                <a:lnTo>
                  <a:pt x="63310" y="29850"/>
                </a:lnTo>
                <a:lnTo>
                  <a:pt x="63460" y="30160"/>
                </a:lnTo>
                <a:lnTo>
                  <a:pt x="63470" y="30250"/>
                </a:lnTo>
                <a:lnTo>
                  <a:pt x="63720" y="30240"/>
                </a:lnTo>
                <a:lnTo>
                  <a:pt x="63840" y="30110"/>
                </a:lnTo>
                <a:lnTo>
                  <a:pt x="63850" y="30180"/>
                </a:lnTo>
                <a:lnTo>
                  <a:pt x="63920" y="30220"/>
                </a:lnTo>
                <a:lnTo>
                  <a:pt x="63950" y="30550"/>
                </a:lnTo>
                <a:lnTo>
                  <a:pt x="64030" y="30520"/>
                </a:lnTo>
                <a:lnTo>
                  <a:pt x="64050" y="30580"/>
                </a:lnTo>
                <a:lnTo>
                  <a:pt x="64040" y="30630"/>
                </a:lnTo>
                <a:lnTo>
                  <a:pt x="64010" y="30670"/>
                </a:lnTo>
                <a:lnTo>
                  <a:pt x="64050" y="30750"/>
                </a:lnTo>
                <a:lnTo>
                  <a:pt x="64070" y="30790"/>
                </a:lnTo>
                <a:lnTo>
                  <a:pt x="64110" y="30980"/>
                </a:lnTo>
                <a:lnTo>
                  <a:pt x="64260" y="31000"/>
                </a:lnTo>
                <a:lnTo>
                  <a:pt x="64370" y="31140"/>
                </a:lnTo>
                <a:lnTo>
                  <a:pt x="64560" y="31180"/>
                </a:lnTo>
                <a:lnTo>
                  <a:pt x="64580" y="31310"/>
                </a:lnTo>
                <a:lnTo>
                  <a:pt x="64590" y="31350"/>
                </a:lnTo>
                <a:lnTo>
                  <a:pt x="64660" y="31360"/>
                </a:lnTo>
                <a:lnTo>
                  <a:pt x="64650" y="31630"/>
                </a:lnTo>
                <a:lnTo>
                  <a:pt x="64610" y="31790"/>
                </a:lnTo>
                <a:lnTo>
                  <a:pt x="64550" y="31890"/>
                </a:lnTo>
                <a:lnTo>
                  <a:pt x="64300" y="31710"/>
                </a:lnTo>
                <a:lnTo>
                  <a:pt x="64190" y="31910"/>
                </a:lnTo>
                <a:lnTo>
                  <a:pt x="64210" y="31970"/>
                </a:lnTo>
                <a:lnTo>
                  <a:pt x="64080" y="32140"/>
                </a:lnTo>
                <a:lnTo>
                  <a:pt x="64240" y="32250"/>
                </a:lnTo>
                <a:lnTo>
                  <a:pt x="64170" y="32410"/>
                </a:lnTo>
                <a:lnTo>
                  <a:pt x="64100" y="32910"/>
                </a:lnTo>
                <a:lnTo>
                  <a:pt x="64110" y="32970"/>
                </a:lnTo>
                <a:lnTo>
                  <a:pt x="64170" y="33160"/>
                </a:lnTo>
                <a:lnTo>
                  <a:pt x="64240" y="33130"/>
                </a:lnTo>
                <a:lnTo>
                  <a:pt x="64820" y="33470"/>
                </a:lnTo>
                <a:lnTo>
                  <a:pt x="64780" y="33570"/>
                </a:lnTo>
                <a:lnTo>
                  <a:pt x="65010" y="33530"/>
                </a:lnTo>
                <a:lnTo>
                  <a:pt x="65160" y="33710"/>
                </a:lnTo>
                <a:lnTo>
                  <a:pt x="65250" y="33650"/>
                </a:lnTo>
                <a:lnTo>
                  <a:pt x="65420" y="33570"/>
                </a:lnTo>
                <a:lnTo>
                  <a:pt x="65490" y="33510"/>
                </a:lnTo>
                <a:lnTo>
                  <a:pt x="65530" y="33530"/>
                </a:lnTo>
                <a:lnTo>
                  <a:pt x="65600" y="33580"/>
                </a:lnTo>
                <a:lnTo>
                  <a:pt x="65710" y="33580"/>
                </a:lnTo>
                <a:lnTo>
                  <a:pt x="65740" y="33560"/>
                </a:lnTo>
                <a:lnTo>
                  <a:pt x="65870" y="33530"/>
                </a:lnTo>
                <a:lnTo>
                  <a:pt x="65920" y="33580"/>
                </a:lnTo>
                <a:lnTo>
                  <a:pt x="65850" y="33690"/>
                </a:lnTo>
                <a:lnTo>
                  <a:pt x="65800" y="33780"/>
                </a:lnTo>
                <a:lnTo>
                  <a:pt x="65770" y="33850"/>
                </a:lnTo>
                <a:lnTo>
                  <a:pt x="65750" y="33900"/>
                </a:lnTo>
                <a:lnTo>
                  <a:pt x="65750" y="33920"/>
                </a:lnTo>
                <a:lnTo>
                  <a:pt x="65770" y="34010"/>
                </a:lnTo>
                <a:lnTo>
                  <a:pt x="65840" y="33970"/>
                </a:lnTo>
                <a:lnTo>
                  <a:pt x="65950" y="34000"/>
                </a:lnTo>
                <a:lnTo>
                  <a:pt x="65980" y="34050"/>
                </a:lnTo>
                <a:lnTo>
                  <a:pt x="66100" y="34000"/>
                </a:lnTo>
                <a:lnTo>
                  <a:pt x="66500" y="33810"/>
                </a:lnTo>
                <a:lnTo>
                  <a:pt x="66950" y="33600"/>
                </a:lnTo>
                <a:lnTo>
                  <a:pt x="67050" y="33820"/>
                </a:lnTo>
                <a:lnTo>
                  <a:pt x="67080" y="34340"/>
                </a:lnTo>
                <a:lnTo>
                  <a:pt x="67190" y="34790"/>
                </a:lnTo>
                <a:lnTo>
                  <a:pt x="67400" y="34980"/>
                </a:lnTo>
                <a:lnTo>
                  <a:pt x="67450" y="34930"/>
                </a:lnTo>
                <a:lnTo>
                  <a:pt x="67450" y="34900"/>
                </a:lnTo>
                <a:lnTo>
                  <a:pt x="67440" y="34870"/>
                </a:lnTo>
                <a:lnTo>
                  <a:pt x="67490" y="34860"/>
                </a:lnTo>
                <a:lnTo>
                  <a:pt x="67530" y="34870"/>
                </a:lnTo>
                <a:lnTo>
                  <a:pt x="67540" y="34830"/>
                </a:lnTo>
                <a:lnTo>
                  <a:pt x="67560" y="34760"/>
                </a:lnTo>
                <a:lnTo>
                  <a:pt x="67620" y="34730"/>
                </a:lnTo>
                <a:lnTo>
                  <a:pt x="67650" y="34740"/>
                </a:lnTo>
                <a:lnTo>
                  <a:pt x="67690" y="34710"/>
                </a:lnTo>
                <a:lnTo>
                  <a:pt x="67740" y="34740"/>
                </a:lnTo>
                <a:lnTo>
                  <a:pt x="67780" y="34710"/>
                </a:lnTo>
                <a:lnTo>
                  <a:pt x="67820" y="34710"/>
                </a:lnTo>
                <a:lnTo>
                  <a:pt x="67920" y="34780"/>
                </a:lnTo>
                <a:lnTo>
                  <a:pt x="67960" y="34850"/>
                </a:lnTo>
                <a:lnTo>
                  <a:pt x="68050" y="34850"/>
                </a:lnTo>
                <a:lnTo>
                  <a:pt x="68130" y="34830"/>
                </a:lnTo>
                <a:lnTo>
                  <a:pt x="68170" y="34760"/>
                </a:lnTo>
                <a:lnTo>
                  <a:pt x="68240" y="34750"/>
                </a:lnTo>
                <a:lnTo>
                  <a:pt x="68230" y="34920"/>
                </a:lnTo>
                <a:lnTo>
                  <a:pt x="68350" y="34950"/>
                </a:lnTo>
                <a:lnTo>
                  <a:pt x="68470" y="34910"/>
                </a:lnTo>
                <a:lnTo>
                  <a:pt x="68590" y="34770"/>
                </a:lnTo>
                <a:lnTo>
                  <a:pt x="68630" y="34910"/>
                </a:lnTo>
                <a:lnTo>
                  <a:pt x="68660" y="34960"/>
                </a:lnTo>
                <a:lnTo>
                  <a:pt x="68720" y="34990"/>
                </a:lnTo>
                <a:lnTo>
                  <a:pt x="68740" y="35000"/>
                </a:lnTo>
                <a:lnTo>
                  <a:pt x="68770" y="35090"/>
                </a:lnTo>
                <a:lnTo>
                  <a:pt x="68750" y="35220"/>
                </a:lnTo>
                <a:lnTo>
                  <a:pt x="68710" y="35290"/>
                </a:lnTo>
                <a:lnTo>
                  <a:pt x="68800" y="35330"/>
                </a:lnTo>
                <a:lnTo>
                  <a:pt x="68990" y="35370"/>
                </a:lnTo>
                <a:lnTo>
                  <a:pt x="68960" y="35440"/>
                </a:lnTo>
                <a:lnTo>
                  <a:pt x="69000" y="35560"/>
                </a:lnTo>
                <a:lnTo>
                  <a:pt x="69030" y="35560"/>
                </a:lnTo>
                <a:lnTo>
                  <a:pt x="69080" y="35660"/>
                </a:lnTo>
                <a:lnTo>
                  <a:pt x="69190" y="35660"/>
                </a:lnTo>
                <a:lnTo>
                  <a:pt x="69180" y="35690"/>
                </a:lnTo>
                <a:lnTo>
                  <a:pt x="69180" y="35710"/>
                </a:lnTo>
                <a:lnTo>
                  <a:pt x="69170" y="35730"/>
                </a:lnTo>
                <a:lnTo>
                  <a:pt x="69150" y="35770"/>
                </a:lnTo>
                <a:lnTo>
                  <a:pt x="69140" y="35790"/>
                </a:lnTo>
                <a:lnTo>
                  <a:pt x="69140" y="35820"/>
                </a:lnTo>
                <a:lnTo>
                  <a:pt x="69130" y="35860"/>
                </a:lnTo>
                <a:lnTo>
                  <a:pt x="69130" y="35870"/>
                </a:lnTo>
                <a:lnTo>
                  <a:pt x="69130" y="35890"/>
                </a:lnTo>
                <a:lnTo>
                  <a:pt x="69140" y="35950"/>
                </a:lnTo>
                <a:lnTo>
                  <a:pt x="69140" y="35980"/>
                </a:lnTo>
                <a:lnTo>
                  <a:pt x="69140" y="36000"/>
                </a:lnTo>
                <a:lnTo>
                  <a:pt x="69130" y="36030"/>
                </a:lnTo>
                <a:lnTo>
                  <a:pt x="69120" y="36060"/>
                </a:lnTo>
                <a:lnTo>
                  <a:pt x="69110" y="36090"/>
                </a:lnTo>
                <a:lnTo>
                  <a:pt x="69360" y="36190"/>
                </a:lnTo>
                <a:lnTo>
                  <a:pt x="69660" y="36300"/>
                </a:lnTo>
                <a:lnTo>
                  <a:pt x="69650" y="36360"/>
                </a:lnTo>
                <a:lnTo>
                  <a:pt x="69660" y="36450"/>
                </a:lnTo>
                <a:lnTo>
                  <a:pt x="69690" y="36450"/>
                </a:lnTo>
                <a:lnTo>
                  <a:pt x="69720" y="36340"/>
                </a:lnTo>
                <a:lnTo>
                  <a:pt x="69840" y="36260"/>
                </a:lnTo>
                <a:lnTo>
                  <a:pt x="69830" y="36210"/>
                </a:lnTo>
                <a:lnTo>
                  <a:pt x="70020" y="36070"/>
                </a:lnTo>
                <a:lnTo>
                  <a:pt x="70130" y="36040"/>
                </a:lnTo>
                <a:lnTo>
                  <a:pt x="70250" y="36100"/>
                </a:lnTo>
                <a:lnTo>
                  <a:pt x="70290" y="36060"/>
                </a:lnTo>
                <a:lnTo>
                  <a:pt x="70330" y="36090"/>
                </a:lnTo>
                <a:lnTo>
                  <a:pt x="70360" y="36040"/>
                </a:lnTo>
                <a:lnTo>
                  <a:pt x="70400" y="36040"/>
                </a:lnTo>
                <a:lnTo>
                  <a:pt x="70350" y="36180"/>
                </a:lnTo>
                <a:lnTo>
                  <a:pt x="70230" y="36850"/>
                </a:lnTo>
                <a:lnTo>
                  <a:pt x="70160" y="36880"/>
                </a:lnTo>
                <a:lnTo>
                  <a:pt x="69900" y="37270"/>
                </a:lnTo>
                <a:lnTo>
                  <a:pt x="69930" y="37290"/>
                </a:lnTo>
                <a:lnTo>
                  <a:pt x="69950" y="37310"/>
                </a:lnTo>
                <a:lnTo>
                  <a:pt x="70030" y="37430"/>
                </a:lnTo>
                <a:lnTo>
                  <a:pt x="70050" y="37440"/>
                </a:lnTo>
                <a:lnTo>
                  <a:pt x="70160" y="37530"/>
                </a:lnTo>
                <a:lnTo>
                  <a:pt x="70220" y="37630"/>
                </a:lnTo>
                <a:lnTo>
                  <a:pt x="70550" y="37610"/>
                </a:lnTo>
                <a:lnTo>
                  <a:pt x="70750" y="37490"/>
                </a:lnTo>
                <a:lnTo>
                  <a:pt x="70900" y="37620"/>
                </a:lnTo>
                <a:lnTo>
                  <a:pt x="71000" y="37730"/>
                </a:lnTo>
                <a:lnTo>
                  <a:pt x="71060" y="38040"/>
                </a:lnTo>
                <a:lnTo>
                  <a:pt x="71090" y="38040"/>
                </a:lnTo>
                <a:lnTo>
                  <a:pt x="71110" y="38020"/>
                </a:lnTo>
                <a:lnTo>
                  <a:pt x="71100" y="38000"/>
                </a:lnTo>
                <a:lnTo>
                  <a:pt x="71100" y="37970"/>
                </a:lnTo>
                <a:lnTo>
                  <a:pt x="71210" y="37930"/>
                </a:lnTo>
                <a:lnTo>
                  <a:pt x="71290" y="37970"/>
                </a:lnTo>
                <a:lnTo>
                  <a:pt x="71300" y="38020"/>
                </a:lnTo>
                <a:lnTo>
                  <a:pt x="71250" y="38050"/>
                </a:lnTo>
                <a:lnTo>
                  <a:pt x="71260" y="38080"/>
                </a:lnTo>
                <a:lnTo>
                  <a:pt x="71390" y="38070"/>
                </a:lnTo>
                <a:lnTo>
                  <a:pt x="71410" y="38000"/>
                </a:lnTo>
                <a:lnTo>
                  <a:pt x="71450" y="38000"/>
                </a:lnTo>
                <a:lnTo>
                  <a:pt x="71480" y="38010"/>
                </a:lnTo>
                <a:lnTo>
                  <a:pt x="71490" y="38040"/>
                </a:lnTo>
                <a:lnTo>
                  <a:pt x="71530" y="38040"/>
                </a:lnTo>
                <a:lnTo>
                  <a:pt x="71530" y="38070"/>
                </a:lnTo>
                <a:lnTo>
                  <a:pt x="71620" y="38090"/>
                </a:lnTo>
                <a:lnTo>
                  <a:pt x="71600" y="38180"/>
                </a:lnTo>
                <a:lnTo>
                  <a:pt x="71510" y="38170"/>
                </a:lnTo>
                <a:lnTo>
                  <a:pt x="71460" y="38140"/>
                </a:lnTo>
                <a:lnTo>
                  <a:pt x="71450" y="38120"/>
                </a:lnTo>
                <a:lnTo>
                  <a:pt x="71370" y="38100"/>
                </a:lnTo>
                <a:lnTo>
                  <a:pt x="71360" y="38130"/>
                </a:lnTo>
                <a:lnTo>
                  <a:pt x="71250" y="38130"/>
                </a:lnTo>
                <a:lnTo>
                  <a:pt x="71160" y="38190"/>
                </a:lnTo>
                <a:lnTo>
                  <a:pt x="71240" y="38260"/>
                </a:lnTo>
                <a:lnTo>
                  <a:pt x="70990" y="38420"/>
                </a:lnTo>
                <a:lnTo>
                  <a:pt x="71080" y="38670"/>
                </a:lnTo>
                <a:lnTo>
                  <a:pt x="71010" y="38720"/>
                </a:lnTo>
                <a:lnTo>
                  <a:pt x="71030" y="38750"/>
                </a:lnTo>
                <a:lnTo>
                  <a:pt x="71020" y="38780"/>
                </a:lnTo>
                <a:lnTo>
                  <a:pt x="70940" y="38830"/>
                </a:lnTo>
                <a:lnTo>
                  <a:pt x="70860" y="38800"/>
                </a:lnTo>
                <a:lnTo>
                  <a:pt x="70430" y="39120"/>
                </a:lnTo>
                <a:lnTo>
                  <a:pt x="70060" y="39160"/>
                </a:lnTo>
                <a:lnTo>
                  <a:pt x="70000" y="39250"/>
                </a:lnTo>
                <a:lnTo>
                  <a:pt x="69880" y="39240"/>
                </a:lnTo>
                <a:lnTo>
                  <a:pt x="69820" y="39510"/>
                </a:lnTo>
                <a:lnTo>
                  <a:pt x="69720" y="39540"/>
                </a:lnTo>
                <a:lnTo>
                  <a:pt x="69600" y="39470"/>
                </a:lnTo>
                <a:lnTo>
                  <a:pt x="69550" y="39570"/>
                </a:lnTo>
                <a:lnTo>
                  <a:pt x="69120" y="39850"/>
                </a:lnTo>
                <a:lnTo>
                  <a:pt x="68890" y="39660"/>
                </a:lnTo>
                <a:lnTo>
                  <a:pt x="68790" y="39530"/>
                </a:lnTo>
                <a:lnTo>
                  <a:pt x="68710" y="39580"/>
                </a:lnTo>
                <a:lnTo>
                  <a:pt x="68690" y="39570"/>
                </a:lnTo>
                <a:lnTo>
                  <a:pt x="68660" y="39510"/>
                </a:lnTo>
                <a:lnTo>
                  <a:pt x="68570" y="39410"/>
                </a:lnTo>
                <a:lnTo>
                  <a:pt x="68530" y="39390"/>
                </a:lnTo>
                <a:lnTo>
                  <a:pt x="68490" y="39370"/>
                </a:lnTo>
                <a:lnTo>
                  <a:pt x="68460" y="39320"/>
                </a:lnTo>
                <a:lnTo>
                  <a:pt x="68420" y="39310"/>
                </a:lnTo>
                <a:lnTo>
                  <a:pt x="68380" y="39250"/>
                </a:lnTo>
                <a:lnTo>
                  <a:pt x="68350" y="39220"/>
                </a:lnTo>
                <a:lnTo>
                  <a:pt x="68310" y="39180"/>
                </a:lnTo>
                <a:lnTo>
                  <a:pt x="68300" y="39190"/>
                </a:lnTo>
                <a:lnTo>
                  <a:pt x="68230" y="39160"/>
                </a:lnTo>
                <a:lnTo>
                  <a:pt x="68230" y="39140"/>
                </a:lnTo>
                <a:lnTo>
                  <a:pt x="68160" y="39130"/>
                </a:lnTo>
                <a:lnTo>
                  <a:pt x="68110" y="39130"/>
                </a:lnTo>
                <a:lnTo>
                  <a:pt x="68080" y="39150"/>
                </a:lnTo>
                <a:lnTo>
                  <a:pt x="68040" y="39120"/>
                </a:lnTo>
                <a:lnTo>
                  <a:pt x="67990" y="39130"/>
                </a:lnTo>
                <a:lnTo>
                  <a:pt x="67970" y="39110"/>
                </a:lnTo>
                <a:lnTo>
                  <a:pt x="67990" y="39070"/>
                </a:lnTo>
                <a:lnTo>
                  <a:pt x="67970" y="39040"/>
                </a:lnTo>
                <a:lnTo>
                  <a:pt x="67850" y="38950"/>
                </a:lnTo>
                <a:lnTo>
                  <a:pt x="67810" y="39000"/>
                </a:lnTo>
                <a:lnTo>
                  <a:pt x="67780" y="39050"/>
                </a:lnTo>
                <a:lnTo>
                  <a:pt x="67750" y="39050"/>
                </a:lnTo>
                <a:lnTo>
                  <a:pt x="67730" y="39080"/>
                </a:lnTo>
                <a:lnTo>
                  <a:pt x="67740" y="39120"/>
                </a:lnTo>
                <a:lnTo>
                  <a:pt x="67750" y="39160"/>
                </a:lnTo>
                <a:lnTo>
                  <a:pt x="67740" y="39220"/>
                </a:lnTo>
                <a:lnTo>
                  <a:pt x="67690" y="39260"/>
                </a:lnTo>
                <a:lnTo>
                  <a:pt x="67680" y="39290"/>
                </a:lnTo>
                <a:lnTo>
                  <a:pt x="67680" y="39310"/>
                </a:lnTo>
                <a:lnTo>
                  <a:pt x="67690" y="39330"/>
                </a:lnTo>
                <a:lnTo>
                  <a:pt x="67690" y="39360"/>
                </a:lnTo>
                <a:lnTo>
                  <a:pt x="67620" y="39390"/>
                </a:lnTo>
                <a:lnTo>
                  <a:pt x="67550" y="39380"/>
                </a:lnTo>
                <a:lnTo>
                  <a:pt x="67530" y="39340"/>
                </a:lnTo>
                <a:lnTo>
                  <a:pt x="67460" y="39270"/>
                </a:lnTo>
                <a:lnTo>
                  <a:pt x="66630" y="39750"/>
                </a:lnTo>
                <a:lnTo>
                  <a:pt x="66620" y="39770"/>
                </a:lnTo>
                <a:lnTo>
                  <a:pt x="66640" y="39810"/>
                </a:lnTo>
                <a:lnTo>
                  <a:pt x="66600" y="39820"/>
                </a:lnTo>
                <a:lnTo>
                  <a:pt x="66600" y="39840"/>
                </a:lnTo>
                <a:lnTo>
                  <a:pt x="66630" y="39890"/>
                </a:lnTo>
                <a:lnTo>
                  <a:pt x="66620" y="40010"/>
                </a:lnTo>
                <a:lnTo>
                  <a:pt x="66650" y="40080"/>
                </a:lnTo>
                <a:lnTo>
                  <a:pt x="66270" y="40120"/>
                </a:lnTo>
                <a:lnTo>
                  <a:pt x="66160" y="40130"/>
                </a:lnTo>
                <a:lnTo>
                  <a:pt x="66170" y="40300"/>
                </a:lnTo>
                <a:lnTo>
                  <a:pt x="65630" y="40330"/>
                </a:lnTo>
                <a:lnTo>
                  <a:pt x="65630" y="40380"/>
                </a:lnTo>
                <a:lnTo>
                  <a:pt x="65650" y="40490"/>
                </a:lnTo>
                <a:lnTo>
                  <a:pt x="65360" y="40500"/>
                </a:lnTo>
                <a:lnTo>
                  <a:pt x="65340" y="40500"/>
                </a:lnTo>
                <a:lnTo>
                  <a:pt x="65310" y="40500"/>
                </a:lnTo>
                <a:lnTo>
                  <a:pt x="65300" y="40500"/>
                </a:lnTo>
                <a:lnTo>
                  <a:pt x="65160" y="40470"/>
                </a:lnTo>
                <a:lnTo>
                  <a:pt x="65000" y="40490"/>
                </a:lnTo>
                <a:lnTo>
                  <a:pt x="64830" y="40300"/>
                </a:lnTo>
                <a:lnTo>
                  <a:pt x="64780" y="40280"/>
                </a:lnTo>
                <a:lnTo>
                  <a:pt x="64760" y="40240"/>
                </a:lnTo>
                <a:lnTo>
                  <a:pt x="64580" y="40180"/>
                </a:lnTo>
                <a:lnTo>
                  <a:pt x="64550" y="40190"/>
                </a:lnTo>
                <a:lnTo>
                  <a:pt x="64540" y="40220"/>
                </a:lnTo>
                <a:lnTo>
                  <a:pt x="64410" y="40280"/>
                </a:lnTo>
                <a:lnTo>
                  <a:pt x="64090" y="40270"/>
                </a:lnTo>
                <a:lnTo>
                  <a:pt x="63640" y="40200"/>
                </a:lnTo>
                <a:lnTo>
                  <a:pt x="63610" y="40230"/>
                </a:lnTo>
                <a:lnTo>
                  <a:pt x="63570" y="40240"/>
                </a:lnTo>
                <a:lnTo>
                  <a:pt x="63500" y="40220"/>
                </a:lnTo>
                <a:lnTo>
                  <a:pt x="63450" y="40220"/>
                </a:lnTo>
                <a:lnTo>
                  <a:pt x="63400" y="40250"/>
                </a:lnTo>
                <a:lnTo>
                  <a:pt x="63330" y="40210"/>
                </a:lnTo>
                <a:lnTo>
                  <a:pt x="63290" y="40190"/>
                </a:lnTo>
                <a:lnTo>
                  <a:pt x="63240" y="40320"/>
                </a:lnTo>
                <a:lnTo>
                  <a:pt x="63230" y="40370"/>
                </a:lnTo>
                <a:lnTo>
                  <a:pt x="63140" y="40480"/>
                </a:lnTo>
                <a:lnTo>
                  <a:pt x="62950" y="40640"/>
                </a:lnTo>
                <a:lnTo>
                  <a:pt x="62850" y="40760"/>
                </a:lnTo>
                <a:lnTo>
                  <a:pt x="62810" y="40780"/>
                </a:lnTo>
                <a:lnTo>
                  <a:pt x="62730" y="40760"/>
                </a:lnTo>
                <a:lnTo>
                  <a:pt x="62660" y="40690"/>
                </a:lnTo>
                <a:lnTo>
                  <a:pt x="62640" y="40680"/>
                </a:lnTo>
                <a:lnTo>
                  <a:pt x="62600" y="40690"/>
                </a:lnTo>
                <a:lnTo>
                  <a:pt x="62540" y="40660"/>
                </a:lnTo>
                <a:lnTo>
                  <a:pt x="62510" y="40590"/>
                </a:lnTo>
                <a:lnTo>
                  <a:pt x="62470" y="40560"/>
                </a:lnTo>
                <a:lnTo>
                  <a:pt x="62450" y="40560"/>
                </a:lnTo>
                <a:lnTo>
                  <a:pt x="62360" y="40830"/>
                </a:lnTo>
                <a:lnTo>
                  <a:pt x="62130" y="40630"/>
                </a:lnTo>
                <a:lnTo>
                  <a:pt x="62100" y="40460"/>
                </a:lnTo>
                <a:lnTo>
                  <a:pt x="62060" y="40430"/>
                </a:lnTo>
                <a:lnTo>
                  <a:pt x="61950" y="40280"/>
                </a:lnTo>
                <a:lnTo>
                  <a:pt x="61280" y="40940"/>
                </a:lnTo>
                <a:lnTo>
                  <a:pt x="61200" y="40970"/>
                </a:lnTo>
                <a:lnTo>
                  <a:pt x="61080" y="40940"/>
                </a:lnTo>
                <a:lnTo>
                  <a:pt x="61120" y="40860"/>
                </a:lnTo>
                <a:lnTo>
                  <a:pt x="61070" y="40830"/>
                </a:lnTo>
                <a:lnTo>
                  <a:pt x="61020" y="40830"/>
                </a:lnTo>
                <a:lnTo>
                  <a:pt x="61010" y="40770"/>
                </a:lnTo>
                <a:lnTo>
                  <a:pt x="61000" y="40740"/>
                </a:lnTo>
                <a:lnTo>
                  <a:pt x="60960" y="40730"/>
                </a:lnTo>
                <a:lnTo>
                  <a:pt x="60950" y="40710"/>
                </a:lnTo>
                <a:lnTo>
                  <a:pt x="61010" y="40670"/>
                </a:lnTo>
                <a:lnTo>
                  <a:pt x="60990" y="40630"/>
                </a:lnTo>
                <a:lnTo>
                  <a:pt x="61020" y="40590"/>
                </a:lnTo>
                <a:lnTo>
                  <a:pt x="61000" y="40570"/>
                </a:lnTo>
                <a:lnTo>
                  <a:pt x="60960" y="40580"/>
                </a:lnTo>
                <a:lnTo>
                  <a:pt x="60960" y="40530"/>
                </a:lnTo>
                <a:lnTo>
                  <a:pt x="60940" y="40500"/>
                </a:lnTo>
                <a:lnTo>
                  <a:pt x="60970" y="40480"/>
                </a:lnTo>
                <a:lnTo>
                  <a:pt x="61000" y="40430"/>
                </a:lnTo>
                <a:lnTo>
                  <a:pt x="60970" y="40400"/>
                </a:lnTo>
                <a:lnTo>
                  <a:pt x="60900" y="40400"/>
                </a:lnTo>
                <a:lnTo>
                  <a:pt x="60890" y="40360"/>
                </a:lnTo>
                <a:lnTo>
                  <a:pt x="60930" y="40330"/>
                </a:lnTo>
                <a:lnTo>
                  <a:pt x="60970" y="40310"/>
                </a:lnTo>
                <a:lnTo>
                  <a:pt x="60930" y="40270"/>
                </a:lnTo>
                <a:lnTo>
                  <a:pt x="60870" y="40290"/>
                </a:lnTo>
                <a:lnTo>
                  <a:pt x="60780" y="40220"/>
                </a:lnTo>
                <a:lnTo>
                  <a:pt x="60730" y="40230"/>
                </a:lnTo>
                <a:lnTo>
                  <a:pt x="60740" y="40260"/>
                </a:lnTo>
                <a:lnTo>
                  <a:pt x="60750" y="40270"/>
                </a:lnTo>
                <a:lnTo>
                  <a:pt x="60770" y="40270"/>
                </a:lnTo>
                <a:lnTo>
                  <a:pt x="60780" y="40280"/>
                </a:lnTo>
                <a:lnTo>
                  <a:pt x="60780" y="40290"/>
                </a:lnTo>
                <a:lnTo>
                  <a:pt x="60770" y="40300"/>
                </a:lnTo>
                <a:lnTo>
                  <a:pt x="60760" y="40300"/>
                </a:lnTo>
                <a:lnTo>
                  <a:pt x="60750" y="40300"/>
                </a:lnTo>
                <a:lnTo>
                  <a:pt x="60740" y="40300"/>
                </a:lnTo>
                <a:lnTo>
                  <a:pt x="60730" y="40300"/>
                </a:lnTo>
                <a:lnTo>
                  <a:pt x="60700" y="40280"/>
                </a:lnTo>
                <a:lnTo>
                  <a:pt x="60690" y="40270"/>
                </a:lnTo>
                <a:lnTo>
                  <a:pt x="60670" y="40280"/>
                </a:lnTo>
                <a:lnTo>
                  <a:pt x="60660" y="40280"/>
                </a:lnTo>
                <a:lnTo>
                  <a:pt x="60650" y="40280"/>
                </a:lnTo>
                <a:lnTo>
                  <a:pt x="60640" y="40280"/>
                </a:lnTo>
                <a:lnTo>
                  <a:pt x="60630" y="40280"/>
                </a:lnTo>
                <a:lnTo>
                  <a:pt x="60620" y="40290"/>
                </a:lnTo>
                <a:lnTo>
                  <a:pt x="60620" y="40300"/>
                </a:lnTo>
                <a:lnTo>
                  <a:pt x="60620" y="40310"/>
                </a:lnTo>
                <a:lnTo>
                  <a:pt x="60620" y="40320"/>
                </a:lnTo>
                <a:lnTo>
                  <a:pt x="60650" y="40330"/>
                </a:lnTo>
                <a:lnTo>
                  <a:pt x="60660" y="40330"/>
                </a:lnTo>
                <a:lnTo>
                  <a:pt x="60670" y="40350"/>
                </a:lnTo>
                <a:lnTo>
                  <a:pt x="60660" y="40360"/>
                </a:lnTo>
                <a:lnTo>
                  <a:pt x="60650" y="40360"/>
                </a:lnTo>
                <a:lnTo>
                  <a:pt x="60610" y="40400"/>
                </a:lnTo>
                <a:lnTo>
                  <a:pt x="60580" y="40400"/>
                </a:lnTo>
                <a:lnTo>
                  <a:pt x="60550" y="40380"/>
                </a:lnTo>
                <a:lnTo>
                  <a:pt x="60530" y="40360"/>
                </a:lnTo>
                <a:lnTo>
                  <a:pt x="60520" y="40230"/>
                </a:lnTo>
                <a:lnTo>
                  <a:pt x="60500" y="40220"/>
                </a:lnTo>
                <a:lnTo>
                  <a:pt x="60430" y="40160"/>
                </a:lnTo>
                <a:lnTo>
                  <a:pt x="60400" y="40120"/>
                </a:lnTo>
                <a:lnTo>
                  <a:pt x="60370" y="40100"/>
                </a:lnTo>
                <a:lnTo>
                  <a:pt x="60410" y="39950"/>
                </a:lnTo>
                <a:lnTo>
                  <a:pt x="60360" y="39880"/>
                </a:lnTo>
                <a:lnTo>
                  <a:pt x="60290" y="39930"/>
                </a:lnTo>
                <a:lnTo>
                  <a:pt x="60250" y="39880"/>
                </a:lnTo>
                <a:lnTo>
                  <a:pt x="60310" y="39830"/>
                </a:lnTo>
                <a:lnTo>
                  <a:pt x="60210" y="39690"/>
                </a:lnTo>
                <a:lnTo>
                  <a:pt x="60110" y="39780"/>
                </a:lnTo>
                <a:lnTo>
                  <a:pt x="59930" y="39500"/>
                </a:lnTo>
                <a:lnTo>
                  <a:pt x="60020" y="39500"/>
                </a:lnTo>
                <a:lnTo>
                  <a:pt x="60200" y="39370"/>
                </a:lnTo>
                <a:lnTo>
                  <a:pt x="60190" y="39310"/>
                </a:lnTo>
                <a:lnTo>
                  <a:pt x="60310" y="39130"/>
                </a:lnTo>
                <a:lnTo>
                  <a:pt x="60290" y="39090"/>
                </a:lnTo>
                <a:lnTo>
                  <a:pt x="60250" y="39100"/>
                </a:lnTo>
                <a:lnTo>
                  <a:pt x="60220" y="39050"/>
                </a:lnTo>
                <a:lnTo>
                  <a:pt x="59990" y="39120"/>
                </a:lnTo>
                <a:lnTo>
                  <a:pt x="59780" y="39040"/>
                </a:lnTo>
                <a:lnTo>
                  <a:pt x="59690" y="38940"/>
                </a:lnTo>
                <a:lnTo>
                  <a:pt x="59670" y="38730"/>
                </a:lnTo>
                <a:lnTo>
                  <a:pt x="59500" y="38380"/>
                </a:lnTo>
                <a:lnTo>
                  <a:pt x="59500" y="38320"/>
                </a:lnTo>
                <a:lnTo>
                  <a:pt x="59460" y="38300"/>
                </a:lnTo>
                <a:lnTo>
                  <a:pt x="59430" y="38260"/>
                </a:lnTo>
                <a:lnTo>
                  <a:pt x="59450" y="38260"/>
                </a:lnTo>
                <a:lnTo>
                  <a:pt x="59480" y="38210"/>
                </a:lnTo>
                <a:lnTo>
                  <a:pt x="59460" y="38150"/>
                </a:lnTo>
                <a:lnTo>
                  <a:pt x="59520" y="38150"/>
                </a:lnTo>
                <a:lnTo>
                  <a:pt x="59520" y="38120"/>
                </a:lnTo>
                <a:lnTo>
                  <a:pt x="59430" y="38030"/>
                </a:lnTo>
                <a:lnTo>
                  <a:pt x="59390" y="38040"/>
                </a:lnTo>
                <a:lnTo>
                  <a:pt x="59370" y="37870"/>
                </a:lnTo>
                <a:lnTo>
                  <a:pt x="59770" y="37250"/>
                </a:lnTo>
                <a:lnTo>
                  <a:pt x="59740" y="37240"/>
                </a:lnTo>
                <a:lnTo>
                  <a:pt x="59680" y="37210"/>
                </a:lnTo>
                <a:lnTo>
                  <a:pt x="59620" y="37180"/>
                </a:lnTo>
                <a:lnTo>
                  <a:pt x="59580" y="37160"/>
                </a:lnTo>
                <a:lnTo>
                  <a:pt x="59570" y="37150"/>
                </a:lnTo>
                <a:lnTo>
                  <a:pt x="59550" y="37150"/>
                </a:lnTo>
                <a:lnTo>
                  <a:pt x="59440" y="37130"/>
                </a:lnTo>
                <a:lnTo>
                  <a:pt x="59230" y="37100"/>
                </a:lnTo>
                <a:lnTo>
                  <a:pt x="59040" y="37010"/>
                </a:lnTo>
                <a:lnTo>
                  <a:pt x="58980" y="36990"/>
                </a:lnTo>
                <a:lnTo>
                  <a:pt x="58840" y="36960"/>
                </a:lnTo>
                <a:lnTo>
                  <a:pt x="58830" y="37020"/>
                </a:lnTo>
                <a:lnTo>
                  <a:pt x="58750" y="37010"/>
                </a:lnTo>
                <a:lnTo>
                  <a:pt x="58710" y="37140"/>
                </a:lnTo>
                <a:lnTo>
                  <a:pt x="58500" y="37140"/>
                </a:lnTo>
                <a:lnTo>
                  <a:pt x="58510" y="37030"/>
                </a:lnTo>
                <a:lnTo>
                  <a:pt x="58450" y="36980"/>
                </a:lnTo>
                <a:lnTo>
                  <a:pt x="58280" y="36930"/>
                </a:lnTo>
                <a:lnTo>
                  <a:pt x="58520" y="36240"/>
                </a:lnTo>
                <a:lnTo>
                  <a:pt x="58420" y="36200"/>
                </a:lnTo>
                <a:lnTo>
                  <a:pt x="58530" y="35840"/>
                </a:lnTo>
                <a:lnTo>
                  <a:pt x="58510" y="35810"/>
                </a:lnTo>
                <a:lnTo>
                  <a:pt x="58410" y="35820"/>
                </a:lnTo>
                <a:lnTo>
                  <a:pt x="58380" y="35790"/>
                </a:lnTo>
                <a:lnTo>
                  <a:pt x="58420" y="35680"/>
                </a:lnTo>
                <a:lnTo>
                  <a:pt x="58340" y="35570"/>
                </a:lnTo>
                <a:lnTo>
                  <a:pt x="58430" y="35470"/>
                </a:lnTo>
                <a:lnTo>
                  <a:pt x="58340" y="35450"/>
                </a:lnTo>
                <a:lnTo>
                  <a:pt x="58210" y="35350"/>
                </a:lnTo>
                <a:lnTo>
                  <a:pt x="58100" y="35320"/>
                </a:lnTo>
                <a:lnTo>
                  <a:pt x="58100" y="35290"/>
                </a:lnTo>
                <a:lnTo>
                  <a:pt x="58000" y="3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