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Trakai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Trak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8710" y="58770"/>
                </a:moveTo>
                <a:lnTo>
                  <a:pt x="58690" y="58740"/>
                </a:lnTo>
                <a:lnTo>
                  <a:pt x="58700" y="58620"/>
                </a:lnTo>
                <a:lnTo>
                  <a:pt x="58660" y="58620"/>
                </a:lnTo>
                <a:lnTo>
                  <a:pt x="58640" y="58670"/>
                </a:lnTo>
                <a:lnTo>
                  <a:pt x="58640" y="58710"/>
                </a:lnTo>
                <a:lnTo>
                  <a:pt x="58580" y="58730"/>
                </a:lnTo>
                <a:lnTo>
                  <a:pt x="58560" y="58690"/>
                </a:lnTo>
                <a:lnTo>
                  <a:pt x="58500" y="58710"/>
                </a:lnTo>
                <a:lnTo>
                  <a:pt x="58500" y="58770"/>
                </a:lnTo>
                <a:lnTo>
                  <a:pt x="58460" y="58750"/>
                </a:lnTo>
                <a:lnTo>
                  <a:pt x="58380" y="58740"/>
                </a:lnTo>
                <a:lnTo>
                  <a:pt x="58390" y="58490"/>
                </a:lnTo>
                <a:lnTo>
                  <a:pt x="58500" y="58310"/>
                </a:lnTo>
                <a:lnTo>
                  <a:pt x="58720" y="58070"/>
                </a:lnTo>
                <a:lnTo>
                  <a:pt x="58640" y="57990"/>
                </a:lnTo>
                <a:lnTo>
                  <a:pt x="58640" y="57920"/>
                </a:lnTo>
                <a:lnTo>
                  <a:pt x="58680" y="57870"/>
                </a:lnTo>
                <a:lnTo>
                  <a:pt x="58650" y="57740"/>
                </a:lnTo>
                <a:lnTo>
                  <a:pt x="58400" y="57490"/>
                </a:lnTo>
                <a:lnTo>
                  <a:pt x="58150" y="57480"/>
                </a:lnTo>
                <a:lnTo>
                  <a:pt x="58030" y="57220"/>
                </a:lnTo>
                <a:lnTo>
                  <a:pt x="58160" y="57230"/>
                </a:lnTo>
                <a:lnTo>
                  <a:pt x="58190" y="57120"/>
                </a:lnTo>
                <a:lnTo>
                  <a:pt x="58420" y="57050"/>
                </a:lnTo>
                <a:lnTo>
                  <a:pt x="58380" y="56650"/>
                </a:lnTo>
                <a:lnTo>
                  <a:pt x="58270" y="56650"/>
                </a:lnTo>
                <a:lnTo>
                  <a:pt x="58260" y="56470"/>
                </a:lnTo>
                <a:lnTo>
                  <a:pt x="58390" y="56470"/>
                </a:lnTo>
                <a:lnTo>
                  <a:pt x="58500" y="56410"/>
                </a:lnTo>
                <a:lnTo>
                  <a:pt x="58440" y="56370"/>
                </a:lnTo>
                <a:lnTo>
                  <a:pt x="58410" y="56410"/>
                </a:lnTo>
                <a:lnTo>
                  <a:pt x="58350" y="56400"/>
                </a:lnTo>
                <a:lnTo>
                  <a:pt x="58240" y="56330"/>
                </a:lnTo>
                <a:lnTo>
                  <a:pt x="58200" y="56270"/>
                </a:lnTo>
                <a:lnTo>
                  <a:pt x="58270" y="56220"/>
                </a:lnTo>
                <a:lnTo>
                  <a:pt x="58330" y="56220"/>
                </a:lnTo>
                <a:lnTo>
                  <a:pt x="58330" y="56150"/>
                </a:lnTo>
                <a:lnTo>
                  <a:pt x="58210" y="56120"/>
                </a:lnTo>
                <a:lnTo>
                  <a:pt x="58230" y="56050"/>
                </a:lnTo>
                <a:lnTo>
                  <a:pt x="58270" y="56070"/>
                </a:lnTo>
                <a:lnTo>
                  <a:pt x="58330" y="55990"/>
                </a:lnTo>
                <a:lnTo>
                  <a:pt x="58350" y="55890"/>
                </a:lnTo>
                <a:lnTo>
                  <a:pt x="58370" y="55900"/>
                </a:lnTo>
                <a:lnTo>
                  <a:pt x="58440" y="55670"/>
                </a:lnTo>
                <a:lnTo>
                  <a:pt x="58460" y="55630"/>
                </a:lnTo>
                <a:lnTo>
                  <a:pt x="58430" y="55590"/>
                </a:lnTo>
                <a:lnTo>
                  <a:pt x="58440" y="55280"/>
                </a:lnTo>
                <a:lnTo>
                  <a:pt x="58470" y="55160"/>
                </a:lnTo>
                <a:lnTo>
                  <a:pt x="58370" y="54940"/>
                </a:lnTo>
                <a:lnTo>
                  <a:pt x="58510" y="54690"/>
                </a:lnTo>
                <a:lnTo>
                  <a:pt x="58490" y="54420"/>
                </a:lnTo>
                <a:lnTo>
                  <a:pt x="58540" y="54360"/>
                </a:lnTo>
                <a:lnTo>
                  <a:pt x="58550" y="54280"/>
                </a:lnTo>
                <a:lnTo>
                  <a:pt x="58500" y="54220"/>
                </a:lnTo>
                <a:lnTo>
                  <a:pt x="58530" y="54170"/>
                </a:lnTo>
                <a:lnTo>
                  <a:pt x="58600" y="54180"/>
                </a:lnTo>
                <a:lnTo>
                  <a:pt x="58630" y="54180"/>
                </a:lnTo>
                <a:lnTo>
                  <a:pt x="58680" y="54320"/>
                </a:lnTo>
                <a:lnTo>
                  <a:pt x="58730" y="54390"/>
                </a:lnTo>
                <a:lnTo>
                  <a:pt x="58750" y="54390"/>
                </a:lnTo>
                <a:lnTo>
                  <a:pt x="58740" y="54330"/>
                </a:lnTo>
                <a:lnTo>
                  <a:pt x="58720" y="54250"/>
                </a:lnTo>
                <a:lnTo>
                  <a:pt x="58760" y="54250"/>
                </a:lnTo>
                <a:lnTo>
                  <a:pt x="58810" y="54230"/>
                </a:lnTo>
                <a:lnTo>
                  <a:pt x="58830" y="54170"/>
                </a:lnTo>
                <a:lnTo>
                  <a:pt x="58860" y="54170"/>
                </a:lnTo>
                <a:lnTo>
                  <a:pt x="58930" y="54210"/>
                </a:lnTo>
                <a:lnTo>
                  <a:pt x="58920" y="54240"/>
                </a:lnTo>
                <a:lnTo>
                  <a:pt x="58900" y="54230"/>
                </a:lnTo>
                <a:lnTo>
                  <a:pt x="58900" y="54280"/>
                </a:lnTo>
                <a:lnTo>
                  <a:pt x="58880" y="54280"/>
                </a:lnTo>
                <a:lnTo>
                  <a:pt x="58860" y="54330"/>
                </a:lnTo>
                <a:lnTo>
                  <a:pt x="58800" y="54330"/>
                </a:lnTo>
                <a:lnTo>
                  <a:pt x="58940" y="54400"/>
                </a:lnTo>
                <a:lnTo>
                  <a:pt x="59030" y="54390"/>
                </a:lnTo>
                <a:lnTo>
                  <a:pt x="59120" y="54430"/>
                </a:lnTo>
                <a:lnTo>
                  <a:pt x="59250" y="54360"/>
                </a:lnTo>
                <a:lnTo>
                  <a:pt x="59190" y="54290"/>
                </a:lnTo>
                <a:lnTo>
                  <a:pt x="59150" y="54310"/>
                </a:lnTo>
                <a:lnTo>
                  <a:pt x="59010" y="54220"/>
                </a:lnTo>
                <a:lnTo>
                  <a:pt x="59050" y="54140"/>
                </a:lnTo>
                <a:lnTo>
                  <a:pt x="59080" y="54090"/>
                </a:lnTo>
                <a:lnTo>
                  <a:pt x="59070" y="54070"/>
                </a:lnTo>
                <a:lnTo>
                  <a:pt x="59080" y="54000"/>
                </a:lnTo>
                <a:lnTo>
                  <a:pt x="59130" y="53900"/>
                </a:lnTo>
                <a:lnTo>
                  <a:pt x="59200" y="53850"/>
                </a:lnTo>
                <a:lnTo>
                  <a:pt x="59280" y="53950"/>
                </a:lnTo>
                <a:lnTo>
                  <a:pt x="59340" y="53970"/>
                </a:lnTo>
                <a:lnTo>
                  <a:pt x="59390" y="54020"/>
                </a:lnTo>
                <a:lnTo>
                  <a:pt x="59440" y="53990"/>
                </a:lnTo>
                <a:lnTo>
                  <a:pt x="59500" y="53890"/>
                </a:lnTo>
                <a:lnTo>
                  <a:pt x="59270" y="53610"/>
                </a:lnTo>
                <a:lnTo>
                  <a:pt x="59380" y="53550"/>
                </a:lnTo>
                <a:lnTo>
                  <a:pt x="59330" y="53510"/>
                </a:lnTo>
                <a:lnTo>
                  <a:pt x="59320" y="53380"/>
                </a:lnTo>
                <a:lnTo>
                  <a:pt x="59250" y="53280"/>
                </a:lnTo>
                <a:lnTo>
                  <a:pt x="59120" y="53260"/>
                </a:lnTo>
                <a:lnTo>
                  <a:pt x="59090" y="53300"/>
                </a:lnTo>
                <a:lnTo>
                  <a:pt x="59020" y="53250"/>
                </a:lnTo>
                <a:lnTo>
                  <a:pt x="59260" y="53130"/>
                </a:lnTo>
                <a:lnTo>
                  <a:pt x="59220" y="52980"/>
                </a:lnTo>
                <a:lnTo>
                  <a:pt x="59370" y="52940"/>
                </a:lnTo>
                <a:lnTo>
                  <a:pt x="59420" y="52860"/>
                </a:lnTo>
                <a:lnTo>
                  <a:pt x="59570" y="52810"/>
                </a:lnTo>
                <a:lnTo>
                  <a:pt x="59670" y="52810"/>
                </a:lnTo>
                <a:lnTo>
                  <a:pt x="59850" y="52650"/>
                </a:lnTo>
                <a:lnTo>
                  <a:pt x="59980" y="52470"/>
                </a:lnTo>
                <a:lnTo>
                  <a:pt x="60150" y="52640"/>
                </a:lnTo>
                <a:lnTo>
                  <a:pt x="60380" y="52630"/>
                </a:lnTo>
                <a:lnTo>
                  <a:pt x="60510" y="52740"/>
                </a:lnTo>
                <a:lnTo>
                  <a:pt x="60590" y="52680"/>
                </a:lnTo>
                <a:lnTo>
                  <a:pt x="60630" y="52720"/>
                </a:lnTo>
                <a:lnTo>
                  <a:pt x="60680" y="52750"/>
                </a:lnTo>
                <a:lnTo>
                  <a:pt x="60680" y="52780"/>
                </a:lnTo>
                <a:lnTo>
                  <a:pt x="60720" y="52790"/>
                </a:lnTo>
                <a:lnTo>
                  <a:pt x="60760" y="52750"/>
                </a:lnTo>
                <a:lnTo>
                  <a:pt x="60800" y="52760"/>
                </a:lnTo>
                <a:lnTo>
                  <a:pt x="60940" y="52880"/>
                </a:lnTo>
                <a:lnTo>
                  <a:pt x="61050" y="52820"/>
                </a:lnTo>
                <a:lnTo>
                  <a:pt x="61080" y="52770"/>
                </a:lnTo>
                <a:lnTo>
                  <a:pt x="61160" y="52820"/>
                </a:lnTo>
                <a:lnTo>
                  <a:pt x="61260" y="52790"/>
                </a:lnTo>
                <a:lnTo>
                  <a:pt x="61280" y="52740"/>
                </a:lnTo>
                <a:lnTo>
                  <a:pt x="61360" y="52690"/>
                </a:lnTo>
                <a:lnTo>
                  <a:pt x="61610" y="52690"/>
                </a:lnTo>
                <a:lnTo>
                  <a:pt x="61670" y="52760"/>
                </a:lnTo>
                <a:lnTo>
                  <a:pt x="61740" y="52700"/>
                </a:lnTo>
                <a:lnTo>
                  <a:pt x="61920" y="52700"/>
                </a:lnTo>
                <a:lnTo>
                  <a:pt x="62080" y="52820"/>
                </a:lnTo>
                <a:lnTo>
                  <a:pt x="62140" y="52800"/>
                </a:lnTo>
                <a:lnTo>
                  <a:pt x="62240" y="52880"/>
                </a:lnTo>
                <a:lnTo>
                  <a:pt x="62270" y="52870"/>
                </a:lnTo>
                <a:lnTo>
                  <a:pt x="62360" y="52930"/>
                </a:lnTo>
                <a:lnTo>
                  <a:pt x="62600" y="52820"/>
                </a:lnTo>
                <a:lnTo>
                  <a:pt x="62840" y="52650"/>
                </a:lnTo>
                <a:lnTo>
                  <a:pt x="62900" y="52650"/>
                </a:lnTo>
                <a:lnTo>
                  <a:pt x="62960" y="52720"/>
                </a:lnTo>
                <a:lnTo>
                  <a:pt x="63150" y="52740"/>
                </a:lnTo>
                <a:lnTo>
                  <a:pt x="63310" y="52810"/>
                </a:lnTo>
                <a:lnTo>
                  <a:pt x="63430" y="52890"/>
                </a:lnTo>
                <a:lnTo>
                  <a:pt x="63540" y="53040"/>
                </a:lnTo>
                <a:lnTo>
                  <a:pt x="63790" y="52990"/>
                </a:lnTo>
                <a:lnTo>
                  <a:pt x="63970" y="53020"/>
                </a:lnTo>
                <a:lnTo>
                  <a:pt x="64240" y="52730"/>
                </a:lnTo>
                <a:lnTo>
                  <a:pt x="64210" y="52670"/>
                </a:lnTo>
                <a:lnTo>
                  <a:pt x="64260" y="52640"/>
                </a:lnTo>
                <a:lnTo>
                  <a:pt x="64260" y="52610"/>
                </a:lnTo>
                <a:lnTo>
                  <a:pt x="64390" y="52560"/>
                </a:lnTo>
                <a:lnTo>
                  <a:pt x="64430" y="52410"/>
                </a:lnTo>
                <a:lnTo>
                  <a:pt x="64540" y="52290"/>
                </a:lnTo>
                <a:lnTo>
                  <a:pt x="64420" y="52120"/>
                </a:lnTo>
                <a:lnTo>
                  <a:pt x="64380" y="52110"/>
                </a:lnTo>
                <a:lnTo>
                  <a:pt x="64490" y="51980"/>
                </a:lnTo>
                <a:lnTo>
                  <a:pt x="64480" y="51950"/>
                </a:lnTo>
                <a:lnTo>
                  <a:pt x="64530" y="51900"/>
                </a:lnTo>
                <a:lnTo>
                  <a:pt x="64530" y="51830"/>
                </a:lnTo>
                <a:lnTo>
                  <a:pt x="64600" y="51760"/>
                </a:lnTo>
                <a:lnTo>
                  <a:pt x="64590" y="51660"/>
                </a:lnTo>
                <a:lnTo>
                  <a:pt x="64680" y="51660"/>
                </a:lnTo>
                <a:lnTo>
                  <a:pt x="64680" y="51620"/>
                </a:lnTo>
                <a:lnTo>
                  <a:pt x="64740" y="51630"/>
                </a:lnTo>
                <a:lnTo>
                  <a:pt x="64770" y="51490"/>
                </a:lnTo>
                <a:lnTo>
                  <a:pt x="65070" y="51230"/>
                </a:lnTo>
                <a:lnTo>
                  <a:pt x="65170" y="51080"/>
                </a:lnTo>
                <a:lnTo>
                  <a:pt x="65190" y="50940"/>
                </a:lnTo>
                <a:lnTo>
                  <a:pt x="65360" y="50670"/>
                </a:lnTo>
                <a:lnTo>
                  <a:pt x="65420" y="50700"/>
                </a:lnTo>
                <a:lnTo>
                  <a:pt x="65500" y="50690"/>
                </a:lnTo>
                <a:lnTo>
                  <a:pt x="65500" y="50650"/>
                </a:lnTo>
                <a:lnTo>
                  <a:pt x="65670" y="50750"/>
                </a:lnTo>
                <a:lnTo>
                  <a:pt x="65720" y="50700"/>
                </a:lnTo>
                <a:lnTo>
                  <a:pt x="65720" y="50610"/>
                </a:lnTo>
                <a:lnTo>
                  <a:pt x="65740" y="50590"/>
                </a:lnTo>
                <a:lnTo>
                  <a:pt x="65800" y="50590"/>
                </a:lnTo>
                <a:lnTo>
                  <a:pt x="65800" y="50620"/>
                </a:lnTo>
                <a:lnTo>
                  <a:pt x="65840" y="50660"/>
                </a:lnTo>
                <a:lnTo>
                  <a:pt x="65980" y="50690"/>
                </a:lnTo>
                <a:lnTo>
                  <a:pt x="66030" y="50680"/>
                </a:lnTo>
                <a:lnTo>
                  <a:pt x="66070" y="50710"/>
                </a:lnTo>
                <a:lnTo>
                  <a:pt x="66250" y="50770"/>
                </a:lnTo>
                <a:lnTo>
                  <a:pt x="66290" y="50810"/>
                </a:lnTo>
                <a:lnTo>
                  <a:pt x="66420" y="50820"/>
                </a:lnTo>
                <a:lnTo>
                  <a:pt x="66430" y="50790"/>
                </a:lnTo>
                <a:lnTo>
                  <a:pt x="66490" y="50820"/>
                </a:lnTo>
                <a:lnTo>
                  <a:pt x="66540" y="50910"/>
                </a:lnTo>
                <a:lnTo>
                  <a:pt x="66590" y="50930"/>
                </a:lnTo>
                <a:lnTo>
                  <a:pt x="66610" y="50880"/>
                </a:lnTo>
                <a:lnTo>
                  <a:pt x="66630" y="50830"/>
                </a:lnTo>
                <a:lnTo>
                  <a:pt x="66630" y="50800"/>
                </a:lnTo>
                <a:lnTo>
                  <a:pt x="66650" y="50750"/>
                </a:lnTo>
                <a:lnTo>
                  <a:pt x="66900" y="50510"/>
                </a:lnTo>
                <a:lnTo>
                  <a:pt x="66920" y="50530"/>
                </a:lnTo>
                <a:lnTo>
                  <a:pt x="67060" y="50400"/>
                </a:lnTo>
                <a:lnTo>
                  <a:pt x="67090" y="50450"/>
                </a:lnTo>
                <a:lnTo>
                  <a:pt x="67130" y="50480"/>
                </a:lnTo>
                <a:lnTo>
                  <a:pt x="67180" y="50490"/>
                </a:lnTo>
                <a:lnTo>
                  <a:pt x="67220" y="50480"/>
                </a:lnTo>
                <a:lnTo>
                  <a:pt x="67260" y="50460"/>
                </a:lnTo>
                <a:lnTo>
                  <a:pt x="67310" y="50450"/>
                </a:lnTo>
                <a:lnTo>
                  <a:pt x="67340" y="50480"/>
                </a:lnTo>
                <a:lnTo>
                  <a:pt x="67360" y="50510"/>
                </a:lnTo>
                <a:lnTo>
                  <a:pt x="67390" y="50510"/>
                </a:lnTo>
                <a:lnTo>
                  <a:pt x="67430" y="50500"/>
                </a:lnTo>
                <a:lnTo>
                  <a:pt x="67450" y="50480"/>
                </a:lnTo>
                <a:lnTo>
                  <a:pt x="67480" y="50450"/>
                </a:lnTo>
                <a:lnTo>
                  <a:pt x="67510" y="50430"/>
                </a:lnTo>
                <a:lnTo>
                  <a:pt x="67570" y="50410"/>
                </a:lnTo>
                <a:lnTo>
                  <a:pt x="67620" y="50400"/>
                </a:lnTo>
                <a:lnTo>
                  <a:pt x="67640" y="50380"/>
                </a:lnTo>
                <a:lnTo>
                  <a:pt x="67650" y="50370"/>
                </a:lnTo>
                <a:lnTo>
                  <a:pt x="67660" y="50360"/>
                </a:lnTo>
                <a:lnTo>
                  <a:pt x="67680" y="50350"/>
                </a:lnTo>
                <a:lnTo>
                  <a:pt x="67700" y="50340"/>
                </a:lnTo>
                <a:lnTo>
                  <a:pt x="67720" y="50350"/>
                </a:lnTo>
                <a:lnTo>
                  <a:pt x="67730" y="50350"/>
                </a:lnTo>
                <a:lnTo>
                  <a:pt x="67740" y="50360"/>
                </a:lnTo>
                <a:lnTo>
                  <a:pt x="67750" y="50380"/>
                </a:lnTo>
                <a:lnTo>
                  <a:pt x="67760" y="50390"/>
                </a:lnTo>
                <a:lnTo>
                  <a:pt x="67780" y="50390"/>
                </a:lnTo>
                <a:lnTo>
                  <a:pt x="67790" y="50400"/>
                </a:lnTo>
                <a:lnTo>
                  <a:pt x="67800" y="50410"/>
                </a:lnTo>
                <a:lnTo>
                  <a:pt x="67810" y="50420"/>
                </a:lnTo>
                <a:lnTo>
                  <a:pt x="67820" y="50440"/>
                </a:lnTo>
                <a:lnTo>
                  <a:pt x="67820" y="50460"/>
                </a:lnTo>
                <a:lnTo>
                  <a:pt x="67830" y="50480"/>
                </a:lnTo>
                <a:lnTo>
                  <a:pt x="67830" y="50500"/>
                </a:lnTo>
                <a:lnTo>
                  <a:pt x="67830" y="50510"/>
                </a:lnTo>
                <a:lnTo>
                  <a:pt x="67820" y="50520"/>
                </a:lnTo>
                <a:lnTo>
                  <a:pt x="67810" y="50530"/>
                </a:lnTo>
                <a:lnTo>
                  <a:pt x="67790" y="50540"/>
                </a:lnTo>
                <a:lnTo>
                  <a:pt x="67780" y="50550"/>
                </a:lnTo>
                <a:lnTo>
                  <a:pt x="67760" y="50560"/>
                </a:lnTo>
                <a:lnTo>
                  <a:pt x="67740" y="50580"/>
                </a:lnTo>
                <a:lnTo>
                  <a:pt x="67720" y="50600"/>
                </a:lnTo>
                <a:lnTo>
                  <a:pt x="67690" y="50610"/>
                </a:lnTo>
                <a:lnTo>
                  <a:pt x="67670" y="50620"/>
                </a:lnTo>
                <a:lnTo>
                  <a:pt x="67660" y="50630"/>
                </a:lnTo>
                <a:lnTo>
                  <a:pt x="67650" y="50650"/>
                </a:lnTo>
                <a:lnTo>
                  <a:pt x="67640" y="50660"/>
                </a:lnTo>
                <a:lnTo>
                  <a:pt x="67640" y="50680"/>
                </a:lnTo>
                <a:lnTo>
                  <a:pt x="67630" y="50720"/>
                </a:lnTo>
                <a:lnTo>
                  <a:pt x="67630" y="50750"/>
                </a:lnTo>
                <a:lnTo>
                  <a:pt x="67640" y="50760"/>
                </a:lnTo>
                <a:lnTo>
                  <a:pt x="67650" y="50780"/>
                </a:lnTo>
                <a:lnTo>
                  <a:pt x="67660" y="50790"/>
                </a:lnTo>
                <a:lnTo>
                  <a:pt x="67680" y="50810"/>
                </a:lnTo>
                <a:lnTo>
                  <a:pt x="67730" y="50820"/>
                </a:lnTo>
                <a:lnTo>
                  <a:pt x="67800" y="50830"/>
                </a:lnTo>
                <a:lnTo>
                  <a:pt x="67820" y="50850"/>
                </a:lnTo>
                <a:lnTo>
                  <a:pt x="67840" y="50850"/>
                </a:lnTo>
                <a:lnTo>
                  <a:pt x="67870" y="50860"/>
                </a:lnTo>
                <a:lnTo>
                  <a:pt x="67880" y="50860"/>
                </a:lnTo>
                <a:lnTo>
                  <a:pt x="67900" y="50850"/>
                </a:lnTo>
                <a:lnTo>
                  <a:pt x="67920" y="50850"/>
                </a:lnTo>
                <a:lnTo>
                  <a:pt x="67930" y="50840"/>
                </a:lnTo>
                <a:lnTo>
                  <a:pt x="67950" y="50820"/>
                </a:lnTo>
                <a:lnTo>
                  <a:pt x="67990" y="50790"/>
                </a:lnTo>
                <a:lnTo>
                  <a:pt x="68010" y="50780"/>
                </a:lnTo>
                <a:lnTo>
                  <a:pt x="68030" y="50780"/>
                </a:lnTo>
                <a:lnTo>
                  <a:pt x="68050" y="50780"/>
                </a:lnTo>
                <a:lnTo>
                  <a:pt x="68070" y="50780"/>
                </a:lnTo>
                <a:lnTo>
                  <a:pt x="68090" y="50790"/>
                </a:lnTo>
                <a:lnTo>
                  <a:pt x="68120" y="50800"/>
                </a:lnTo>
                <a:lnTo>
                  <a:pt x="68140" y="50820"/>
                </a:lnTo>
                <a:lnTo>
                  <a:pt x="68150" y="50820"/>
                </a:lnTo>
                <a:lnTo>
                  <a:pt x="68170" y="50820"/>
                </a:lnTo>
                <a:lnTo>
                  <a:pt x="68180" y="50820"/>
                </a:lnTo>
                <a:lnTo>
                  <a:pt x="68190" y="50810"/>
                </a:lnTo>
                <a:lnTo>
                  <a:pt x="68210" y="50820"/>
                </a:lnTo>
                <a:lnTo>
                  <a:pt x="68220" y="50820"/>
                </a:lnTo>
                <a:lnTo>
                  <a:pt x="68240" y="50830"/>
                </a:lnTo>
                <a:lnTo>
                  <a:pt x="68260" y="50840"/>
                </a:lnTo>
                <a:lnTo>
                  <a:pt x="68280" y="50850"/>
                </a:lnTo>
                <a:lnTo>
                  <a:pt x="68310" y="50860"/>
                </a:lnTo>
                <a:lnTo>
                  <a:pt x="68330" y="50870"/>
                </a:lnTo>
                <a:lnTo>
                  <a:pt x="68350" y="50890"/>
                </a:lnTo>
                <a:lnTo>
                  <a:pt x="68360" y="50900"/>
                </a:lnTo>
                <a:lnTo>
                  <a:pt x="68420" y="50950"/>
                </a:lnTo>
                <a:lnTo>
                  <a:pt x="68440" y="50970"/>
                </a:lnTo>
                <a:lnTo>
                  <a:pt x="68460" y="50990"/>
                </a:lnTo>
                <a:lnTo>
                  <a:pt x="68470" y="51010"/>
                </a:lnTo>
                <a:lnTo>
                  <a:pt x="68480" y="51040"/>
                </a:lnTo>
                <a:lnTo>
                  <a:pt x="68500" y="51050"/>
                </a:lnTo>
                <a:lnTo>
                  <a:pt x="68500" y="51060"/>
                </a:lnTo>
                <a:lnTo>
                  <a:pt x="68510" y="51080"/>
                </a:lnTo>
                <a:lnTo>
                  <a:pt x="68530" y="51100"/>
                </a:lnTo>
                <a:lnTo>
                  <a:pt x="68540" y="51140"/>
                </a:lnTo>
                <a:lnTo>
                  <a:pt x="68560" y="51150"/>
                </a:lnTo>
                <a:lnTo>
                  <a:pt x="68570" y="51170"/>
                </a:lnTo>
                <a:lnTo>
                  <a:pt x="68600" y="51190"/>
                </a:lnTo>
                <a:lnTo>
                  <a:pt x="68620" y="51200"/>
                </a:lnTo>
                <a:lnTo>
                  <a:pt x="68620" y="51210"/>
                </a:lnTo>
                <a:lnTo>
                  <a:pt x="68630" y="51230"/>
                </a:lnTo>
                <a:lnTo>
                  <a:pt x="68630" y="51260"/>
                </a:lnTo>
                <a:lnTo>
                  <a:pt x="68630" y="51300"/>
                </a:lnTo>
                <a:lnTo>
                  <a:pt x="68630" y="51310"/>
                </a:lnTo>
                <a:lnTo>
                  <a:pt x="68620" y="51360"/>
                </a:lnTo>
                <a:lnTo>
                  <a:pt x="68600" y="51430"/>
                </a:lnTo>
                <a:lnTo>
                  <a:pt x="68580" y="51470"/>
                </a:lnTo>
                <a:lnTo>
                  <a:pt x="68570" y="51490"/>
                </a:lnTo>
                <a:lnTo>
                  <a:pt x="68560" y="51510"/>
                </a:lnTo>
                <a:lnTo>
                  <a:pt x="68550" y="51530"/>
                </a:lnTo>
                <a:lnTo>
                  <a:pt x="68550" y="51550"/>
                </a:lnTo>
                <a:lnTo>
                  <a:pt x="68550" y="51570"/>
                </a:lnTo>
                <a:lnTo>
                  <a:pt x="68550" y="51590"/>
                </a:lnTo>
                <a:lnTo>
                  <a:pt x="68560" y="51600"/>
                </a:lnTo>
                <a:lnTo>
                  <a:pt x="68560" y="51620"/>
                </a:lnTo>
                <a:lnTo>
                  <a:pt x="68560" y="51640"/>
                </a:lnTo>
                <a:lnTo>
                  <a:pt x="68560" y="51670"/>
                </a:lnTo>
                <a:lnTo>
                  <a:pt x="68510" y="51650"/>
                </a:lnTo>
                <a:lnTo>
                  <a:pt x="68520" y="51830"/>
                </a:lnTo>
                <a:lnTo>
                  <a:pt x="68580" y="51940"/>
                </a:lnTo>
                <a:lnTo>
                  <a:pt x="68590" y="52040"/>
                </a:lnTo>
                <a:lnTo>
                  <a:pt x="68590" y="52060"/>
                </a:lnTo>
                <a:lnTo>
                  <a:pt x="68590" y="52070"/>
                </a:lnTo>
                <a:lnTo>
                  <a:pt x="68570" y="52080"/>
                </a:lnTo>
                <a:lnTo>
                  <a:pt x="68590" y="52130"/>
                </a:lnTo>
                <a:lnTo>
                  <a:pt x="68600" y="52180"/>
                </a:lnTo>
                <a:lnTo>
                  <a:pt x="68620" y="52230"/>
                </a:lnTo>
                <a:lnTo>
                  <a:pt x="68630" y="52250"/>
                </a:lnTo>
                <a:lnTo>
                  <a:pt x="68660" y="52280"/>
                </a:lnTo>
                <a:lnTo>
                  <a:pt x="68690" y="52290"/>
                </a:lnTo>
                <a:lnTo>
                  <a:pt x="68730" y="52390"/>
                </a:lnTo>
                <a:lnTo>
                  <a:pt x="68750" y="52390"/>
                </a:lnTo>
                <a:lnTo>
                  <a:pt x="68760" y="52400"/>
                </a:lnTo>
                <a:lnTo>
                  <a:pt x="68800" y="52430"/>
                </a:lnTo>
                <a:lnTo>
                  <a:pt x="68880" y="52430"/>
                </a:lnTo>
                <a:lnTo>
                  <a:pt x="68950" y="52430"/>
                </a:lnTo>
                <a:lnTo>
                  <a:pt x="69020" y="52410"/>
                </a:lnTo>
                <a:lnTo>
                  <a:pt x="69170" y="52380"/>
                </a:lnTo>
                <a:lnTo>
                  <a:pt x="69160" y="52380"/>
                </a:lnTo>
                <a:lnTo>
                  <a:pt x="69160" y="52390"/>
                </a:lnTo>
                <a:lnTo>
                  <a:pt x="69150" y="52390"/>
                </a:lnTo>
                <a:lnTo>
                  <a:pt x="69150" y="52400"/>
                </a:lnTo>
                <a:lnTo>
                  <a:pt x="69140" y="52410"/>
                </a:lnTo>
                <a:lnTo>
                  <a:pt x="69130" y="52410"/>
                </a:lnTo>
                <a:lnTo>
                  <a:pt x="69120" y="52410"/>
                </a:lnTo>
                <a:lnTo>
                  <a:pt x="69110" y="52410"/>
                </a:lnTo>
                <a:lnTo>
                  <a:pt x="69100" y="52410"/>
                </a:lnTo>
                <a:lnTo>
                  <a:pt x="69090" y="52420"/>
                </a:lnTo>
                <a:lnTo>
                  <a:pt x="69090" y="52430"/>
                </a:lnTo>
                <a:lnTo>
                  <a:pt x="69080" y="52450"/>
                </a:lnTo>
                <a:lnTo>
                  <a:pt x="69080" y="52460"/>
                </a:lnTo>
                <a:lnTo>
                  <a:pt x="69070" y="52460"/>
                </a:lnTo>
                <a:lnTo>
                  <a:pt x="69070" y="52470"/>
                </a:lnTo>
                <a:lnTo>
                  <a:pt x="69070" y="52480"/>
                </a:lnTo>
                <a:lnTo>
                  <a:pt x="69080" y="52490"/>
                </a:lnTo>
                <a:lnTo>
                  <a:pt x="69090" y="52490"/>
                </a:lnTo>
                <a:lnTo>
                  <a:pt x="69100" y="52490"/>
                </a:lnTo>
                <a:lnTo>
                  <a:pt x="69130" y="52490"/>
                </a:lnTo>
                <a:lnTo>
                  <a:pt x="69130" y="52500"/>
                </a:lnTo>
                <a:lnTo>
                  <a:pt x="69140" y="52500"/>
                </a:lnTo>
                <a:lnTo>
                  <a:pt x="69140" y="52490"/>
                </a:lnTo>
                <a:lnTo>
                  <a:pt x="69150" y="52500"/>
                </a:lnTo>
                <a:lnTo>
                  <a:pt x="69160" y="52510"/>
                </a:lnTo>
                <a:lnTo>
                  <a:pt x="69170" y="52520"/>
                </a:lnTo>
                <a:lnTo>
                  <a:pt x="69190" y="52530"/>
                </a:lnTo>
                <a:lnTo>
                  <a:pt x="69180" y="52540"/>
                </a:lnTo>
                <a:lnTo>
                  <a:pt x="69170" y="52600"/>
                </a:lnTo>
                <a:lnTo>
                  <a:pt x="69020" y="52590"/>
                </a:lnTo>
                <a:lnTo>
                  <a:pt x="68880" y="52580"/>
                </a:lnTo>
                <a:lnTo>
                  <a:pt x="68810" y="52580"/>
                </a:lnTo>
                <a:lnTo>
                  <a:pt x="68740" y="52600"/>
                </a:lnTo>
                <a:lnTo>
                  <a:pt x="68720" y="52600"/>
                </a:lnTo>
                <a:lnTo>
                  <a:pt x="68610" y="52600"/>
                </a:lnTo>
                <a:lnTo>
                  <a:pt x="68600" y="52750"/>
                </a:lnTo>
                <a:lnTo>
                  <a:pt x="68600" y="52760"/>
                </a:lnTo>
                <a:lnTo>
                  <a:pt x="68630" y="52760"/>
                </a:lnTo>
                <a:lnTo>
                  <a:pt x="68620" y="52840"/>
                </a:lnTo>
                <a:lnTo>
                  <a:pt x="68620" y="52920"/>
                </a:lnTo>
                <a:lnTo>
                  <a:pt x="68520" y="52910"/>
                </a:lnTo>
                <a:lnTo>
                  <a:pt x="68520" y="52950"/>
                </a:lnTo>
                <a:lnTo>
                  <a:pt x="68650" y="53020"/>
                </a:lnTo>
                <a:lnTo>
                  <a:pt x="68650" y="53040"/>
                </a:lnTo>
                <a:lnTo>
                  <a:pt x="68570" y="53100"/>
                </a:lnTo>
                <a:lnTo>
                  <a:pt x="68470" y="53100"/>
                </a:lnTo>
                <a:lnTo>
                  <a:pt x="68470" y="53150"/>
                </a:lnTo>
                <a:lnTo>
                  <a:pt x="68370" y="53150"/>
                </a:lnTo>
                <a:lnTo>
                  <a:pt x="68390" y="53220"/>
                </a:lnTo>
                <a:lnTo>
                  <a:pt x="68380" y="53220"/>
                </a:lnTo>
                <a:lnTo>
                  <a:pt x="68240" y="53240"/>
                </a:lnTo>
                <a:lnTo>
                  <a:pt x="68230" y="53270"/>
                </a:lnTo>
                <a:lnTo>
                  <a:pt x="68150" y="53240"/>
                </a:lnTo>
                <a:lnTo>
                  <a:pt x="68160" y="53290"/>
                </a:lnTo>
                <a:lnTo>
                  <a:pt x="68080" y="53300"/>
                </a:lnTo>
                <a:lnTo>
                  <a:pt x="67880" y="53440"/>
                </a:lnTo>
                <a:lnTo>
                  <a:pt x="67840" y="53470"/>
                </a:lnTo>
                <a:lnTo>
                  <a:pt x="67880" y="53470"/>
                </a:lnTo>
                <a:lnTo>
                  <a:pt x="67940" y="53480"/>
                </a:lnTo>
                <a:lnTo>
                  <a:pt x="68490" y="53560"/>
                </a:lnTo>
                <a:lnTo>
                  <a:pt x="68560" y="53830"/>
                </a:lnTo>
                <a:lnTo>
                  <a:pt x="68570" y="53840"/>
                </a:lnTo>
                <a:lnTo>
                  <a:pt x="68590" y="53870"/>
                </a:lnTo>
                <a:lnTo>
                  <a:pt x="68600" y="53880"/>
                </a:lnTo>
                <a:lnTo>
                  <a:pt x="68610" y="53900"/>
                </a:lnTo>
                <a:lnTo>
                  <a:pt x="68620" y="53910"/>
                </a:lnTo>
                <a:lnTo>
                  <a:pt x="68630" y="53990"/>
                </a:lnTo>
                <a:lnTo>
                  <a:pt x="68630" y="54060"/>
                </a:lnTo>
                <a:lnTo>
                  <a:pt x="68640" y="54070"/>
                </a:lnTo>
                <a:lnTo>
                  <a:pt x="68670" y="54110"/>
                </a:lnTo>
                <a:lnTo>
                  <a:pt x="68680" y="54110"/>
                </a:lnTo>
                <a:lnTo>
                  <a:pt x="68540" y="54370"/>
                </a:lnTo>
                <a:lnTo>
                  <a:pt x="68490" y="54450"/>
                </a:lnTo>
                <a:lnTo>
                  <a:pt x="68460" y="54510"/>
                </a:lnTo>
                <a:lnTo>
                  <a:pt x="68440" y="54540"/>
                </a:lnTo>
                <a:lnTo>
                  <a:pt x="68410" y="54580"/>
                </a:lnTo>
                <a:lnTo>
                  <a:pt x="68380" y="54630"/>
                </a:lnTo>
                <a:lnTo>
                  <a:pt x="68270" y="54750"/>
                </a:lnTo>
                <a:lnTo>
                  <a:pt x="68270" y="54760"/>
                </a:lnTo>
                <a:lnTo>
                  <a:pt x="68170" y="54870"/>
                </a:lnTo>
                <a:lnTo>
                  <a:pt x="68130" y="54930"/>
                </a:lnTo>
                <a:lnTo>
                  <a:pt x="68090" y="54980"/>
                </a:lnTo>
                <a:lnTo>
                  <a:pt x="68080" y="55000"/>
                </a:lnTo>
                <a:lnTo>
                  <a:pt x="67970" y="55140"/>
                </a:lnTo>
                <a:lnTo>
                  <a:pt x="67950" y="55180"/>
                </a:lnTo>
                <a:lnTo>
                  <a:pt x="67940" y="55200"/>
                </a:lnTo>
                <a:lnTo>
                  <a:pt x="67910" y="55240"/>
                </a:lnTo>
                <a:lnTo>
                  <a:pt x="67900" y="55270"/>
                </a:lnTo>
                <a:lnTo>
                  <a:pt x="68040" y="55310"/>
                </a:lnTo>
                <a:lnTo>
                  <a:pt x="68080" y="55370"/>
                </a:lnTo>
                <a:lnTo>
                  <a:pt x="68760" y="55410"/>
                </a:lnTo>
                <a:lnTo>
                  <a:pt x="68820" y="55200"/>
                </a:lnTo>
                <a:lnTo>
                  <a:pt x="68880" y="55210"/>
                </a:lnTo>
                <a:lnTo>
                  <a:pt x="68930" y="55050"/>
                </a:lnTo>
                <a:lnTo>
                  <a:pt x="69030" y="55090"/>
                </a:lnTo>
                <a:lnTo>
                  <a:pt x="69120" y="55150"/>
                </a:lnTo>
                <a:lnTo>
                  <a:pt x="69210" y="55250"/>
                </a:lnTo>
                <a:lnTo>
                  <a:pt x="69160" y="55260"/>
                </a:lnTo>
                <a:lnTo>
                  <a:pt x="69190" y="55320"/>
                </a:lnTo>
                <a:lnTo>
                  <a:pt x="69120" y="55400"/>
                </a:lnTo>
                <a:lnTo>
                  <a:pt x="69130" y="55440"/>
                </a:lnTo>
                <a:lnTo>
                  <a:pt x="69290" y="55570"/>
                </a:lnTo>
                <a:lnTo>
                  <a:pt x="69440" y="55610"/>
                </a:lnTo>
                <a:lnTo>
                  <a:pt x="69470" y="55570"/>
                </a:lnTo>
                <a:lnTo>
                  <a:pt x="69490" y="55560"/>
                </a:lnTo>
                <a:lnTo>
                  <a:pt x="69530" y="55500"/>
                </a:lnTo>
                <a:lnTo>
                  <a:pt x="69550" y="55510"/>
                </a:lnTo>
                <a:lnTo>
                  <a:pt x="69600" y="55510"/>
                </a:lnTo>
                <a:lnTo>
                  <a:pt x="69640" y="55540"/>
                </a:lnTo>
                <a:lnTo>
                  <a:pt x="69680" y="55540"/>
                </a:lnTo>
                <a:lnTo>
                  <a:pt x="69670" y="55730"/>
                </a:lnTo>
                <a:lnTo>
                  <a:pt x="69940" y="55700"/>
                </a:lnTo>
                <a:lnTo>
                  <a:pt x="69980" y="55670"/>
                </a:lnTo>
                <a:lnTo>
                  <a:pt x="70030" y="55700"/>
                </a:lnTo>
                <a:lnTo>
                  <a:pt x="70040" y="55790"/>
                </a:lnTo>
                <a:lnTo>
                  <a:pt x="70080" y="55850"/>
                </a:lnTo>
                <a:lnTo>
                  <a:pt x="70060" y="55980"/>
                </a:lnTo>
                <a:lnTo>
                  <a:pt x="70060" y="56140"/>
                </a:lnTo>
                <a:lnTo>
                  <a:pt x="69740" y="56290"/>
                </a:lnTo>
                <a:lnTo>
                  <a:pt x="69860" y="56480"/>
                </a:lnTo>
                <a:lnTo>
                  <a:pt x="69770" y="56630"/>
                </a:lnTo>
                <a:lnTo>
                  <a:pt x="69790" y="56830"/>
                </a:lnTo>
                <a:lnTo>
                  <a:pt x="69780" y="56920"/>
                </a:lnTo>
                <a:lnTo>
                  <a:pt x="69730" y="57020"/>
                </a:lnTo>
                <a:lnTo>
                  <a:pt x="69600" y="57070"/>
                </a:lnTo>
                <a:lnTo>
                  <a:pt x="69510" y="57100"/>
                </a:lnTo>
                <a:lnTo>
                  <a:pt x="69360" y="57180"/>
                </a:lnTo>
                <a:lnTo>
                  <a:pt x="69200" y="57220"/>
                </a:lnTo>
                <a:lnTo>
                  <a:pt x="69190" y="57150"/>
                </a:lnTo>
                <a:lnTo>
                  <a:pt x="69100" y="57120"/>
                </a:lnTo>
                <a:lnTo>
                  <a:pt x="68850" y="57380"/>
                </a:lnTo>
                <a:lnTo>
                  <a:pt x="68840" y="57430"/>
                </a:lnTo>
                <a:lnTo>
                  <a:pt x="68770" y="57460"/>
                </a:lnTo>
                <a:lnTo>
                  <a:pt x="68520" y="57510"/>
                </a:lnTo>
                <a:lnTo>
                  <a:pt x="68600" y="57640"/>
                </a:lnTo>
                <a:lnTo>
                  <a:pt x="68530" y="57680"/>
                </a:lnTo>
                <a:lnTo>
                  <a:pt x="68590" y="57870"/>
                </a:lnTo>
                <a:lnTo>
                  <a:pt x="68620" y="57970"/>
                </a:lnTo>
                <a:lnTo>
                  <a:pt x="68580" y="58050"/>
                </a:lnTo>
                <a:lnTo>
                  <a:pt x="68380" y="58130"/>
                </a:lnTo>
                <a:lnTo>
                  <a:pt x="68290" y="58140"/>
                </a:lnTo>
                <a:lnTo>
                  <a:pt x="68060" y="58230"/>
                </a:lnTo>
                <a:lnTo>
                  <a:pt x="67990" y="58250"/>
                </a:lnTo>
                <a:lnTo>
                  <a:pt x="67750" y="58260"/>
                </a:lnTo>
                <a:lnTo>
                  <a:pt x="67760" y="58340"/>
                </a:lnTo>
                <a:lnTo>
                  <a:pt x="67640" y="58390"/>
                </a:lnTo>
                <a:lnTo>
                  <a:pt x="67570" y="58460"/>
                </a:lnTo>
                <a:lnTo>
                  <a:pt x="67330" y="58510"/>
                </a:lnTo>
                <a:lnTo>
                  <a:pt x="67330" y="58460"/>
                </a:lnTo>
                <a:lnTo>
                  <a:pt x="67310" y="58450"/>
                </a:lnTo>
                <a:lnTo>
                  <a:pt x="67260" y="58450"/>
                </a:lnTo>
                <a:lnTo>
                  <a:pt x="67090" y="58610"/>
                </a:lnTo>
                <a:lnTo>
                  <a:pt x="66880" y="58540"/>
                </a:lnTo>
                <a:lnTo>
                  <a:pt x="66730" y="58580"/>
                </a:lnTo>
                <a:lnTo>
                  <a:pt x="66730" y="58650"/>
                </a:lnTo>
                <a:lnTo>
                  <a:pt x="66620" y="58690"/>
                </a:lnTo>
                <a:lnTo>
                  <a:pt x="66560" y="58700"/>
                </a:lnTo>
                <a:lnTo>
                  <a:pt x="66550" y="58620"/>
                </a:lnTo>
                <a:lnTo>
                  <a:pt x="66280" y="58760"/>
                </a:lnTo>
                <a:lnTo>
                  <a:pt x="66220" y="58840"/>
                </a:lnTo>
                <a:lnTo>
                  <a:pt x="66090" y="59190"/>
                </a:lnTo>
                <a:lnTo>
                  <a:pt x="66020" y="59180"/>
                </a:lnTo>
                <a:lnTo>
                  <a:pt x="66010" y="59130"/>
                </a:lnTo>
                <a:lnTo>
                  <a:pt x="65980" y="59110"/>
                </a:lnTo>
                <a:lnTo>
                  <a:pt x="65990" y="59040"/>
                </a:lnTo>
                <a:lnTo>
                  <a:pt x="65980" y="58990"/>
                </a:lnTo>
                <a:lnTo>
                  <a:pt x="65940" y="58950"/>
                </a:lnTo>
                <a:lnTo>
                  <a:pt x="65500" y="59040"/>
                </a:lnTo>
                <a:lnTo>
                  <a:pt x="65410" y="59110"/>
                </a:lnTo>
                <a:lnTo>
                  <a:pt x="65420" y="59150"/>
                </a:lnTo>
                <a:lnTo>
                  <a:pt x="65250" y="59160"/>
                </a:lnTo>
                <a:lnTo>
                  <a:pt x="65220" y="59080"/>
                </a:lnTo>
                <a:lnTo>
                  <a:pt x="65180" y="59090"/>
                </a:lnTo>
                <a:lnTo>
                  <a:pt x="65200" y="59230"/>
                </a:lnTo>
                <a:lnTo>
                  <a:pt x="65030" y="59280"/>
                </a:lnTo>
                <a:lnTo>
                  <a:pt x="65070" y="59510"/>
                </a:lnTo>
                <a:lnTo>
                  <a:pt x="64820" y="59510"/>
                </a:lnTo>
                <a:lnTo>
                  <a:pt x="64790" y="59430"/>
                </a:lnTo>
                <a:lnTo>
                  <a:pt x="64420" y="59490"/>
                </a:lnTo>
                <a:lnTo>
                  <a:pt x="64400" y="59300"/>
                </a:lnTo>
                <a:lnTo>
                  <a:pt x="63560" y="59460"/>
                </a:lnTo>
                <a:lnTo>
                  <a:pt x="63530" y="59530"/>
                </a:lnTo>
                <a:lnTo>
                  <a:pt x="63510" y="59520"/>
                </a:lnTo>
                <a:lnTo>
                  <a:pt x="63500" y="59520"/>
                </a:lnTo>
                <a:lnTo>
                  <a:pt x="63500" y="59510"/>
                </a:lnTo>
                <a:lnTo>
                  <a:pt x="63490" y="59480"/>
                </a:lnTo>
                <a:lnTo>
                  <a:pt x="63460" y="59440"/>
                </a:lnTo>
                <a:lnTo>
                  <a:pt x="63430" y="59400"/>
                </a:lnTo>
                <a:lnTo>
                  <a:pt x="63410" y="59370"/>
                </a:lnTo>
                <a:lnTo>
                  <a:pt x="63370" y="59300"/>
                </a:lnTo>
                <a:lnTo>
                  <a:pt x="63320" y="59360"/>
                </a:lnTo>
                <a:lnTo>
                  <a:pt x="63300" y="59390"/>
                </a:lnTo>
                <a:lnTo>
                  <a:pt x="63290" y="59430"/>
                </a:lnTo>
                <a:lnTo>
                  <a:pt x="63270" y="59470"/>
                </a:lnTo>
                <a:lnTo>
                  <a:pt x="63270" y="59490"/>
                </a:lnTo>
                <a:lnTo>
                  <a:pt x="63260" y="59540"/>
                </a:lnTo>
                <a:lnTo>
                  <a:pt x="63260" y="59600"/>
                </a:lnTo>
                <a:lnTo>
                  <a:pt x="63260" y="59630"/>
                </a:lnTo>
                <a:lnTo>
                  <a:pt x="63210" y="59640"/>
                </a:lnTo>
                <a:lnTo>
                  <a:pt x="63150" y="59750"/>
                </a:lnTo>
                <a:lnTo>
                  <a:pt x="63110" y="59780"/>
                </a:lnTo>
                <a:lnTo>
                  <a:pt x="63110" y="59690"/>
                </a:lnTo>
                <a:lnTo>
                  <a:pt x="63080" y="59670"/>
                </a:lnTo>
                <a:lnTo>
                  <a:pt x="62980" y="59600"/>
                </a:lnTo>
                <a:lnTo>
                  <a:pt x="62960" y="59530"/>
                </a:lnTo>
                <a:lnTo>
                  <a:pt x="62980" y="59500"/>
                </a:lnTo>
                <a:lnTo>
                  <a:pt x="62910" y="59330"/>
                </a:lnTo>
                <a:lnTo>
                  <a:pt x="62900" y="59220"/>
                </a:lnTo>
                <a:lnTo>
                  <a:pt x="62990" y="59120"/>
                </a:lnTo>
                <a:lnTo>
                  <a:pt x="63130" y="59120"/>
                </a:lnTo>
                <a:lnTo>
                  <a:pt x="63120" y="58660"/>
                </a:lnTo>
                <a:lnTo>
                  <a:pt x="62870" y="58570"/>
                </a:lnTo>
                <a:lnTo>
                  <a:pt x="62780" y="58610"/>
                </a:lnTo>
                <a:lnTo>
                  <a:pt x="62750" y="58570"/>
                </a:lnTo>
                <a:lnTo>
                  <a:pt x="62680" y="58600"/>
                </a:lnTo>
                <a:lnTo>
                  <a:pt x="62630" y="58580"/>
                </a:lnTo>
                <a:lnTo>
                  <a:pt x="62580" y="58480"/>
                </a:lnTo>
                <a:lnTo>
                  <a:pt x="62520" y="58500"/>
                </a:lnTo>
                <a:lnTo>
                  <a:pt x="62500" y="58370"/>
                </a:lnTo>
                <a:lnTo>
                  <a:pt x="62300" y="58180"/>
                </a:lnTo>
                <a:lnTo>
                  <a:pt x="62240" y="58180"/>
                </a:lnTo>
                <a:lnTo>
                  <a:pt x="62190" y="58220"/>
                </a:lnTo>
                <a:lnTo>
                  <a:pt x="62140" y="58220"/>
                </a:lnTo>
                <a:lnTo>
                  <a:pt x="62100" y="58400"/>
                </a:lnTo>
                <a:lnTo>
                  <a:pt x="61950" y="58390"/>
                </a:lnTo>
                <a:lnTo>
                  <a:pt x="61930" y="58420"/>
                </a:lnTo>
                <a:lnTo>
                  <a:pt x="61540" y="58350"/>
                </a:lnTo>
                <a:lnTo>
                  <a:pt x="61450" y="58450"/>
                </a:lnTo>
                <a:lnTo>
                  <a:pt x="61500" y="58500"/>
                </a:lnTo>
                <a:lnTo>
                  <a:pt x="61460" y="58580"/>
                </a:lnTo>
                <a:lnTo>
                  <a:pt x="61360" y="58590"/>
                </a:lnTo>
                <a:lnTo>
                  <a:pt x="61190" y="58710"/>
                </a:lnTo>
                <a:lnTo>
                  <a:pt x="61020" y="58610"/>
                </a:lnTo>
                <a:lnTo>
                  <a:pt x="61020" y="58880"/>
                </a:lnTo>
                <a:lnTo>
                  <a:pt x="60970" y="58900"/>
                </a:lnTo>
                <a:lnTo>
                  <a:pt x="61010" y="58960"/>
                </a:lnTo>
                <a:lnTo>
                  <a:pt x="61000" y="59100"/>
                </a:lnTo>
                <a:lnTo>
                  <a:pt x="60840" y="59160"/>
                </a:lnTo>
                <a:lnTo>
                  <a:pt x="60840" y="59070"/>
                </a:lnTo>
                <a:lnTo>
                  <a:pt x="60770" y="59080"/>
                </a:lnTo>
                <a:lnTo>
                  <a:pt x="60770" y="59040"/>
                </a:lnTo>
                <a:lnTo>
                  <a:pt x="60800" y="58980"/>
                </a:lnTo>
                <a:lnTo>
                  <a:pt x="60600" y="58960"/>
                </a:lnTo>
                <a:lnTo>
                  <a:pt x="60610" y="59130"/>
                </a:lnTo>
                <a:lnTo>
                  <a:pt x="60300" y="58980"/>
                </a:lnTo>
                <a:lnTo>
                  <a:pt x="60300" y="58830"/>
                </a:lnTo>
                <a:lnTo>
                  <a:pt x="60400" y="58660"/>
                </a:lnTo>
                <a:lnTo>
                  <a:pt x="59730" y="58710"/>
                </a:lnTo>
                <a:lnTo>
                  <a:pt x="59710" y="58780"/>
                </a:lnTo>
                <a:lnTo>
                  <a:pt x="59500" y="58860"/>
                </a:lnTo>
                <a:lnTo>
                  <a:pt x="59300" y="58820"/>
                </a:lnTo>
                <a:lnTo>
                  <a:pt x="59020" y="58820"/>
                </a:lnTo>
                <a:lnTo>
                  <a:pt x="58880" y="58800"/>
                </a:lnTo>
                <a:lnTo>
                  <a:pt x="58730" y="58720"/>
                </a:lnTo>
                <a:lnTo>
                  <a:pt x="58710" y="58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