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Telsiai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Telsiai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21960" y="13330"/>
                </a:moveTo>
                <a:lnTo>
                  <a:pt x="21960" y="13300"/>
                </a:lnTo>
                <a:lnTo>
                  <a:pt x="21970" y="13270"/>
                </a:lnTo>
                <a:lnTo>
                  <a:pt x="21980" y="13240"/>
                </a:lnTo>
                <a:lnTo>
                  <a:pt x="22020" y="13190"/>
                </a:lnTo>
                <a:lnTo>
                  <a:pt x="22060" y="13190"/>
                </a:lnTo>
                <a:lnTo>
                  <a:pt x="22110" y="13130"/>
                </a:lnTo>
                <a:lnTo>
                  <a:pt x="22140" y="13150"/>
                </a:lnTo>
                <a:lnTo>
                  <a:pt x="22220" y="13030"/>
                </a:lnTo>
                <a:lnTo>
                  <a:pt x="22240" y="13010"/>
                </a:lnTo>
                <a:lnTo>
                  <a:pt x="22280" y="12970"/>
                </a:lnTo>
                <a:lnTo>
                  <a:pt x="22340" y="12980"/>
                </a:lnTo>
                <a:lnTo>
                  <a:pt x="22420" y="12890"/>
                </a:lnTo>
                <a:lnTo>
                  <a:pt x="22450" y="12860"/>
                </a:lnTo>
                <a:lnTo>
                  <a:pt x="22490" y="12830"/>
                </a:lnTo>
                <a:lnTo>
                  <a:pt x="22540" y="12710"/>
                </a:lnTo>
                <a:lnTo>
                  <a:pt x="22570" y="12690"/>
                </a:lnTo>
                <a:lnTo>
                  <a:pt x="22570" y="12640"/>
                </a:lnTo>
                <a:lnTo>
                  <a:pt x="22560" y="12590"/>
                </a:lnTo>
                <a:lnTo>
                  <a:pt x="22530" y="12590"/>
                </a:lnTo>
                <a:lnTo>
                  <a:pt x="22520" y="12570"/>
                </a:lnTo>
                <a:lnTo>
                  <a:pt x="22510" y="12530"/>
                </a:lnTo>
                <a:lnTo>
                  <a:pt x="22500" y="12460"/>
                </a:lnTo>
                <a:lnTo>
                  <a:pt x="22500" y="12410"/>
                </a:lnTo>
                <a:lnTo>
                  <a:pt x="22520" y="12380"/>
                </a:lnTo>
                <a:lnTo>
                  <a:pt x="22520" y="12300"/>
                </a:lnTo>
                <a:lnTo>
                  <a:pt x="22500" y="12250"/>
                </a:lnTo>
                <a:lnTo>
                  <a:pt x="22500" y="12220"/>
                </a:lnTo>
                <a:lnTo>
                  <a:pt x="22520" y="12220"/>
                </a:lnTo>
                <a:lnTo>
                  <a:pt x="22520" y="12240"/>
                </a:lnTo>
                <a:lnTo>
                  <a:pt x="22550" y="12270"/>
                </a:lnTo>
                <a:lnTo>
                  <a:pt x="22550" y="12310"/>
                </a:lnTo>
                <a:lnTo>
                  <a:pt x="22590" y="12300"/>
                </a:lnTo>
                <a:lnTo>
                  <a:pt x="22630" y="12230"/>
                </a:lnTo>
                <a:lnTo>
                  <a:pt x="22650" y="12210"/>
                </a:lnTo>
                <a:lnTo>
                  <a:pt x="22670" y="12230"/>
                </a:lnTo>
                <a:lnTo>
                  <a:pt x="22720" y="12210"/>
                </a:lnTo>
                <a:lnTo>
                  <a:pt x="22720" y="12150"/>
                </a:lnTo>
                <a:lnTo>
                  <a:pt x="22740" y="12010"/>
                </a:lnTo>
                <a:lnTo>
                  <a:pt x="22800" y="12040"/>
                </a:lnTo>
                <a:lnTo>
                  <a:pt x="22770" y="12110"/>
                </a:lnTo>
                <a:lnTo>
                  <a:pt x="22790" y="12130"/>
                </a:lnTo>
                <a:lnTo>
                  <a:pt x="22860" y="12170"/>
                </a:lnTo>
                <a:lnTo>
                  <a:pt x="22910" y="12170"/>
                </a:lnTo>
                <a:lnTo>
                  <a:pt x="22920" y="12110"/>
                </a:lnTo>
                <a:lnTo>
                  <a:pt x="22940" y="12090"/>
                </a:lnTo>
                <a:lnTo>
                  <a:pt x="22960" y="12080"/>
                </a:lnTo>
                <a:lnTo>
                  <a:pt x="22960" y="12060"/>
                </a:lnTo>
                <a:lnTo>
                  <a:pt x="22970" y="12050"/>
                </a:lnTo>
                <a:lnTo>
                  <a:pt x="22960" y="12000"/>
                </a:lnTo>
                <a:lnTo>
                  <a:pt x="22960" y="11950"/>
                </a:lnTo>
                <a:lnTo>
                  <a:pt x="22950" y="11930"/>
                </a:lnTo>
                <a:lnTo>
                  <a:pt x="22960" y="11890"/>
                </a:lnTo>
                <a:lnTo>
                  <a:pt x="22990" y="11900"/>
                </a:lnTo>
                <a:lnTo>
                  <a:pt x="23050" y="12220"/>
                </a:lnTo>
                <a:lnTo>
                  <a:pt x="23000" y="12230"/>
                </a:lnTo>
                <a:lnTo>
                  <a:pt x="22970" y="12280"/>
                </a:lnTo>
                <a:lnTo>
                  <a:pt x="22930" y="12330"/>
                </a:lnTo>
                <a:lnTo>
                  <a:pt x="22940" y="12350"/>
                </a:lnTo>
                <a:lnTo>
                  <a:pt x="22930" y="12400"/>
                </a:lnTo>
                <a:lnTo>
                  <a:pt x="22950" y="12430"/>
                </a:lnTo>
                <a:lnTo>
                  <a:pt x="22940" y="12450"/>
                </a:lnTo>
                <a:lnTo>
                  <a:pt x="22860" y="12590"/>
                </a:lnTo>
                <a:lnTo>
                  <a:pt x="22840" y="12670"/>
                </a:lnTo>
                <a:lnTo>
                  <a:pt x="22820" y="12680"/>
                </a:lnTo>
                <a:lnTo>
                  <a:pt x="22800" y="12750"/>
                </a:lnTo>
                <a:lnTo>
                  <a:pt x="22780" y="12760"/>
                </a:lnTo>
                <a:lnTo>
                  <a:pt x="22780" y="12820"/>
                </a:lnTo>
                <a:lnTo>
                  <a:pt x="22910" y="12870"/>
                </a:lnTo>
                <a:lnTo>
                  <a:pt x="22960" y="12890"/>
                </a:lnTo>
                <a:lnTo>
                  <a:pt x="22930" y="12920"/>
                </a:lnTo>
                <a:lnTo>
                  <a:pt x="22960" y="12940"/>
                </a:lnTo>
                <a:lnTo>
                  <a:pt x="22960" y="12960"/>
                </a:lnTo>
                <a:lnTo>
                  <a:pt x="22960" y="13040"/>
                </a:lnTo>
                <a:lnTo>
                  <a:pt x="22960" y="13080"/>
                </a:lnTo>
                <a:lnTo>
                  <a:pt x="22980" y="13090"/>
                </a:lnTo>
                <a:lnTo>
                  <a:pt x="23050" y="13070"/>
                </a:lnTo>
                <a:lnTo>
                  <a:pt x="23100" y="13030"/>
                </a:lnTo>
                <a:lnTo>
                  <a:pt x="23140" y="13040"/>
                </a:lnTo>
                <a:lnTo>
                  <a:pt x="23180" y="13040"/>
                </a:lnTo>
                <a:lnTo>
                  <a:pt x="23220" y="13070"/>
                </a:lnTo>
                <a:lnTo>
                  <a:pt x="23280" y="13080"/>
                </a:lnTo>
                <a:lnTo>
                  <a:pt x="23340" y="13090"/>
                </a:lnTo>
                <a:lnTo>
                  <a:pt x="23370" y="13070"/>
                </a:lnTo>
                <a:lnTo>
                  <a:pt x="23380" y="13050"/>
                </a:lnTo>
                <a:lnTo>
                  <a:pt x="23390" y="13010"/>
                </a:lnTo>
                <a:lnTo>
                  <a:pt x="23380" y="12990"/>
                </a:lnTo>
                <a:lnTo>
                  <a:pt x="23390" y="12970"/>
                </a:lnTo>
                <a:lnTo>
                  <a:pt x="23410" y="12960"/>
                </a:lnTo>
                <a:lnTo>
                  <a:pt x="23440" y="12920"/>
                </a:lnTo>
                <a:lnTo>
                  <a:pt x="23430" y="12900"/>
                </a:lnTo>
                <a:lnTo>
                  <a:pt x="23440" y="12870"/>
                </a:lnTo>
                <a:lnTo>
                  <a:pt x="23450" y="12830"/>
                </a:lnTo>
                <a:lnTo>
                  <a:pt x="23430" y="12760"/>
                </a:lnTo>
                <a:lnTo>
                  <a:pt x="23400" y="12710"/>
                </a:lnTo>
                <a:lnTo>
                  <a:pt x="23570" y="12730"/>
                </a:lnTo>
                <a:lnTo>
                  <a:pt x="23640" y="12740"/>
                </a:lnTo>
                <a:lnTo>
                  <a:pt x="23790" y="12770"/>
                </a:lnTo>
                <a:lnTo>
                  <a:pt x="23810" y="12760"/>
                </a:lnTo>
                <a:lnTo>
                  <a:pt x="24150" y="12820"/>
                </a:lnTo>
                <a:lnTo>
                  <a:pt x="24280" y="12840"/>
                </a:lnTo>
                <a:lnTo>
                  <a:pt x="24510" y="12870"/>
                </a:lnTo>
                <a:lnTo>
                  <a:pt x="24520" y="12760"/>
                </a:lnTo>
                <a:lnTo>
                  <a:pt x="24550" y="12720"/>
                </a:lnTo>
                <a:lnTo>
                  <a:pt x="24540" y="12670"/>
                </a:lnTo>
                <a:lnTo>
                  <a:pt x="24580" y="12350"/>
                </a:lnTo>
                <a:lnTo>
                  <a:pt x="24610" y="12340"/>
                </a:lnTo>
                <a:lnTo>
                  <a:pt x="24640" y="12320"/>
                </a:lnTo>
                <a:lnTo>
                  <a:pt x="24650" y="12290"/>
                </a:lnTo>
                <a:lnTo>
                  <a:pt x="24650" y="12270"/>
                </a:lnTo>
                <a:lnTo>
                  <a:pt x="24660" y="12230"/>
                </a:lnTo>
                <a:lnTo>
                  <a:pt x="24640" y="12210"/>
                </a:lnTo>
                <a:lnTo>
                  <a:pt x="24650" y="12190"/>
                </a:lnTo>
                <a:lnTo>
                  <a:pt x="24670" y="12180"/>
                </a:lnTo>
                <a:lnTo>
                  <a:pt x="24710" y="12180"/>
                </a:lnTo>
                <a:lnTo>
                  <a:pt x="24720" y="12120"/>
                </a:lnTo>
                <a:lnTo>
                  <a:pt x="24630" y="12080"/>
                </a:lnTo>
                <a:lnTo>
                  <a:pt x="24660" y="11910"/>
                </a:lnTo>
                <a:lnTo>
                  <a:pt x="24680" y="11910"/>
                </a:lnTo>
                <a:lnTo>
                  <a:pt x="24680" y="11890"/>
                </a:lnTo>
                <a:lnTo>
                  <a:pt x="24690" y="11810"/>
                </a:lnTo>
                <a:lnTo>
                  <a:pt x="24720" y="11790"/>
                </a:lnTo>
                <a:lnTo>
                  <a:pt x="24720" y="11740"/>
                </a:lnTo>
                <a:lnTo>
                  <a:pt x="24680" y="11720"/>
                </a:lnTo>
                <a:lnTo>
                  <a:pt x="24680" y="11640"/>
                </a:lnTo>
                <a:lnTo>
                  <a:pt x="24740" y="11640"/>
                </a:lnTo>
                <a:lnTo>
                  <a:pt x="24770" y="11620"/>
                </a:lnTo>
                <a:lnTo>
                  <a:pt x="24810" y="11600"/>
                </a:lnTo>
                <a:lnTo>
                  <a:pt x="24830" y="11570"/>
                </a:lnTo>
                <a:lnTo>
                  <a:pt x="24840" y="11570"/>
                </a:lnTo>
                <a:lnTo>
                  <a:pt x="24850" y="11580"/>
                </a:lnTo>
                <a:lnTo>
                  <a:pt x="24880" y="11590"/>
                </a:lnTo>
                <a:lnTo>
                  <a:pt x="24950" y="11600"/>
                </a:lnTo>
                <a:lnTo>
                  <a:pt x="25000" y="11550"/>
                </a:lnTo>
                <a:lnTo>
                  <a:pt x="25010" y="11560"/>
                </a:lnTo>
                <a:lnTo>
                  <a:pt x="25110" y="11530"/>
                </a:lnTo>
                <a:lnTo>
                  <a:pt x="25110" y="11430"/>
                </a:lnTo>
                <a:lnTo>
                  <a:pt x="25150" y="11430"/>
                </a:lnTo>
                <a:lnTo>
                  <a:pt x="25150" y="11400"/>
                </a:lnTo>
                <a:lnTo>
                  <a:pt x="25280" y="11420"/>
                </a:lnTo>
                <a:lnTo>
                  <a:pt x="25290" y="11400"/>
                </a:lnTo>
                <a:lnTo>
                  <a:pt x="25340" y="11390"/>
                </a:lnTo>
                <a:lnTo>
                  <a:pt x="25360" y="11440"/>
                </a:lnTo>
                <a:lnTo>
                  <a:pt x="25450" y="11430"/>
                </a:lnTo>
                <a:lnTo>
                  <a:pt x="25480" y="11440"/>
                </a:lnTo>
                <a:lnTo>
                  <a:pt x="25480" y="11480"/>
                </a:lnTo>
                <a:lnTo>
                  <a:pt x="25640" y="11460"/>
                </a:lnTo>
                <a:lnTo>
                  <a:pt x="25700" y="11450"/>
                </a:lnTo>
                <a:lnTo>
                  <a:pt x="25740" y="11360"/>
                </a:lnTo>
                <a:lnTo>
                  <a:pt x="25850" y="11380"/>
                </a:lnTo>
                <a:lnTo>
                  <a:pt x="25840" y="11520"/>
                </a:lnTo>
                <a:lnTo>
                  <a:pt x="25820" y="11600"/>
                </a:lnTo>
                <a:lnTo>
                  <a:pt x="25800" y="11610"/>
                </a:lnTo>
                <a:lnTo>
                  <a:pt x="25810" y="11640"/>
                </a:lnTo>
                <a:lnTo>
                  <a:pt x="25770" y="11690"/>
                </a:lnTo>
                <a:lnTo>
                  <a:pt x="25820" y="11700"/>
                </a:lnTo>
                <a:lnTo>
                  <a:pt x="25820" y="11680"/>
                </a:lnTo>
                <a:lnTo>
                  <a:pt x="25900" y="11670"/>
                </a:lnTo>
                <a:lnTo>
                  <a:pt x="26020" y="11720"/>
                </a:lnTo>
                <a:lnTo>
                  <a:pt x="26030" y="11640"/>
                </a:lnTo>
                <a:lnTo>
                  <a:pt x="26090" y="11290"/>
                </a:lnTo>
                <a:lnTo>
                  <a:pt x="26140" y="11300"/>
                </a:lnTo>
                <a:lnTo>
                  <a:pt x="26250" y="11300"/>
                </a:lnTo>
                <a:lnTo>
                  <a:pt x="26250" y="11330"/>
                </a:lnTo>
                <a:lnTo>
                  <a:pt x="26330" y="11310"/>
                </a:lnTo>
                <a:lnTo>
                  <a:pt x="26400" y="11320"/>
                </a:lnTo>
                <a:lnTo>
                  <a:pt x="26410" y="11380"/>
                </a:lnTo>
                <a:lnTo>
                  <a:pt x="26470" y="11420"/>
                </a:lnTo>
                <a:lnTo>
                  <a:pt x="26490" y="11420"/>
                </a:lnTo>
                <a:lnTo>
                  <a:pt x="26540" y="11440"/>
                </a:lnTo>
                <a:lnTo>
                  <a:pt x="26560" y="11490"/>
                </a:lnTo>
                <a:lnTo>
                  <a:pt x="26670" y="11530"/>
                </a:lnTo>
                <a:lnTo>
                  <a:pt x="27060" y="11580"/>
                </a:lnTo>
                <a:lnTo>
                  <a:pt x="27030" y="11780"/>
                </a:lnTo>
                <a:lnTo>
                  <a:pt x="27090" y="11790"/>
                </a:lnTo>
                <a:lnTo>
                  <a:pt x="27120" y="11780"/>
                </a:lnTo>
                <a:lnTo>
                  <a:pt x="27280" y="11810"/>
                </a:lnTo>
                <a:lnTo>
                  <a:pt x="27270" y="11900"/>
                </a:lnTo>
                <a:lnTo>
                  <a:pt x="27390" y="11930"/>
                </a:lnTo>
                <a:lnTo>
                  <a:pt x="27440" y="11880"/>
                </a:lnTo>
                <a:lnTo>
                  <a:pt x="27460" y="11870"/>
                </a:lnTo>
                <a:lnTo>
                  <a:pt x="27470" y="11850"/>
                </a:lnTo>
                <a:lnTo>
                  <a:pt x="27590" y="11900"/>
                </a:lnTo>
                <a:lnTo>
                  <a:pt x="27600" y="11940"/>
                </a:lnTo>
                <a:lnTo>
                  <a:pt x="27610" y="11960"/>
                </a:lnTo>
                <a:lnTo>
                  <a:pt x="27560" y="12320"/>
                </a:lnTo>
                <a:lnTo>
                  <a:pt x="27540" y="12370"/>
                </a:lnTo>
                <a:lnTo>
                  <a:pt x="27500" y="12370"/>
                </a:lnTo>
                <a:lnTo>
                  <a:pt x="27430" y="12350"/>
                </a:lnTo>
                <a:lnTo>
                  <a:pt x="27390" y="12470"/>
                </a:lnTo>
                <a:lnTo>
                  <a:pt x="27460" y="12480"/>
                </a:lnTo>
                <a:lnTo>
                  <a:pt x="27400" y="12540"/>
                </a:lnTo>
                <a:lnTo>
                  <a:pt x="27380" y="12550"/>
                </a:lnTo>
                <a:lnTo>
                  <a:pt x="27340" y="12570"/>
                </a:lnTo>
                <a:lnTo>
                  <a:pt x="27330" y="12610"/>
                </a:lnTo>
                <a:lnTo>
                  <a:pt x="27520" y="12630"/>
                </a:lnTo>
                <a:lnTo>
                  <a:pt x="27530" y="12610"/>
                </a:lnTo>
                <a:lnTo>
                  <a:pt x="27580" y="12580"/>
                </a:lnTo>
                <a:lnTo>
                  <a:pt x="27620" y="12590"/>
                </a:lnTo>
                <a:lnTo>
                  <a:pt x="27620" y="12520"/>
                </a:lnTo>
                <a:lnTo>
                  <a:pt x="27640" y="12410"/>
                </a:lnTo>
                <a:lnTo>
                  <a:pt x="27800" y="12410"/>
                </a:lnTo>
                <a:lnTo>
                  <a:pt x="27750" y="12740"/>
                </a:lnTo>
                <a:lnTo>
                  <a:pt x="27660" y="12730"/>
                </a:lnTo>
                <a:lnTo>
                  <a:pt x="27630" y="12760"/>
                </a:lnTo>
                <a:lnTo>
                  <a:pt x="27600" y="12900"/>
                </a:lnTo>
                <a:lnTo>
                  <a:pt x="27480" y="12890"/>
                </a:lnTo>
                <a:lnTo>
                  <a:pt x="27460" y="13020"/>
                </a:lnTo>
                <a:lnTo>
                  <a:pt x="27830" y="13070"/>
                </a:lnTo>
                <a:lnTo>
                  <a:pt x="27940" y="13090"/>
                </a:lnTo>
                <a:lnTo>
                  <a:pt x="28020" y="13100"/>
                </a:lnTo>
                <a:lnTo>
                  <a:pt x="28180" y="13130"/>
                </a:lnTo>
                <a:lnTo>
                  <a:pt x="28180" y="13170"/>
                </a:lnTo>
                <a:lnTo>
                  <a:pt x="28160" y="13270"/>
                </a:lnTo>
                <a:lnTo>
                  <a:pt x="28300" y="13270"/>
                </a:lnTo>
                <a:lnTo>
                  <a:pt x="28320" y="13300"/>
                </a:lnTo>
                <a:lnTo>
                  <a:pt x="28530" y="13320"/>
                </a:lnTo>
                <a:lnTo>
                  <a:pt x="28520" y="13360"/>
                </a:lnTo>
                <a:lnTo>
                  <a:pt x="28540" y="13370"/>
                </a:lnTo>
                <a:lnTo>
                  <a:pt x="28620" y="13400"/>
                </a:lnTo>
                <a:lnTo>
                  <a:pt x="28660" y="13410"/>
                </a:lnTo>
                <a:lnTo>
                  <a:pt x="28690" y="13390"/>
                </a:lnTo>
                <a:lnTo>
                  <a:pt x="28710" y="13190"/>
                </a:lnTo>
                <a:lnTo>
                  <a:pt x="28720" y="13190"/>
                </a:lnTo>
                <a:lnTo>
                  <a:pt x="28720" y="13160"/>
                </a:lnTo>
                <a:lnTo>
                  <a:pt x="28840" y="13170"/>
                </a:lnTo>
                <a:lnTo>
                  <a:pt x="28840" y="13150"/>
                </a:lnTo>
                <a:lnTo>
                  <a:pt x="28740" y="13020"/>
                </a:lnTo>
                <a:lnTo>
                  <a:pt x="28750" y="12930"/>
                </a:lnTo>
                <a:lnTo>
                  <a:pt x="29050" y="12950"/>
                </a:lnTo>
                <a:lnTo>
                  <a:pt x="29290" y="12950"/>
                </a:lnTo>
                <a:lnTo>
                  <a:pt x="29540" y="13020"/>
                </a:lnTo>
                <a:lnTo>
                  <a:pt x="29580" y="13010"/>
                </a:lnTo>
                <a:lnTo>
                  <a:pt x="29720" y="13140"/>
                </a:lnTo>
                <a:lnTo>
                  <a:pt x="29830" y="13210"/>
                </a:lnTo>
                <a:lnTo>
                  <a:pt x="29820" y="13220"/>
                </a:lnTo>
                <a:lnTo>
                  <a:pt x="29820" y="13230"/>
                </a:lnTo>
                <a:lnTo>
                  <a:pt x="29810" y="13240"/>
                </a:lnTo>
                <a:lnTo>
                  <a:pt x="29800" y="13240"/>
                </a:lnTo>
                <a:lnTo>
                  <a:pt x="29800" y="13260"/>
                </a:lnTo>
                <a:lnTo>
                  <a:pt x="29820" y="13280"/>
                </a:lnTo>
                <a:lnTo>
                  <a:pt x="29830" y="13290"/>
                </a:lnTo>
                <a:lnTo>
                  <a:pt x="29820" y="13300"/>
                </a:lnTo>
                <a:lnTo>
                  <a:pt x="29810" y="13320"/>
                </a:lnTo>
                <a:lnTo>
                  <a:pt x="29990" y="13370"/>
                </a:lnTo>
                <a:lnTo>
                  <a:pt x="29990" y="13350"/>
                </a:lnTo>
                <a:lnTo>
                  <a:pt x="30030" y="13360"/>
                </a:lnTo>
                <a:lnTo>
                  <a:pt x="30030" y="13380"/>
                </a:lnTo>
                <a:lnTo>
                  <a:pt x="30330" y="13450"/>
                </a:lnTo>
                <a:lnTo>
                  <a:pt x="30400" y="13200"/>
                </a:lnTo>
                <a:lnTo>
                  <a:pt x="30640" y="13270"/>
                </a:lnTo>
                <a:lnTo>
                  <a:pt x="30720" y="13090"/>
                </a:lnTo>
                <a:lnTo>
                  <a:pt x="30690" y="13060"/>
                </a:lnTo>
                <a:lnTo>
                  <a:pt x="30700" y="13050"/>
                </a:lnTo>
                <a:lnTo>
                  <a:pt x="30640" y="13010"/>
                </a:lnTo>
                <a:lnTo>
                  <a:pt x="30660" y="12980"/>
                </a:lnTo>
                <a:lnTo>
                  <a:pt x="30660" y="12970"/>
                </a:lnTo>
                <a:lnTo>
                  <a:pt x="30680" y="12930"/>
                </a:lnTo>
                <a:lnTo>
                  <a:pt x="30720" y="12880"/>
                </a:lnTo>
                <a:lnTo>
                  <a:pt x="30730" y="12900"/>
                </a:lnTo>
                <a:lnTo>
                  <a:pt x="30770" y="12970"/>
                </a:lnTo>
                <a:lnTo>
                  <a:pt x="30830" y="12850"/>
                </a:lnTo>
                <a:lnTo>
                  <a:pt x="30880" y="12880"/>
                </a:lnTo>
                <a:lnTo>
                  <a:pt x="30870" y="12950"/>
                </a:lnTo>
                <a:lnTo>
                  <a:pt x="30900" y="12980"/>
                </a:lnTo>
                <a:lnTo>
                  <a:pt x="30980" y="12900"/>
                </a:lnTo>
                <a:lnTo>
                  <a:pt x="31030" y="12910"/>
                </a:lnTo>
                <a:lnTo>
                  <a:pt x="31100" y="12860"/>
                </a:lnTo>
                <a:lnTo>
                  <a:pt x="31240" y="12800"/>
                </a:lnTo>
                <a:lnTo>
                  <a:pt x="31270" y="12760"/>
                </a:lnTo>
                <a:lnTo>
                  <a:pt x="31350" y="12810"/>
                </a:lnTo>
                <a:lnTo>
                  <a:pt x="31400" y="12680"/>
                </a:lnTo>
                <a:lnTo>
                  <a:pt x="31590" y="12720"/>
                </a:lnTo>
                <a:lnTo>
                  <a:pt x="31740" y="12580"/>
                </a:lnTo>
                <a:lnTo>
                  <a:pt x="31950" y="12810"/>
                </a:lnTo>
                <a:lnTo>
                  <a:pt x="32010" y="12750"/>
                </a:lnTo>
                <a:lnTo>
                  <a:pt x="32090" y="12830"/>
                </a:lnTo>
                <a:lnTo>
                  <a:pt x="32050" y="12870"/>
                </a:lnTo>
                <a:lnTo>
                  <a:pt x="32020" y="12880"/>
                </a:lnTo>
                <a:lnTo>
                  <a:pt x="32060" y="12920"/>
                </a:lnTo>
                <a:lnTo>
                  <a:pt x="32000" y="12930"/>
                </a:lnTo>
                <a:lnTo>
                  <a:pt x="31930" y="12950"/>
                </a:lnTo>
                <a:lnTo>
                  <a:pt x="31920" y="13430"/>
                </a:lnTo>
                <a:lnTo>
                  <a:pt x="31930" y="13520"/>
                </a:lnTo>
                <a:lnTo>
                  <a:pt x="32010" y="13550"/>
                </a:lnTo>
                <a:lnTo>
                  <a:pt x="32020" y="13660"/>
                </a:lnTo>
                <a:lnTo>
                  <a:pt x="32160" y="13740"/>
                </a:lnTo>
                <a:lnTo>
                  <a:pt x="32210" y="13760"/>
                </a:lnTo>
                <a:lnTo>
                  <a:pt x="32240" y="13750"/>
                </a:lnTo>
                <a:lnTo>
                  <a:pt x="32300" y="13910"/>
                </a:lnTo>
                <a:lnTo>
                  <a:pt x="31810" y="14060"/>
                </a:lnTo>
                <a:lnTo>
                  <a:pt x="31780" y="14040"/>
                </a:lnTo>
                <a:lnTo>
                  <a:pt x="31880" y="14440"/>
                </a:lnTo>
                <a:lnTo>
                  <a:pt x="31800" y="14500"/>
                </a:lnTo>
                <a:lnTo>
                  <a:pt x="31700" y="14550"/>
                </a:lnTo>
                <a:lnTo>
                  <a:pt x="31640" y="14550"/>
                </a:lnTo>
                <a:lnTo>
                  <a:pt x="31490" y="14510"/>
                </a:lnTo>
                <a:lnTo>
                  <a:pt x="31440" y="14470"/>
                </a:lnTo>
                <a:lnTo>
                  <a:pt x="31360" y="14360"/>
                </a:lnTo>
                <a:lnTo>
                  <a:pt x="31220" y="14390"/>
                </a:lnTo>
                <a:lnTo>
                  <a:pt x="31170" y="14370"/>
                </a:lnTo>
                <a:lnTo>
                  <a:pt x="31120" y="14430"/>
                </a:lnTo>
                <a:lnTo>
                  <a:pt x="30820" y="14530"/>
                </a:lnTo>
                <a:lnTo>
                  <a:pt x="30820" y="14660"/>
                </a:lnTo>
                <a:lnTo>
                  <a:pt x="30800" y="14680"/>
                </a:lnTo>
                <a:lnTo>
                  <a:pt x="30780" y="14880"/>
                </a:lnTo>
                <a:lnTo>
                  <a:pt x="30680" y="14860"/>
                </a:lnTo>
                <a:lnTo>
                  <a:pt x="30720" y="14790"/>
                </a:lnTo>
                <a:lnTo>
                  <a:pt x="30610" y="14750"/>
                </a:lnTo>
                <a:lnTo>
                  <a:pt x="30600" y="14700"/>
                </a:lnTo>
                <a:lnTo>
                  <a:pt x="30540" y="14650"/>
                </a:lnTo>
                <a:lnTo>
                  <a:pt x="30510" y="14630"/>
                </a:lnTo>
                <a:lnTo>
                  <a:pt x="30470" y="14660"/>
                </a:lnTo>
                <a:lnTo>
                  <a:pt x="30470" y="14700"/>
                </a:lnTo>
                <a:lnTo>
                  <a:pt x="30470" y="14750"/>
                </a:lnTo>
                <a:lnTo>
                  <a:pt x="30470" y="14830"/>
                </a:lnTo>
                <a:lnTo>
                  <a:pt x="30460" y="14880"/>
                </a:lnTo>
                <a:lnTo>
                  <a:pt x="30520" y="14900"/>
                </a:lnTo>
                <a:lnTo>
                  <a:pt x="30500" y="14970"/>
                </a:lnTo>
                <a:lnTo>
                  <a:pt x="30680" y="15010"/>
                </a:lnTo>
                <a:lnTo>
                  <a:pt x="30670" y="15040"/>
                </a:lnTo>
                <a:lnTo>
                  <a:pt x="30700" y="15080"/>
                </a:lnTo>
                <a:lnTo>
                  <a:pt x="30700" y="15100"/>
                </a:lnTo>
                <a:lnTo>
                  <a:pt x="30700" y="15120"/>
                </a:lnTo>
                <a:lnTo>
                  <a:pt x="30690" y="15140"/>
                </a:lnTo>
                <a:lnTo>
                  <a:pt x="30690" y="15150"/>
                </a:lnTo>
                <a:lnTo>
                  <a:pt x="30630" y="15170"/>
                </a:lnTo>
                <a:lnTo>
                  <a:pt x="30610" y="15160"/>
                </a:lnTo>
                <a:lnTo>
                  <a:pt x="30600" y="15190"/>
                </a:lnTo>
                <a:lnTo>
                  <a:pt x="30570" y="15210"/>
                </a:lnTo>
                <a:lnTo>
                  <a:pt x="30560" y="15280"/>
                </a:lnTo>
                <a:lnTo>
                  <a:pt x="30520" y="15280"/>
                </a:lnTo>
                <a:lnTo>
                  <a:pt x="30470" y="15310"/>
                </a:lnTo>
                <a:lnTo>
                  <a:pt x="30510" y="15390"/>
                </a:lnTo>
                <a:lnTo>
                  <a:pt x="30570" y="15370"/>
                </a:lnTo>
                <a:lnTo>
                  <a:pt x="30600" y="15400"/>
                </a:lnTo>
                <a:lnTo>
                  <a:pt x="30500" y="15570"/>
                </a:lnTo>
                <a:lnTo>
                  <a:pt x="30490" y="15620"/>
                </a:lnTo>
                <a:lnTo>
                  <a:pt x="30450" y="15640"/>
                </a:lnTo>
                <a:lnTo>
                  <a:pt x="30380" y="15640"/>
                </a:lnTo>
                <a:lnTo>
                  <a:pt x="30370" y="15680"/>
                </a:lnTo>
                <a:lnTo>
                  <a:pt x="30370" y="15720"/>
                </a:lnTo>
                <a:lnTo>
                  <a:pt x="30450" y="15830"/>
                </a:lnTo>
                <a:lnTo>
                  <a:pt x="30390" y="15880"/>
                </a:lnTo>
                <a:lnTo>
                  <a:pt x="30320" y="15960"/>
                </a:lnTo>
                <a:lnTo>
                  <a:pt x="30350" y="16160"/>
                </a:lnTo>
                <a:lnTo>
                  <a:pt x="30150" y="16180"/>
                </a:lnTo>
                <a:lnTo>
                  <a:pt x="30120" y="16190"/>
                </a:lnTo>
                <a:lnTo>
                  <a:pt x="29900" y="16430"/>
                </a:lnTo>
                <a:lnTo>
                  <a:pt x="30080" y="16690"/>
                </a:lnTo>
                <a:lnTo>
                  <a:pt x="30260" y="16740"/>
                </a:lnTo>
                <a:lnTo>
                  <a:pt x="30230" y="17010"/>
                </a:lnTo>
                <a:lnTo>
                  <a:pt x="30180" y="17130"/>
                </a:lnTo>
                <a:lnTo>
                  <a:pt x="30190" y="17150"/>
                </a:lnTo>
                <a:lnTo>
                  <a:pt x="30230" y="17200"/>
                </a:lnTo>
                <a:lnTo>
                  <a:pt x="30430" y="17280"/>
                </a:lnTo>
                <a:lnTo>
                  <a:pt x="30470" y="17280"/>
                </a:lnTo>
                <a:lnTo>
                  <a:pt x="30560" y="17250"/>
                </a:lnTo>
                <a:lnTo>
                  <a:pt x="30580" y="17220"/>
                </a:lnTo>
                <a:lnTo>
                  <a:pt x="30650" y="17210"/>
                </a:lnTo>
                <a:lnTo>
                  <a:pt x="30700" y="17180"/>
                </a:lnTo>
                <a:lnTo>
                  <a:pt x="30720" y="17180"/>
                </a:lnTo>
                <a:lnTo>
                  <a:pt x="30780" y="17260"/>
                </a:lnTo>
                <a:lnTo>
                  <a:pt x="31050" y="17200"/>
                </a:lnTo>
                <a:lnTo>
                  <a:pt x="30890" y="16650"/>
                </a:lnTo>
                <a:lnTo>
                  <a:pt x="31210" y="16660"/>
                </a:lnTo>
                <a:lnTo>
                  <a:pt x="31260" y="16910"/>
                </a:lnTo>
                <a:lnTo>
                  <a:pt x="31330" y="17170"/>
                </a:lnTo>
                <a:lnTo>
                  <a:pt x="31350" y="17250"/>
                </a:lnTo>
                <a:lnTo>
                  <a:pt x="31420" y="17530"/>
                </a:lnTo>
                <a:lnTo>
                  <a:pt x="31540" y="17490"/>
                </a:lnTo>
                <a:lnTo>
                  <a:pt x="31570" y="17630"/>
                </a:lnTo>
                <a:lnTo>
                  <a:pt x="31650" y="17730"/>
                </a:lnTo>
                <a:lnTo>
                  <a:pt x="31880" y="17780"/>
                </a:lnTo>
                <a:lnTo>
                  <a:pt x="31800" y="17890"/>
                </a:lnTo>
                <a:lnTo>
                  <a:pt x="31720" y="17920"/>
                </a:lnTo>
                <a:lnTo>
                  <a:pt x="31340" y="18000"/>
                </a:lnTo>
                <a:lnTo>
                  <a:pt x="31470" y="18300"/>
                </a:lnTo>
                <a:lnTo>
                  <a:pt x="31580" y="18290"/>
                </a:lnTo>
                <a:lnTo>
                  <a:pt x="31610" y="18390"/>
                </a:lnTo>
                <a:lnTo>
                  <a:pt x="31520" y="18440"/>
                </a:lnTo>
                <a:lnTo>
                  <a:pt x="31540" y="18520"/>
                </a:lnTo>
                <a:lnTo>
                  <a:pt x="31550" y="18570"/>
                </a:lnTo>
                <a:lnTo>
                  <a:pt x="31490" y="18590"/>
                </a:lnTo>
                <a:lnTo>
                  <a:pt x="31510" y="18810"/>
                </a:lnTo>
                <a:lnTo>
                  <a:pt x="31450" y="18810"/>
                </a:lnTo>
                <a:lnTo>
                  <a:pt x="31410" y="18810"/>
                </a:lnTo>
                <a:lnTo>
                  <a:pt x="31310" y="18730"/>
                </a:lnTo>
                <a:lnTo>
                  <a:pt x="31120" y="18570"/>
                </a:lnTo>
                <a:lnTo>
                  <a:pt x="31060" y="18590"/>
                </a:lnTo>
                <a:lnTo>
                  <a:pt x="30970" y="18570"/>
                </a:lnTo>
                <a:lnTo>
                  <a:pt x="31080" y="18990"/>
                </a:lnTo>
                <a:lnTo>
                  <a:pt x="31130" y="19200"/>
                </a:lnTo>
                <a:lnTo>
                  <a:pt x="31130" y="19260"/>
                </a:lnTo>
                <a:lnTo>
                  <a:pt x="31050" y="19280"/>
                </a:lnTo>
                <a:lnTo>
                  <a:pt x="31050" y="19330"/>
                </a:lnTo>
                <a:lnTo>
                  <a:pt x="31080" y="19350"/>
                </a:lnTo>
                <a:lnTo>
                  <a:pt x="31080" y="19420"/>
                </a:lnTo>
                <a:lnTo>
                  <a:pt x="31070" y="19440"/>
                </a:lnTo>
                <a:lnTo>
                  <a:pt x="30820" y="19430"/>
                </a:lnTo>
                <a:lnTo>
                  <a:pt x="30860" y="19610"/>
                </a:lnTo>
                <a:lnTo>
                  <a:pt x="30870" y="19650"/>
                </a:lnTo>
                <a:lnTo>
                  <a:pt x="30790" y="19660"/>
                </a:lnTo>
                <a:lnTo>
                  <a:pt x="30630" y="19710"/>
                </a:lnTo>
                <a:lnTo>
                  <a:pt x="30650" y="19770"/>
                </a:lnTo>
                <a:lnTo>
                  <a:pt x="30070" y="19690"/>
                </a:lnTo>
                <a:lnTo>
                  <a:pt x="29800" y="19650"/>
                </a:lnTo>
                <a:lnTo>
                  <a:pt x="29660" y="19770"/>
                </a:lnTo>
                <a:lnTo>
                  <a:pt x="29620" y="19840"/>
                </a:lnTo>
                <a:lnTo>
                  <a:pt x="29550" y="19840"/>
                </a:lnTo>
                <a:lnTo>
                  <a:pt x="29530" y="19840"/>
                </a:lnTo>
                <a:lnTo>
                  <a:pt x="29540" y="19890"/>
                </a:lnTo>
                <a:lnTo>
                  <a:pt x="29840" y="20140"/>
                </a:lnTo>
                <a:lnTo>
                  <a:pt x="29890" y="21070"/>
                </a:lnTo>
                <a:lnTo>
                  <a:pt x="29530" y="21240"/>
                </a:lnTo>
                <a:lnTo>
                  <a:pt x="29490" y="21290"/>
                </a:lnTo>
                <a:lnTo>
                  <a:pt x="29430" y="21320"/>
                </a:lnTo>
                <a:lnTo>
                  <a:pt x="29350" y="21350"/>
                </a:lnTo>
                <a:lnTo>
                  <a:pt x="29280" y="21360"/>
                </a:lnTo>
                <a:lnTo>
                  <a:pt x="28420" y="21690"/>
                </a:lnTo>
                <a:lnTo>
                  <a:pt x="28380" y="21720"/>
                </a:lnTo>
                <a:lnTo>
                  <a:pt x="28550" y="22070"/>
                </a:lnTo>
                <a:lnTo>
                  <a:pt x="28590" y="22090"/>
                </a:lnTo>
                <a:lnTo>
                  <a:pt x="28600" y="22130"/>
                </a:lnTo>
                <a:lnTo>
                  <a:pt x="28590" y="22170"/>
                </a:lnTo>
                <a:lnTo>
                  <a:pt x="28770" y="22490"/>
                </a:lnTo>
                <a:lnTo>
                  <a:pt x="28880" y="22540"/>
                </a:lnTo>
                <a:lnTo>
                  <a:pt x="28950" y="22590"/>
                </a:lnTo>
                <a:lnTo>
                  <a:pt x="28960" y="22680"/>
                </a:lnTo>
                <a:lnTo>
                  <a:pt x="28970" y="22690"/>
                </a:lnTo>
                <a:lnTo>
                  <a:pt x="28730" y="22910"/>
                </a:lnTo>
                <a:lnTo>
                  <a:pt x="28930" y="23060"/>
                </a:lnTo>
                <a:lnTo>
                  <a:pt x="28930" y="23110"/>
                </a:lnTo>
                <a:lnTo>
                  <a:pt x="28910" y="23200"/>
                </a:lnTo>
                <a:lnTo>
                  <a:pt x="28890" y="23240"/>
                </a:lnTo>
                <a:lnTo>
                  <a:pt x="28830" y="23300"/>
                </a:lnTo>
                <a:lnTo>
                  <a:pt x="28890" y="23380"/>
                </a:lnTo>
                <a:lnTo>
                  <a:pt x="28940" y="23530"/>
                </a:lnTo>
                <a:lnTo>
                  <a:pt x="29060" y="23890"/>
                </a:lnTo>
                <a:lnTo>
                  <a:pt x="28960" y="24030"/>
                </a:lnTo>
                <a:lnTo>
                  <a:pt x="29000" y="24020"/>
                </a:lnTo>
                <a:lnTo>
                  <a:pt x="29000" y="24150"/>
                </a:lnTo>
                <a:lnTo>
                  <a:pt x="29030" y="24170"/>
                </a:lnTo>
                <a:lnTo>
                  <a:pt x="29010" y="24290"/>
                </a:lnTo>
                <a:lnTo>
                  <a:pt x="28920" y="24360"/>
                </a:lnTo>
                <a:lnTo>
                  <a:pt x="28840" y="24440"/>
                </a:lnTo>
                <a:lnTo>
                  <a:pt x="28710" y="24420"/>
                </a:lnTo>
                <a:lnTo>
                  <a:pt x="28670" y="24420"/>
                </a:lnTo>
                <a:lnTo>
                  <a:pt x="28620" y="24450"/>
                </a:lnTo>
                <a:lnTo>
                  <a:pt x="28510" y="24360"/>
                </a:lnTo>
                <a:lnTo>
                  <a:pt x="28350" y="24390"/>
                </a:lnTo>
                <a:lnTo>
                  <a:pt x="28300" y="24410"/>
                </a:lnTo>
                <a:lnTo>
                  <a:pt x="28170" y="24560"/>
                </a:lnTo>
                <a:lnTo>
                  <a:pt x="28080" y="24690"/>
                </a:lnTo>
                <a:lnTo>
                  <a:pt x="28060" y="24730"/>
                </a:lnTo>
                <a:lnTo>
                  <a:pt x="28050" y="24820"/>
                </a:lnTo>
                <a:lnTo>
                  <a:pt x="28060" y="24900"/>
                </a:lnTo>
                <a:lnTo>
                  <a:pt x="27880" y="24970"/>
                </a:lnTo>
                <a:lnTo>
                  <a:pt x="27860" y="24990"/>
                </a:lnTo>
                <a:lnTo>
                  <a:pt x="27750" y="25140"/>
                </a:lnTo>
                <a:lnTo>
                  <a:pt x="27350" y="24990"/>
                </a:lnTo>
                <a:lnTo>
                  <a:pt x="27250" y="24980"/>
                </a:lnTo>
                <a:lnTo>
                  <a:pt x="27180" y="24980"/>
                </a:lnTo>
                <a:lnTo>
                  <a:pt x="27110" y="25010"/>
                </a:lnTo>
                <a:lnTo>
                  <a:pt x="26890" y="25070"/>
                </a:lnTo>
                <a:lnTo>
                  <a:pt x="26870" y="25060"/>
                </a:lnTo>
                <a:lnTo>
                  <a:pt x="26860" y="25060"/>
                </a:lnTo>
                <a:lnTo>
                  <a:pt x="26850" y="25060"/>
                </a:lnTo>
                <a:lnTo>
                  <a:pt x="26840" y="25060"/>
                </a:lnTo>
                <a:lnTo>
                  <a:pt x="26830" y="25070"/>
                </a:lnTo>
                <a:lnTo>
                  <a:pt x="26810" y="25090"/>
                </a:lnTo>
                <a:lnTo>
                  <a:pt x="26790" y="25110"/>
                </a:lnTo>
                <a:lnTo>
                  <a:pt x="26780" y="25120"/>
                </a:lnTo>
                <a:lnTo>
                  <a:pt x="26770" y="25130"/>
                </a:lnTo>
                <a:lnTo>
                  <a:pt x="26760" y="25140"/>
                </a:lnTo>
                <a:lnTo>
                  <a:pt x="26710" y="25140"/>
                </a:lnTo>
                <a:lnTo>
                  <a:pt x="26710" y="25170"/>
                </a:lnTo>
                <a:lnTo>
                  <a:pt x="26710" y="25190"/>
                </a:lnTo>
                <a:lnTo>
                  <a:pt x="26690" y="25210"/>
                </a:lnTo>
                <a:lnTo>
                  <a:pt x="26680" y="25220"/>
                </a:lnTo>
                <a:lnTo>
                  <a:pt x="26600" y="25280"/>
                </a:lnTo>
                <a:lnTo>
                  <a:pt x="26590" y="25270"/>
                </a:lnTo>
                <a:lnTo>
                  <a:pt x="26590" y="25250"/>
                </a:lnTo>
                <a:lnTo>
                  <a:pt x="26580" y="25240"/>
                </a:lnTo>
                <a:lnTo>
                  <a:pt x="26570" y="25240"/>
                </a:lnTo>
                <a:lnTo>
                  <a:pt x="26560" y="25240"/>
                </a:lnTo>
                <a:lnTo>
                  <a:pt x="26530" y="25240"/>
                </a:lnTo>
                <a:lnTo>
                  <a:pt x="26480" y="25250"/>
                </a:lnTo>
                <a:lnTo>
                  <a:pt x="26450" y="25240"/>
                </a:lnTo>
                <a:lnTo>
                  <a:pt x="26410" y="25210"/>
                </a:lnTo>
                <a:lnTo>
                  <a:pt x="26340" y="25150"/>
                </a:lnTo>
                <a:lnTo>
                  <a:pt x="26300" y="25120"/>
                </a:lnTo>
                <a:lnTo>
                  <a:pt x="26290" y="25110"/>
                </a:lnTo>
                <a:lnTo>
                  <a:pt x="26290" y="25080"/>
                </a:lnTo>
                <a:lnTo>
                  <a:pt x="26300" y="25050"/>
                </a:lnTo>
                <a:lnTo>
                  <a:pt x="26310" y="25010"/>
                </a:lnTo>
                <a:lnTo>
                  <a:pt x="26310" y="24980"/>
                </a:lnTo>
                <a:lnTo>
                  <a:pt x="26310" y="24960"/>
                </a:lnTo>
                <a:lnTo>
                  <a:pt x="25970" y="24810"/>
                </a:lnTo>
                <a:lnTo>
                  <a:pt x="25940" y="24840"/>
                </a:lnTo>
                <a:lnTo>
                  <a:pt x="25910" y="24850"/>
                </a:lnTo>
                <a:lnTo>
                  <a:pt x="25880" y="24860"/>
                </a:lnTo>
                <a:lnTo>
                  <a:pt x="25840" y="24870"/>
                </a:lnTo>
                <a:lnTo>
                  <a:pt x="25800" y="24860"/>
                </a:lnTo>
                <a:lnTo>
                  <a:pt x="25780" y="24870"/>
                </a:lnTo>
                <a:lnTo>
                  <a:pt x="25750" y="24870"/>
                </a:lnTo>
                <a:lnTo>
                  <a:pt x="25650" y="24800"/>
                </a:lnTo>
                <a:lnTo>
                  <a:pt x="25640" y="24770"/>
                </a:lnTo>
                <a:lnTo>
                  <a:pt x="25610" y="24800"/>
                </a:lnTo>
                <a:lnTo>
                  <a:pt x="25610" y="24820"/>
                </a:lnTo>
                <a:lnTo>
                  <a:pt x="25610" y="24830"/>
                </a:lnTo>
                <a:lnTo>
                  <a:pt x="25610" y="24840"/>
                </a:lnTo>
                <a:lnTo>
                  <a:pt x="25600" y="24840"/>
                </a:lnTo>
                <a:lnTo>
                  <a:pt x="25600" y="24860"/>
                </a:lnTo>
                <a:lnTo>
                  <a:pt x="25600" y="24870"/>
                </a:lnTo>
                <a:lnTo>
                  <a:pt x="25600" y="24880"/>
                </a:lnTo>
                <a:lnTo>
                  <a:pt x="25600" y="24890"/>
                </a:lnTo>
                <a:lnTo>
                  <a:pt x="25590" y="24900"/>
                </a:lnTo>
                <a:lnTo>
                  <a:pt x="25580" y="24910"/>
                </a:lnTo>
                <a:lnTo>
                  <a:pt x="25570" y="24910"/>
                </a:lnTo>
                <a:lnTo>
                  <a:pt x="25560" y="24920"/>
                </a:lnTo>
                <a:lnTo>
                  <a:pt x="25550" y="24930"/>
                </a:lnTo>
                <a:lnTo>
                  <a:pt x="25540" y="24930"/>
                </a:lnTo>
                <a:lnTo>
                  <a:pt x="25530" y="24950"/>
                </a:lnTo>
                <a:lnTo>
                  <a:pt x="25520" y="24960"/>
                </a:lnTo>
                <a:lnTo>
                  <a:pt x="25520" y="24980"/>
                </a:lnTo>
                <a:lnTo>
                  <a:pt x="25520" y="25000"/>
                </a:lnTo>
                <a:lnTo>
                  <a:pt x="25510" y="25040"/>
                </a:lnTo>
                <a:lnTo>
                  <a:pt x="25500" y="25050"/>
                </a:lnTo>
                <a:lnTo>
                  <a:pt x="25500" y="25060"/>
                </a:lnTo>
                <a:lnTo>
                  <a:pt x="25490" y="25060"/>
                </a:lnTo>
                <a:lnTo>
                  <a:pt x="25470" y="25040"/>
                </a:lnTo>
                <a:lnTo>
                  <a:pt x="25410" y="24990"/>
                </a:lnTo>
                <a:lnTo>
                  <a:pt x="25340" y="24920"/>
                </a:lnTo>
                <a:lnTo>
                  <a:pt x="25200" y="24790"/>
                </a:lnTo>
                <a:lnTo>
                  <a:pt x="25070" y="24670"/>
                </a:lnTo>
                <a:lnTo>
                  <a:pt x="25000" y="24600"/>
                </a:lnTo>
                <a:lnTo>
                  <a:pt x="24940" y="24550"/>
                </a:lnTo>
                <a:lnTo>
                  <a:pt x="24850" y="24470"/>
                </a:lnTo>
                <a:lnTo>
                  <a:pt x="24720" y="24590"/>
                </a:lnTo>
                <a:lnTo>
                  <a:pt x="24620" y="24540"/>
                </a:lnTo>
                <a:lnTo>
                  <a:pt x="24550" y="24500"/>
                </a:lnTo>
                <a:lnTo>
                  <a:pt x="24470" y="24460"/>
                </a:lnTo>
                <a:lnTo>
                  <a:pt x="24450" y="24440"/>
                </a:lnTo>
                <a:lnTo>
                  <a:pt x="24430" y="24410"/>
                </a:lnTo>
                <a:lnTo>
                  <a:pt x="24400" y="24380"/>
                </a:lnTo>
                <a:lnTo>
                  <a:pt x="24400" y="24370"/>
                </a:lnTo>
                <a:lnTo>
                  <a:pt x="24420" y="24340"/>
                </a:lnTo>
                <a:lnTo>
                  <a:pt x="24470" y="24170"/>
                </a:lnTo>
                <a:lnTo>
                  <a:pt x="24490" y="24110"/>
                </a:lnTo>
                <a:lnTo>
                  <a:pt x="24510" y="24060"/>
                </a:lnTo>
                <a:lnTo>
                  <a:pt x="24530" y="24000"/>
                </a:lnTo>
                <a:lnTo>
                  <a:pt x="24540" y="23950"/>
                </a:lnTo>
                <a:lnTo>
                  <a:pt x="24550" y="23930"/>
                </a:lnTo>
                <a:lnTo>
                  <a:pt x="24590" y="23840"/>
                </a:lnTo>
                <a:lnTo>
                  <a:pt x="24680" y="23640"/>
                </a:lnTo>
                <a:lnTo>
                  <a:pt x="24720" y="23550"/>
                </a:lnTo>
                <a:lnTo>
                  <a:pt x="24670" y="23510"/>
                </a:lnTo>
                <a:lnTo>
                  <a:pt x="24670" y="23480"/>
                </a:lnTo>
                <a:lnTo>
                  <a:pt x="24680" y="23420"/>
                </a:lnTo>
                <a:lnTo>
                  <a:pt x="24690" y="23370"/>
                </a:lnTo>
                <a:lnTo>
                  <a:pt x="24700" y="23330"/>
                </a:lnTo>
                <a:lnTo>
                  <a:pt x="24780" y="23270"/>
                </a:lnTo>
                <a:lnTo>
                  <a:pt x="24710" y="23130"/>
                </a:lnTo>
                <a:lnTo>
                  <a:pt x="24650" y="23040"/>
                </a:lnTo>
                <a:lnTo>
                  <a:pt x="24600" y="22970"/>
                </a:lnTo>
                <a:lnTo>
                  <a:pt x="24560" y="22930"/>
                </a:lnTo>
                <a:lnTo>
                  <a:pt x="24510" y="22880"/>
                </a:lnTo>
                <a:lnTo>
                  <a:pt x="24390" y="22760"/>
                </a:lnTo>
                <a:lnTo>
                  <a:pt x="24350" y="22710"/>
                </a:lnTo>
                <a:lnTo>
                  <a:pt x="24380" y="22630"/>
                </a:lnTo>
                <a:lnTo>
                  <a:pt x="24420" y="22550"/>
                </a:lnTo>
                <a:lnTo>
                  <a:pt x="24510" y="22320"/>
                </a:lnTo>
                <a:lnTo>
                  <a:pt x="24480" y="22300"/>
                </a:lnTo>
                <a:lnTo>
                  <a:pt x="24400" y="22250"/>
                </a:lnTo>
                <a:lnTo>
                  <a:pt x="24350" y="22210"/>
                </a:lnTo>
                <a:lnTo>
                  <a:pt x="24360" y="22130"/>
                </a:lnTo>
                <a:lnTo>
                  <a:pt x="24370" y="22100"/>
                </a:lnTo>
                <a:lnTo>
                  <a:pt x="24380" y="22060"/>
                </a:lnTo>
                <a:lnTo>
                  <a:pt x="24410" y="22010"/>
                </a:lnTo>
                <a:lnTo>
                  <a:pt x="24430" y="21960"/>
                </a:lnTo>
                <a:lnTo>
                  <a:pt x="24450" y="21930"/>
                </a:lnTo>
                <a:lnTo>
                  <a:pt x="24480" y="21890"/>
                </a:lnTo>
                <a:lnTo>
                  <a:pt x="24500" y="21860"/>
                </a:lnTo>
                <a:lnTo>
                  <a:pt x="24530" y="21830"/>
                </a:lnTo>
                <a:lnTo>
                  <a:pt x="24540" y="21820"/>
                </a:lnTo>
                <a:lnTo>
                  <a:pt x="24490" y="21790"/>
                </a:lnTo>
                <a:lnTo>
                  <a:pt x="24430" y="21770"/>
                </a:lnTo>
                <a:lnTo>
                  <a:pt x="24420" y="21760"/>
                </a:lnTo>
                <a:lnTo>
                  <a:pt x="24410" y="21750"/>
                </a:lnTo>
                <a:lnTo>
                  <a:pt x="24400" y="21750"/>
                </a:lnTo>
                <a:lnTo>
                  <a:pt x="24380" y="21760"/>
                </a:lnTo>
                <a:lnTo>
                  <a:pt x="24360" y="21770"/>
                </a:lnTo>
                <a:lnTo>
                  <a:pt x="24330" y="21780"/>
                </a:lnTo>
                <a:lnTo>
                  <a:pt x="24250" y="21720"/>
                </a:lnTo>
                <a:lnTo>
                  <a:pt x="24190" y="21690"/>
                </a:lnTo>
                <a:lnTo>
                  <a:pt x="24150" y="21700"/>
                </a:lnTo>
                <a:lnTo>
                  <a:pt x="24130" y="21690"/>
                </a:lnTo>
                <a:lnTo>
                  <a:pt x="23960" y="21590"/>
                </a:lnTo>
                <a:lnTo>
                  <a:pt x="23870" y="21540"/>
                </a:lnTo>
                <a:lnTo>
                  <a:pt x="23830" y="21510"/>
                </a:lnTo>
                <a:lnTo>
                  <a:pt x="23810" y="21500"/>
                </a:lnTo>
                <a:lnTo>
                  <a:pt x="23790" y="21480"/>
                </a:lnTo>
                <a:lnTo>
                  <a:pt x="23770" y="21470"/>
                </a:lnTo>
                <a:lnTo>
                  <a:pt x="23730" y="21450"/>
                </a:lnTo>
                <a:lnTo>
                  <a:pt x="23720" y="21440"/>
                </a:lnTo>
                <a:lnTo>
                  <a:pt x="23710" y="21430"/>
                </a:lnTo>
                <a:lnTo>
                  <a:pt x="23690" y="21420"/>
                </a:lnTo>
                <a:lnTo>
                  <a:pt x="23660" y="21390"/>
                </a:lnTo>
                <a:lnTo>
                  <a:pt x="23660" y="21360"/>
                </a:lnTo>
                <a:lnTo>
                  <a:pt x="23670" y="21330"/>
                </a:lnTo>
                <a:lnTo>
                  <a:pt x="23660" y="21280"/>
                </a:lnTo>
                <a:lnTo>
                  <a:pt x="23640" y="21230"/>
                </a:lnTo>
                <a:lnTo>
                  <a:pt x="23610" y="21240"/>
                </a:lnTo>
                <a:lnTo>
                  <a:pt x="23520" y="21260"/>
                </a:lnTo>
                <a:lnTo>
                  <a:pt x="23430" y="21290"/>
                </a:lnTo>
                <a:lnTo>
                  <a:pt x="23400" y="21280"/>
                </a:lnTo>
                <a:lnTo>
                  <a:pt x="23360" y="21280"/>
                </a:lnTo>
                <a:lnTo>
                  <a:pt x="23330" y="21280"/>
                </a:lnTo>
                <a:lnTo>
                  <a:pt x="23250" y="21290"/>
                </a:lnTo>
                <a:lnTo>
                  <a:pt x="23230" y="21280"/>
                </a:lnTo>
                <a:lnTo>
                  <a:pt x="23190" y="21270"/>
                </a:lnTo>
                <a:lnTo>
                  <a:pt x="23180" y="21250"/>
                </a:lnTo>
                <a:lnTo>
                  <a:pt x="23180" y="21240"/>
                </a:lnTo>
                <a:lnTo>
                  <a:pt x="23200" y="21190"/>
                </a:lnTo>
                <a:lnTo>
                  <a:pt x="23210" y="21170"/>
                </a:lnTo>
                <a:lnTo>
                  <a:pt x="23270" y="21160"/>
                </a:lnTo>
                <a:lnTo>
                  <a:pt x="23300" y="21160"/>
                </a:lnTo>
                <a:lnTo>
                  <a:pt x="23310" y="21150"/>
                </a:lnTo>
                <a:lnTo>
                  <a:pt x="23320" y="21130"/>
                </a:lnTo>
                <a:lnTo>
                  <a:pt x="23320" y="21110"/>
                </a:lnTo>
                <a:lnTo>
                  <a:pt x="23330" y="21080"/>
                </a:lnTo>
                <a:lnTo>
                  <a:pt x="23310" y="21050"/>
                </a:lnTo>
                <a:lnTo>
                  <a:pt x="23290" y="21040"/>
                </a:lnTo>
                <a:lnTo>
                  <a:pt x="23240" y="21040"/>
                </a:lnTo>
                <a:lnTo>
                  <a:pt x="23220" y="21040"/>
                </a:lnTo>
                <a:lnTo>
                  <a:pt x="23200" y="21040"/>
                </a:lnTo>
                <a:lnTo>
                  <a:pt x="23170" y="21040"/>
                </a:lnTo>
                <a:lnTo>
                  <a:pt x="23150" y="21030"/>
                </a:lnTo>
                <a:lnTo>
                  <a:pt x="23140" y="21020"/>
                </a:lnTo>
                <a:lnTo>
                  <a:pt x="23120" y="20990"/>
                </a:lnTo>
                <a:lnTo>
                  <a:pt x="23100" y="20970"/>
                </a:lnTo>
                <a:lnTo>
                  <a:pt x="23130" y="20960"/>
                </a:lnTo>
                <a:lnTo>
                  <a:pt x="23250" y="20920"/>
                </a:lnTo>
                <a:lnTo>
                  <a:pt x="23300" y="20680"/>
                </a:lnTo>
                <a:lnTo>
                  <a:pt x="23340" y="20540"/>
                </a:lnTo>
                <a:lnTo>
                  <a:pt x="23350" y="20480"/>
                </a:lnTo>
                <a:lnTo>
                  <a:pt x="23310" y="20470"/>
                </a:lnTo>
                <a:lnTo>
                  <a:pt x="23280" y="20480"/>
                </a:lnTo>
                <a:lnTo>
                  <a:pt x="23260" y="20480"/>
                </a:lnTo>
                <a:lnTo>
                  <a:pt x="23230" y="20500"/>
                </a:lnTo>
                <a:lnTo>
                  <a:pt x="23200" y="20390"/>
                </a:lnTo>
                <a:lnTo>
                  <a:pt x="23150" y="20400"/>
                </a:lnTo>
                <a:lnTo>
                  <a:pt x="23120" y="20300"/>
                </a:lnTo>
                <a:lnTo>
                  <a:pt x="23070" y="20290"/>
                </a:lnTo>
                <a:lnTo>
                  <a:pt x="23020" y="20310"/>
                </a:lnTo>
                <a:lnTo>
                  <a:pt x="22980" y="20320"/>
                </a:lnTo>
                <a:lnTo>
                  <a:pt x="22890" y="20340"/>
                </a:lnTo>
                <a:lnTo>
                  <a:pt x="22830" y="20360"/>
                </a:lnTo>
                <a:lnTo>
                  <a:pt x="22800" y="20300"/>
                </a:lnTo>
                <a:lnTo>
                  <a:pt x="22750" y="20200"/>
                </a:lnTo>
                <a:lnTo>
                  <a:pt x="22720" y="20150"/>
                </a:lnTo>
                <a:lnTo>
                  <a:pt x="22730" y="20130"/>
                </a:lnTo>
                <a:lnTo>
                  <a:pt x="22750" y="20130"/>
                </a:lnTo>
                <a:lnTo>
                  <a:pt x="22760" y="20100"/>
                </a:lnTo>
                <a:lnTo>
                  <a:pt x="22770" y="20100"/>
                </a:lnTo>
                <a:lnTo>
                  <a:pt x="22770" y="20090"/>
                </a:lnTo>
                <a:lnTo>
                  <a:pt x="22780" y="20100"/>
                </a:lnTo>
                <a:lnTo>
                  <a:pt x="22780" y="20110"/>
                </a:lnTo>
                <a:lnTo>
                  <a:pt x="22790" y="20110"/>
                </a:lnTo>
                <a:lnTo>
                  <a:pt x="22790" y="20100"/>
                </a:lnTo>
                <a:lnTo>
                  <a:pt x="22790" y="20090"/>
                </a:lnTo>
                <a:lnTo>
                  <a:pt x="22790" y="20080"/>
                </a:lnTo>
                <a:lnTo>
                  <a:pt x="22790" y="20070"/>
                </a:lnTo>
                <a:lnTo>
                  <a:pt x="22800" y="20070"/>
                </a:lnTo>
                <a:lnTo>
                  <a:pt x="22810" y="20070"/>
                </a:lnTo>
                <a:lnTo>
                  <a:pt x="22810" y="20060"/>
                </a:lnTo>
                <a:lnTo>
                  <a:pt x="22820" y="20060"/>
                </a:lnTo>
                <a:lnTo>
                  <a:pt x="22820" y="20050"/>
                </a:lnTo>
                <a:lnTo>
                  <a:pt x="22810" y="20050"/>
                </a:lnTo>
                <a:lnTo>
                  <a:pt x="22800" y="20050"/>
                </a:lnTo>
                <a:lnTo>
                  <a:pt x="22800" y="20040"/>
                </a:lnTo>
                <a:lnTo>
                  <a:pt x="22820" y="20040"/>
                </a:lnTo>
                <a:lnTo>
                  <a:pt x="22830" y="20040"/>
                </a:lnTo>
                <a:lnTo>
                  <a:pt x="22850" y="20040"/>
                </a:lnTo>
                <a:lnTo>
                  <a:pt x="22850" y="20030"/>
                </a:lnTo>
                <a:lnTo>
                  <a:pt x="22860" y="20040"/>
                </a:lnTo>
                <a:lnTo>
                  <a:pt x="22860" y="20030"/>
                </a:lnTo>
                <a:lnTo>
                  <a:pt x="22850" y="20020"/>
                </a:lnTo>
                <a:lnTo>
                  <a:pt x="22850" y="20010"/>
                </a:lnTo>
                <a:lnTo>
                  <a:pt x="22840" y="20010"/>
                </a:lnTo>
                <a:lnTo>
                  <a:pt x="22840" y="20000"/>
                </a:lnTo>
                <a:lnTo>
                  <a:pt x="22850" y="19990"/>
                </a:lnTo>
                <a:lnTo>
                  <a:pt x="22850" y="19980"/>
                </a:lnTo>
                <a:lnTo>
                  <a:pt x="22860" y="19980"/>
                </a:lnTo>
                <a:lnTo>
                  <a:pt x="22880" y="19970"/>
                </a:lnTo>
                <a:lnTo>
                  <a:pt x="22880" y="19960"/>
                </a:lnTo>
                <a:lnTo>
                  <a:pt x="22890" y="19950"/>
                </a:lnTo>
                <a:lnTo>
                  <a:pt x="22890" y="19940"/>
                </a:lnTo>
                <a:lnTo>
                  <a:pt x="22890" y="19930"/>
                </a:lnTo>
                <a:lnTo>
                  <a:pt x="22880" y="19930"/>
                </a:lnTo>
                <a:lnTo>
                  <a:pt x="22880" y="19940"/>
                </a:lnTo>
                <a:lnTo>
                  <a:pt x="22870" y="19950"/>
                </a:lnTo>
                <a:lnTo>
                  <a:pt x="22860" y="19950"/>
                </a:lnTo>
                <a:lnTo>
                  <a:pt x="22850" y="19960"/>
                </a:lnTo>
                <a:lnTo>
                  <a:pt x="22850" y="19950"/>
                </a:lnTo>
                <a:lnTo>
                  <a:pt x="22850" y="19940"/>
                </a:lnTo>
                <a:lnTo>
                  <a:pt x="22840" y="19940"/>
                </a:lnTo>
                <a:lnTo>
                  <a:pt x="22830" y="19940"/>
                </a:lnTo>
                <a:lnTo>
                  <a:pt x="22820" y="19930"/>
                </a:lnTo>
                <a:lnTo>
                  <a:pt x="22810" y="19930"/>
                </a:lnTo>
                <a:lnTo>
                  <a:pt x="22810" y="19920"/>
                </a:lnTo>
                <a:lnTo>
                  <a:pt x="22820" y="19920"/>
                </a:lnTo>
                <a:lnTo>
                  <a:pt x="22830" y="19920"/>
                </a:lnTo>
                <a:lnTo>
                  <a:pt x="22830" y="19910"/>
                </a:lnTo>
                <a:lnTo>
                  <a:pt x="22840" y="19900"/>
                </a:lnTo>
                <a:lnTo>
                  <a:pt x="22850" y="19900"/>
                </a:lnTo>
                <a:lnTo>
                  <a:pt x="22850" y="19890"/>
                </a:lnTo>
                <a:lnTo>
                  <a:pt x="22850" y="19880"/>
                </a:lnTo>
                <a:lnTo>
                  <a:pt x="22850" y="19870"/>
                </a:lnTo>
                <a:lnTo>
                  <a:pt x="22840" y="19870"/>
                </a:lnTo>
                <a:lnTo>
                  <a:pt x="22830" y="19870"/>
                </a:lnTo>
                <a:lnTo>
                  <a:pt x="22830" y="19860"/>
                </a:lnTo>
                <a:lnTo>
                  <a:pt x="22830" y="19850"/>
                </a:lnTo>
                <a:lnTo>
                  <a:pt x="22820" y="19840"/>
                </a:lnTo>
                <a:lnTo>
                  <a:pt x="22820" y="19850"/>
                </a:lnTo>
                <a:lnTo>
                  <a:pt x="22810" y="19850"/>
                </a:lnTo>
                <a:lnTo>
                  <a:pt x="22810" y="19840"/>
                </a:lnTo>
                <a:lnTo>
                  <a:pt x="22820" y="19830"/>
                </a:lnTo>
                <a:lnTo>
                  <a:pt x="22810" y="19820"/>
                </a:lnTo>
                <a:lnTo>
                  <a:pt x="22800" y="19820"/>
                </a:lnTo>
                <a:lnTo>
                  <a:pt x="22790" y="19820"/>
                </a:lnTo>
                <a:lnTo>
                  <a:pt x="22780" y="19820"/>
                </a:lnTo>
                <a:lnTo>
                  <a:pt x="22770" y="19810"/>
                </a:lnTo>
                <a:lnTo>
                  <a:pt x="22770" y="19800"/>
                </a:lnTo>
                <a:lnTo>
                  <a:pt x="22780" y="19800"/>
                </a:lnTo>
                <a:lnTo>
                  <a:pt x="22780" y="19790"/>
                </a:lnTo>
                <a:lnTo>
                  <a:pt x="22780" y="19780"/>
                </a:lnTo>
                <a:lnTo>
                  <a:pt x="22780" y="19770"/>
                </a:lnTo>
                <a:lnTo>
                  <a:pt x="22770" y="19770"/>
                </a:lnTo>
                <a:lnTo>
                  <a:pt x="22770" y="19780"/>
                </a:lnTo>
                <a:lnTo>
                  <a:pt x="22760" y="19780"/>
                </a:lnTo>
                <a:lnTo>
                  <a:pt x="22760" y="19770"/>
                </a:lnTo>
                <a:lnTo>
                  <a:pt x="22750" y="19760"/>
                </a:lnTo>
                <a:lnTo>
                  <a:pt x="22750" y="19750"/>
                </a:lnTo>
                <a:lnTo>
                  <a:pt x="22740" y="19750"/>
                </a:lnTo>
                <a:lnTo>
                  <a:pt x="22740" y="19730"/>
                </a:lnTo>
                <a:lnTo>
                  <a:pt x="22740" y="19720"/>
                </a:lnTo>
                <a:lnTo>
                  <a:pt x="22750" y="19720"/>
                </a:lnTo>
                <a:lnTo>
                  <a:pt x="22740" y="19710"/>
                </a:lnTo>
                <a:lnTo>
                  <a:pt x="22750" y="19710"/>
                </a:lnTo>
                <a:lnTo>
                  <a:pt x="22760" y="19710"/>
                </a:lnTo>
                <a:lnTo>
                  <a:pt x="22760" y="19700"/>
                </a:lnTo>
                <a:lnTo>
                  <a:pt x="22760" y="19690"/>
                </a:lnTo>
                <a:lnTo>
                  <a:pt x="22750" y="19680"/>
                </a:lnTo>
                <a:lnTo>
                  <a:pt x="22750" y="19670"/>
                </a:lnTo>
                <a:lnTo>
                  <a:pt x="22750" y="19660"/>
                </a:lnTo>
                <a:lnTo>
                  <a:pt x="22760" y="19650"/>
                </a:lnTo>
                <a:lnTo>
                  <a:pt x="22770" y="19650"/>
                </a:lnTo>
                <a:lnTo>
                  <a:pt x="22770" y="19660"/>
                </a:lnTo>
                <a:lnTo>
                  <a:pt x="22780" y="19660"/>
                </a:lnTo>
                <a:lnTo>
                  <a:pt x="22780" y="19650"/>
                </a:lnTo>
                <a:lnTo>
                  <a:pt x="22780" y="19640"/>
                </a:lnTo>
                <a:lnTo>
                  <a:pt x="22770" y="19630"/>
                </a:lnTo>
                <a:lnTo>
                  <a:pt x="22780" y="19630"/>
                </a:lnTo>
                <a:lnTo>
                  <a:pt x="22770" y="19630"/>
                </a:lnTo>
                <a:lnTo>
                  <a:pt x="22770" y="19620"/>
                </a:lnTo>
                <a:lnTo>
                  <a:pt x="22760" y="19620"/>
                </a:lnTo>
                <a:lnTo>
                  <a:pt x="22760" y="19610"/>
                </a:lnTo>
                <a:lnTo>
                  <a:pt x="22750" y="19610"/>
                </a:lnTo>
                <a:lnTo>
                  <a:pt x="22750" y="19600"/>
                </a:lnTo>
                <a:lnTo>
                  <a:pt x="22760" y="19600"/>
                </a:lnTo>
                <a:lnTo>
                  <a:pt x="22760" y="19590"/>
                </a:lnTo>
                <a:lnTo>
                  <a:pt x="22770" y="19590"/>
                </a:lnTo>
                <a:lnTo>
                  <a:pt x="22770" y="19580"/>
                </a:lnTo>
                <a:lnTo>
                  <a:pt x="22780" y="19570"/>
                </a:lnTo>
                <a:lnTo>
                  <a:pt x="22780" y="19560"/>
                </a:lnTo>
                <a:lnTo>
                  <a:pt x="22780" y="19550"/>
                </a:lnTo>
                <a:lnTo>
                  <a:pt x="23010" y="19390"/>
                </a:lnTo>
                <a:lnTo>
                  <a:pt x="23050" y="19430"/>
                </a:lnTo>
                <a:lnTo>
                  <a:pt x="23070" y="19460"/>
                </a:lnTo>
                <a:lnTo>
                  <a:pt x="23090" y="19490"/>
                </a:lnTo>
                <a:lnTo>
                  <a:pt x="23120" y="19580"/>
                </a:lnTo>
                <a:lnTo>
                  <a:pt x="23130" y="19610"/>
                </a:lnTo>
                <a:lnTo>
                  <a:pt x="23160" y="19620"/>
                </a:lnTo>
                <a:lnTo>
                  <a:pt x="23210" y="19620"/>
                </a:lnTo>
                <a:lnTo>
                  <a:pt x="23220" y="19610"/>
                </a:lnTo>
                <a:lnTo>
                  <a:pt x="23230" y="19600"/>
                </a:lnTo>
                <a:lnTo>
                  <a:pt x="23250" y="19600"/>
                </a:lnTo>
                <a:lnTo>
                  <a:pt x="23260" y="19620"/>
                </a:lnTo>
                <a:lnTo>
                  <a:pt x="23280" y="19630"/>
                </a:lnTo>
                <a:lnTo>
                  <a:pt x="23300" y="19650"/>
                </a:lnTo>
                <a:lnTo>
                  <a:pt x="23330" y="19660"/>
                </a:lnTo>
                <a:lnTo>
                  <a:pt x="23360" y="19660"/>
                </a:lnTo>
                <a:lnTo>
                  <a:pt x="23370" y="19640"/>
                </a:lnTo>
                <a:lnTo>
                  <a:pt x="23370" y="19590"/>
                </a:lnTo>
                <a:lnTo>
                  <a:pt x="23460" y="19570"/>
                </a:lnTo>
                <a:lnTo>
                  <a:pt x="23420" y="19500"/>
                </a:lnTo>
                <a:lnTo>
                  <a:pt x="23380" y="19430"/>
                </a:lnTo>
                <a:lnTo>
                  <a:pt x="23340" y="19360"/>
                </a:lnTo>
                <a:lnTo>
                  <a:pt x="23350" y="19350"/>
                </a:lnTo>
                <a:lnTo>
                  <a:pt x="23390" y="19280"/>
                </a:lnTo>
                <a:lnTo>
                  <a:pt x="23350" y="19120"/>
                </a:lnTo>
                <a:lnTo>
                  <a:pt x="23390" y="18810"/>
                </a:lnTo>
                <a:lnTo>
                  <a:pt x="22950" y="18700"/>
                </a:lnTo>
                <a:lnTo>
                  <a:pt x="22860" y="18510"/>
                </a:lnTo>
                <a:lnTo>
                  <a:pt x="22860" y="18440"/>
                </a:lnTo>
                <a:lnTo>
                  <a:pt x="22840" y="18420"/>
                </a:lnTo>
                <a:lnTo>
                  <a:pt x="22840" y="18360"/>
                </a:lnTo>
                <a:lnTo>
                  <a:pt x="22850" y="18340"/>
                </a:lnTo>
                <a:lnTo>
                  <a:pt x="22850" y="18330"/>
                </a:lnTo>
                <a:lnTo>
                  <a:pt x="22840" y="18300"/>
                </a:lnTo>
                <a:lnTo>
                  <a:pt x="22820" y="18260"/>
                </a:lnTo>
                <a:lnTo>
                  <a:pt x="22790" y="18200"/>
                </a:lnTo>
                <a:lnTo>
                  <a:pt x="22750" y="18130"/>
                </a:lnTo>
                <a:lnTo>
                  <a:pt x="22820" y="18080"/>
                </a:lnTo>
                <a:lnTo>
                  <a:pt x="22810" y="18010"/>
                </a:lnTo>
                <a:lnTo>
                  <a:pt x="22790" y="17860"/>
                </a:lnTo>
                <a:lnTo>
                  <a:pt x="22770" y="17870"/>
                </a:lnTo>
                <a:lnTo>
                  <a:pt x="22750" y="17870"/>
                </a:lnTo>
                <a:lnTo>
                  <a:pt x="22720" y="17860"/>
                </a:lnTo>
                <a:lnTo>
                  <a:pt x="22730" y="17840"/>
                </a:lnTo>
                <a:lnTo>
                  <a:pt x="22730" y="17820"/>
                </a:lnTo>
                <a:lnTo>
                  <a:pt x="22740" y="17780"/>
                </a:lnTo>
                <a:lnTo>
                  <a:pt x="22770" y="17790"/>
                </a:lnTo>
                <a:lnTo>
                  <a:pt x="22780" y="17760"/>
                </a:lnTo>
                <a:lnTo>
                  <a:pt x="22810" y="17740"/>
                </a:lnTo>
                <a:lnTo>
                  <a:pt x="22800" y="17620"/>
                </a:lnTo>
                <a:lnTo>
                  <a:pt x="22590" y="17480"/>
                </a:lnTo>
                <a:lnTo>
                  <a:pt x="22620" y="17550"/>
                </a:lnTo>
                <a:lnTo>
                  <a:pt x="22490" y="17570"/>
                </a:lnTo>
                <a:lnTo>
                  <a:pt x="22470" y="17500"/>
                </a:lnTo>
                <a:lnTo>
                  <a:pt x="22530" y="17430"/>
                </a:lnTo>
                <a:lnTo>
                  <a:pt x="22410" y="17320"/>
                </a:lnTo>
                <a:lnTo>
                  <a:pt x="22390" y="17120"/>
                </a:lnTo>
                <a:lnTo>
                  <a:pt x="22170" y="17290"/>
                </a:lnTo>
                <a:lnTo>
                  <a:pt x="22170" y="17320"/>
                </a:lnTo>
                <a:lnTo>
                  <a:pt x="22260" y="17280"/>
                </a:lnTo>
                <a:lnTo>
                  <a:pt x="22280" y="17370"/>
                </a:lnTo>
                <a:lnTo>
                  <a:pt x="22250" y="17420"/>
                </a:lnTo>
                <a:lnTo>
                  <a:pt x="22160" y="17470"/>
                </a:lnTo>
                <a:lnTo>
                  <a:pt x="22120" y="17450"/>
                </a:lnTo>
                <a:lnTo>
                  <a:pt x="22100" y="17280"/>
                </a:lnTo>
                <a:lnTo>
                  <a:pt x="22000" y="17230"/>
                </a:lnTo>
                <a:lnTo>
                  <a:pt x="22060" y="17090"/>
                </a:lnTo>
                <a:lnTo>
                  <a:pt x="22140" y="16980"/>
                </a:lnTo>
                <a:lnTo>
                  <a:pt x="22120" y="16880"/>
                </a:lnTo>
                <a:lnTo>
                  <a:pt x="22100" y="16790"/>
                </a:lnTo>
                <a:lnTo>
                  <a:pt x="22020" y="16690"/>
                </a:lnTo>
                <a:lnTo>
                  <a:pt x="21920" y="16720"/>
                </a:lnTo>
                <a:lnTo>
                  <a:pt x="21770" y="16570"/>
                </a:lnTo>
                <a:lnTo>
                  <a:pt x="22000" y="16340"/>
                </a:lnTo>
                <a:lnTo>
                  <a:pt x="21940" y="16320"/>
                </a:lnTo>
                <a:lnTo>
                  <a:pt x="21870" y="16120"/>
                </a:lnTo>
                <a:lnTo>
                  <a:pt x="21820" y="15940"/>
                </a:lnTo>
                <a:lnTo>
                  <a:pt x="22020" y="15900"/>
                </a:lnTo>
                <a:lnTo>
                  <a:pt x="21990" y="15820"/>
                </a:lnTo>
                <a:lnTo>
                  <a:pt x="22000" y="15740"/>
                </a:lnTo>
                <a:lnTo>
                  <a:pt x="22180" y="15680"/>
                </a:lnTo>
                <a:lnTo>
                  <a:pt x="22300" y="15690"/>
                </a:lnTo>
                <a:lnTo>
                  <a:pt x="22340" y="15570"/>
                </a:lnTo>
                <a:lnTo>
                  <a:pt x="22310" y="15300"/>
                </a:lnTo>
                <a:lnTo>
                  <a:pt x="22490" y="15110"/>
                </a:lnTo>
                <a:lnTo>
                  <a:pt x="22500" y="14840"/>
                </a:lnTo>
                <a:lnTo>
                  <a:pt x="22300" y="14840"/>
                </a:lnTo>
                <a:lnTo>
                  <a:pt x="21990" y="14750"/>
                </a:lnTo>
                <a:lnTo>
                  <a:pt x="21960" y="14390"/>
                </a:lnTo>
                <a:lnTo>
                  <a:pt x="22100" y="14290"/>
                </a:lnTo>
                <a:lnTo>
                  <a:pt x="22080" y="14050"/>
                </a:lnTo>
                <a:lnTo>
                  <a:pt x="21930" y="13940"/>
                </a:lnTo>
                <a:lnTo>
                  <a:pt x="21970" y="13740"/>
                </a:lnTo>
                <a:lnTo>
                  <a:pt x="21950" y="13410"/>
                </a:lnTo>
                <a:lnTo>
                  <a:pt x="21970" y="13390"/>
                </a:lnTo>
                <a:lnTo>
                  <a:pt x="21980" y="13370"/>
                </a:lnTo>
                <a:lnTo>
                  <a:pt x="21980" y="13360"/>
                </a:lnTo>
                <a:lnTo>
                  <a:pt x="21960" y="13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