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Taurage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Taurag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25430" y="39450"/>
                </a:moveTo>
                <a:lnTo>
                  <a:pt x="25300" y="39250"/>
                </a:lnTo>
                <a:lnTo>
                  <a:pt x="25010" y="39230"/>
                </a:lnTo>
                <a:lnTo>
                  <a:pt x="24860" y="39170"/>
                </a:lnTo>
                <a:lnTo>
                  <a:pt x="24840" y="39170"/>
                </a:lnTo>
                <a:lnTo>
                  <a:pt x="24640" y="39280"/>
                </a:lnTo>
                <a:lnTo>
                  <a:pt x="24460" y="39150"/>
                </a:lnTo>
                <a:lnTo>
                  <a:pt x="24380" y="39130"/>
                </a:lnTo>
                <a:lnTo>
                  <a:pt x="24230" y="39210"/>
                </a:lnTo>
                <a:lnTo>
                  <a:pt x="24160" y="39090"/>
                </a:lnTo>
                <a:lnTo>
                  <a:pt x="23800" y="39150"/>
                </a:lnTo>
                <a:lnTo>
                  <a:pt x="23440" y="38600"/>
                </a:lnTo>
                <a:lnTo>
                  <a:pt x="23250" y="38590"/>
                </a:lnTo>
                <a:lnTo>
                  <a:pt x="23250" y="38620"/>
                </a:lnTo>
                <a:lnTo>
                  <a:pt x="23250" y="38640"/>
                </a:lnTo>
                <a:lnTo>
                  <a:pt x="23250" y="38650"/>
                </a:lnTo>
                <a:lnTo>
                  <a:pt x="23240" y="38650"/>
                </a:lnTo>
                <a:lnTo>
                  <a:pt x="23240" y="38660"/>
                </a:lnTo>
                <a:lnTo>
                  <a:pt x="23230" y="38670"/>
                </a:lnTo>
                <a:lnTo>
                  <a:pt x="23220" y="38680"/>
                </a:lnTo>
                <a:lnTo>
                  <a:pt x="23210" y="38680"/>
                </a:lnTo>
                <a:lnTo>
                  <a:pt x="23210" y="38670"/>
                </a:lnTo>
                <a:lnTo>
                  <a:pt x="23200" y="38670"/>
                </a:lnTo>
                <a:lnTo>
                  <a:pt x="23200" y="38660"/>
                </a:lnTo>
                <a:lnTo>
                  <a:pt x="23190" y="38660"/>
                </a:lnTo>
                <a:lnTo>
                  <a:pt x="23180" y="38660"/>
                </a:lnTo>
                <a:lnTo>
                  <a:pt x="23170" y="38650"/>
                </a:lnTo>
                <a:lnTo>
                  <a:pt x="23160" y="38650"/>
                </a:lnTo>
                <a:lnTo>
                  <a:pt x="23180" y="38710"/>
                </a:lnTo>
                <a:lnTo>
                  <a:pt x="23170" y="38750"/>
                </a:lnTo>
                <a:lnTo>
                  <a:pt x="23190" y="38780"/>
                </a:lnTo>
                <a:lnTo>
                  <a:pt x="23120" y="38790"/>
                </a:lnTo>
                <a:lnTo>
                  <a:pt x="23100" y="38790"/>
                </a:lnTo>
                <a:lnTo>
                  <a:pt x="23040" y="38800"/>
                </a:lnTo>
                <a:lnTo>
                  <a:pt x="23010" y="38800"/>
                </a:lnTo>
                <a:lnTo>
                  <a:pt x="22950" y="38790"/>
                </a:lnTo>
                <a:lnTo>
                  <a:pt x="22910" y="38780"/>
                </a:lnTo>
                <a:lnTo>
                  <a:pt x="22890" y="38780"/>
                </a:lnTo>
                <a:lnTo>
                  <a:pt x="22770" y="38770"/>
                </a:lnTo>
                <a:lnTo>
                  <a:pt x="22600" y="38860"/>
                </a:lnTo>
                <a:lnTo>
                  <a:pt x="22590" y="38870"/>
                </a:lnTo>
                <a:lnTo>
                  <a:pt x="22550" y="38890"/>
                </a:lnTo>
                <a:lnTo>
                  <a:pt x="22540" y="38890"/>
                </a:lnTo>
                <a:lnTo>
                  <a:pt x="22500" y="38920"/>
                </a:lnTo>
                <a:lnTo>
                  <a:pt x="22430" y="38960"/>
                </a:lnTo>
                <a:lnTo>
                  <a:pt x="22350" y="38950"/>
                </a:lnTo>
                <a:lnTo>
                  <a:pt x="22330" y="39050"/>
                </a:lnTo>
                <a:lnTo>
                  <a:pt x="22100" y="39180"/>
                </a:lnTo>
                <a:lnTo>
                  <a:pt x="22060" y="39160"/>
                </a:lnTo>
                <a:lnTo>
                  <a:pt x="22010" y="39150"/>
                </a:lnTo>
                <a:lnTo>
                  <a:pt x="21960" y="39130"/>
                </a:lnTo>
                <a:lnTo>
                  <a:pt x="21940" y="39130"/>
                </a:lnTo>
                <a:lnTo>
                  <a:pt x="21720" y="39160"/>
                </a:lnTo>
                <a:lnTo>
                  <a:pt x="21700" y="38990"/>
                </a:lnTo>
                <a:lnTo>
                  <a:pt x="21770" y="38920"/>
                </a:lnTo>
                <a:lnTo>
                  <a:pt x="21740" y="38880"/>
                </a:lnTo>
                <a:lnTo>
                  <a:pt x="21770" y="38840"/>
                </a:lnTo>
                <a:lnTo>
                  <a:pt x="21790" y="38820"/>
                </a:lnTo>
                <a:lnTo>
                  <a:pt x="21820" y="38770"/>
                </a:lnTo>
                <a:lnTo>
                  <a:pt x="21820" y="38750"/>
                </a:lnTo>
                <a:lnTo>
                  <a:pt x="21820" y="38740"/>
                </a:lnTo>
                <a:lnTo>
                  <a:pt x="21820" y="38720"/>
                </a:lnTo>
                <a:lnTo>
                  <a:pt x="21870" y="38690"/>
                </a:lnTo>
                <a:lnTo>
                  <a:pt x="21730" y="38450"/>
                </a:lnTo>
                <a:lnTo>
                  <a:pt x="21680" y="38460"/>
                </a:lnTo>
                <a:lnTo>
                  <a:pt x="21590" y="38220"/>
                </a:lnTo>
                <a:lnTo>
                  <a:pt x="21570" y="38140"/>
                </a:lnTo>
                <a:lnTo>
                  <a:pt x="21480" y="37940"/>
                </a:lnTo>
                <a:lnTo>
                  <a:pt x="21340" y="37300"/>
                </a:lnTo>
                <a:lnTo>
                  <a:pt x="21240" y="37200"/>
                </a:lnTo>
                <a:lnTo>
                  <a:pt x="21300" y="37150"/>
                </a:lnTo>
                <a:lnTo>
                  <a:pt x="21380" y="37070"/>
                </a:lnTo>
                <a:lnTo>
                  <a:pt x="21390" y="37060"/>
                </a:lnTo>
                <a:lnTo>
                  <a:pt x="21430" y="36920"/>
                </a:lnTo>
                <a:lnTo>
                  <a:pt x="21340" y="36810"/>
                </a:lnTo>
                <a:lnTo>
                  <a:pt x="21290" y="36810"/>
                </a:lnTo>
                <a:lnTo>
                  <a:pt x="21160" y="36740"/>
                </a:lnTo>
                <a:lnTo>
                  <a:pt x="21100" y="36710"/>
                </a:lnTo>
                <a:lnTo>
                  <a:pt x="21000" y="36650"/>
                </a:lnTo>
                <a:lnTo>
                  <a:pt x="20860" y="36580"/>
                </a:lnTo>
                <a:lnTo>
                  <a:pt x="20810" y="36580"/>
                </a:lnTo>
                <a:lnTo>
                  <a:pt x="20630" y="36520"/>
                </a:lnTo>
                <a:lnTo>
                  <a:pt x="20180" y="36360"/>
                </a:lnTo>
                <a:lnTo>
                  <a:pt x="20050" y="36260"/>
                </a:lnTo>
                <a:lnTo>
                  <a:pt x="19850" y="36170"/>
                </a:lnTo>
                <a:lnTo>
                  <a:pt x="19630" y="36050"/>
                </a:lnTo>
                <a:lnTo>
                  <a:pt x="19350" y="36010"/>
                </a:lnTo>
                <a:lnTo>
                  <a:pt x="19030" y="35750"/>
                </a:lnTo>
                <a:lnTo>
                  <a:pt x="18920" y="35690"/>
                </a:lnTo>
                <a:lnTo>
                  <a:pt x="19190" y="35470"/>
                </a:lnTo>
                <a:lnTo>
                  <a:pt x="19300" y="35300"/>
                </a:lnTo>
                <a:lnTo>
                  <a:pt x="19520" y="35000"/>
                </a:lnTo>
                <a:lnTo>
                  <a:pt x="19780" y="34640"/>
                </a:lnTo>
                <a:lnTo>
                  <a:pt x="19850" y="34560"/>
                </a:lnTo>
                <a:lnTo>
                  <a:pt x="19930" y="34560"/>
                </a:lnTo>
                <a:lnTo>
                  <a:pt x="19920" y="34500"/>
                </a:lnTo>
                <a:lnTo>
                  <a:pt x="20030" y="34420"/>
                </a:lnTo>
                <a:lnTo>
                  <a:pt x="20070" y="34230"/>
                </a:lnTo>
                <a:lnTo>
                  <a:pt x="20070" y="34070"/>
                </a:lnTo>
                <a:lnTo>
                  <a:pt x="20110" y="34080"/>
                </a:lnTo>
                <a:lnTo>
                  <a:pt x="20160" y="34030"/>
                </a:lnTo>
                <a:lnTo>
                  <a:pt x="20290" y="34040"/>
                </a:lnTo>
                <a:lnTo>
                  <a:pt x="20320" y="33990"/>
                </a:lnTo>
                <a:lnTo>
                  <a:pt x="20410" y="33940"/>
                </a:lnTo>
                <a:lnTo>
                  <a:pt x="20640" y="33780"/>
                </a:lnTo>
                <a:lnTo>
                  <a:pt x="20700" y="33640"/>
                </a:lnTo>
                <a:lnTo>
                  <a:pt x="20780" y="33650"/>
                </a:lnTo>
                <a:lnTo>
                  <a:pt x="20880" y="33330"/>
                </a:lnTo>
                <a:lnTo>
                  <a:pt x="20910" y="33260"/>
                </a:lnTo>
                <a:lnTo>
                  <a:pt x="20920" y="33170"/>
                </a:lnTo>
                <a:lnTo>
                  <a:pt x="20980" y="33120"/>
                </a:lnTo>
                <a:lnTo>
                  <a:pt x="21020" y="32930"/>
                </a:lnTo>
                <a:lnTo>
                  <a:pt x="21090" y="32830"/>
                </a:lnTo>
                <a:lnTo>
                  <a:pt x="21130" y="32810"/>
                </a:lnTo>
                <a:lnTo>
                  <a:pt x="21120" y="32710"/>
                </a:lnTo>
                <a:lnTo>
                  <a:pt x="21180" y="32590"/>
                </a:lnTo>
                <a:lnTo>
                  <a:pt x="21270" y="32600"/>
                </a:lnTo>
                <a:lnTo>
                  <a:pt x="21320" y="32640"/>
                </a:lnTo>
                <a:lnTo>
                  <a:pt x="21380" y="32630"/>
                </a:lnTo>
                <a:lnTo>
                  <a:pt x="21430" y="32590"/>
                </a:lnTo>
                <a:lnTo>
                  <a:pt x="21490" y="32600"/>
                </a:lnTo>
                <a:lnTo>
                  <a:pt x="21560" y="32480"/>
                </a:lnTo>
                <a:lnTo>
                  <a:pt x="21580" y="32470"/>
                </a:lnTo>
                <a:lnTo>
                  <a:pt x="21630" y="32470"/>
                </a:lnTo>
                <a:lnTo>
                  <a:pt x="21660" y="32460"/>
                </a:lnTo>
                <a:lnTo>
                  <a:pt x="21670" y="32460"/>
                </a:lnTo>
                <a:lnTo>
                  <a:pt x="21680" y="32470"/>
                </a:lnTo>
                <a:lnTo>
                  <a:pt x="21680" y="32480"/>
                </a:lnTo>
                <a:lnTo>
                  <a:pt x="21680" y="32500"/>
                </a:lnTo>
                <a:lnTo>
                  <a:pt x="21690" y="32530"/>
                </a:lnTo>
                <a:lnTo>
                  <a:pt x="21680" y="32570"/>
                </a:lnTo>
                <a:lnTo>
                  <a:pt x="21690" y="32600"/>
                </a:lnTo>
                <a:lnTo>
                  <a:pt x="21710" y="32620"/>
                </a:lnTo>
                <a:lnTo>
                  <a:pt x="21720" y="32640"/>
                </a:lnTo>
                <a:lnTo>
                  <a:pt x="21720" y="32680"/>
                </a:lnTo>
                <a:lnTo>
                  <a:pt x="21710" y="32730"/>
                </a:lnTo>
                <a:lnTo>
                  <a:pt x="21690" y="32770"/>
                </a:lnTo>
                <a:lnTo>
                  <a:pt x="21670" y="32790"/>
                </a:lnTo>
                <a:lnTo>
                  <a:pt x="21620" y="32810"/>
                </a:lnTo>
                <a:lnTo>
                  <a:pt x="21610" y="32820"/>
                </a:lnTo>
                <a:lnTo>
                  <a:pt x="21600" y="32830"/>
                </a:lnTo>
                <a:lnTo>
                  <a:pt x="21600" y="32840"/>
                </a:lnTo>
                <a:lnTo>
                  <a:pt x="21620" y="32860"/>
                </a:lnTo>
                <a:lnTo>
                  <a:pt x="21660" y="32870"/>
                </a:lnTo>
                <a:lnTo>
                  <a:pt x="21750" y="32900"/>
                </a:lnTo>
                <a:lnTo>
                  <a:pt x="21780" y="32900"/>
                </a:lnTo>
                <a:lnTo>
                  <a:pt x="21800" y="32900"/>
                </a:lnTo>
                <a:lnTo>
                  <a:pt x="21840" y="32890"/>
                </a:lnTo>
                <a:lnTo>
                  <a:pt x="21870" y="32890"/>
                </a:lnTo>
                <a:lnTo>
                  <a:pt x="21880" y="32910"/>
                </a:lnTo>
                <a:lnTo>
                  <a:pt x="21880" y="32920"/>
                </a:lnTo>
                <a:lnTo>
                  <a:pt x="21880" y="32950"/>
                </a:lnTo>
                <a:lnTo>
                  <a:pt x="21890" y="33010"/>
                </a:lnTo>
                <a:lnTo>
                  <a:pt x="21940" y="33130"/>
                </a:lnTo>
                <a:lnTo>
                  <a:pt x="21980" y="33180"/>
                </a:lnTo>
                <a:lnTo>
                  <a:pt x="22020" y="33180"/>
                </a:lnTo>
                <a:lnTo>
                  <a:pt x="22040" y="33180"/>
                </a:lnTo>
                <a:lnTo>
                  <a:pt x="22070" y="33160"/>
                </a:lnTo>
                <a:lnTo>
                  <a:pt x="22090" y="33140"/>
                </a:lnTo>
                <a:lnTo>
                  <a:pt x="22120" y="33130"/>
                </a:lnTo>
                <a:lnTo>
                  <a:pt x="22270" y="33080"/>
                </a:lnTo>
                <a:lnTo>
                  <a:pt x="22300" y="33080"/>
                </a:lnTo>
                <a:lnTo>
                  <a:pt x="22340" y="33100"/>
                </a:lnTo>
                <a:lnTo>
                  <a:pt x="22380" y="33130"/>
                </a:lnTo>
                <a:lnTo>
                  <a:pt x="22410" y="33190"/>
                </a:lnTo>
                <a:lnTo>
                  <a:pt x="22510" y="33400"/>
                </a:lnTo>
                <a:lnTo>
                  <a:pt x="22560" y="33430"/>
                </a:lnTo>
                <a:lnTo>
                  <a:pt x="22640" y="33450"/>
                </a:lnTo>
                <a:lnTo>
                  <a:pt x="22690" y="33440"/>
                </a:lnTo>
                <a:lnTo>
                  <a:pt x="22730" y="33420"/>
                </a:lnTo>
                <a:lnTo>
                  <a:pt x="22820" y="33330"/>
                </a:lnTo>
                <a:lnTo>
                  <a:pt x="22860" y="33320"/>
                </a:lnTo>
                <a:lnTo>
                  <a:pt x="22910" y="33320"/>
                </a:lnTo>
                <a:lnTo>
                  <a:pt x="22960" y="33340"/>
                </a:lnTo>
                <a:lnTo>
                  <a:pt x="23020" y="33350"/>
                </a:lnTo>
                <a:lnTo>
                  <a:pt x="23020" y="33300"/>
                </a:lnTo>
                <a:lnTo>
                  <a:pt x="23030" y="33270"/>
                </a:lnTo>
                <a:lnTo>
                  <a:pt x="23080" y="33230"/>
                </a:lnTo>
                <a:lnTo>
                  <a:pt x="23230" y="32870"/>
                </a:lnTo>
                <a:lnTo>
                  <a:pt x="23510" y="33240"/>
                </a:lnTo>
                <a:lnTo>
                  <a:pt x="23870" y="32940"/>
                </a:lnTo>
                <a:lnTo>
                  <a:pt x="24350" y="32550"/>
                </a:lnTo>
                <a:lnTo>
                  <a:pt x="24400" y="32590"/>
                </a:lnTo>
                <a:lnTo>
                  <a:pt x="24400" y="32520"/>
                </a:lnTo>
                <a:lnTo>
                  <a:pt x="24540" y="32570"/>
                </a:lnTo>
                <a:lnTo>
                  <a:pt x="24550" y="32680"/>
                </a:lnTo>
                <a:lnTo>
                  <a:pt x="24610" y="32710"/>
                </a:lnTo>
                <a:lnTo>
                  <a:pt x="24640" y="32680"/>
                </a:lnTo>
                <a:lnTo>
                  <a:pt x="24860" y="32930"/>
                </a:lnTo>
                <a:lnTo>
                  <a:pt x="25750" y="32200"/>
                </a:lnTo>
                <a:lnTo>
                  <a:pt x="25580" y="31980"/>
                </a:lnTo>
                <a:lnTo>
                  <a:pt x="25630" y="31980"/>
                </a:lnTo>
                <a:lnTo>
                  <a:pt x="25630" y="31760"/>
                </a:lnTo>
                <a:lnTo>
                  <a:pt x="25470" y="31760"/>
                </a:lnTo>
                <a:lnTo>
                  <a:pt x="25380" y="31700"/>
                </a:lnTo>
                <a:lnTo>
                  <a:pt x="25480" y="31580"/>
                </a:lnTo>
                <a:lnTo>
                  <a:pt x="25380" y="31560"/>
                </a:lnTo>
                <a:lnTo>
                  <a:pt x="25320" y="31610"/>
                </a:lnTo>
                <a:lnTo>
                  <a:pt x="25240" y="31560"/>
                </a:lnTo>
                <a:lnTo>
                  <a:pt x="25300" y="31480"/>
                </a:lnTo>
                <a:lnTo>
                  <a:pt x="25180" y="31450"/>
                </a:lnTo>
                <a:lnTo>
                  <a:pt x="25140" y="31470"/>
                </a:lnTo>
                <a:lnTo>
                  <a:pt x="25080" y="31460"/>
                </a:lnTo>
                <a:lnTo>
                  <a:pt x="25110" y="31420"/>
                </a:lnTo>
                <a:lnTo>
                  <a:pt x="25010" y="31300"/>
                </a:lnTo>
                <a:lnTo>
                  <a:pt x="25000" y="31260"/>
                </a:lnTo>
                <a:lnTo>
                  <a:pt x="25020" y="31210"/>
                </a:lnTo>
                <a:lnTo>
                  <a:pt x="25050" y="31180"/>
                </a:lnTo>
                <a:lnTo>
                  <a:pt x="25140" y="31160"/>
                </a:lnTo>
                <a:lnTo>
                  <a:pt x="25230" y="31180"/>
                </a:lnTo>
                <a:lnTo>
                  <a:pt x="25350" y="31170"/>
                </a:lnTo>
                <a:lnTo>
                  <a:pt x="25480" y="31120"/>
                </a:lnTo>
                <a:lnTo>
                  <a:pt x="25500" y="31110"/>
                </a:lnTo>
                <a:lnTo>
                  <a:pt x="25330" y="31010"/>
                </a:lnTo>
                <a:lnTo>
                  <a:pt x="25430" y="30720"/>
                </a:lnTo>
                <a:lnTo>
                  <a:pt x="25580" y="30730"/>
                </a:lnTo>
                <a:lnTo>
                  <a:pt x="25590" y="30920"/>
                </a:lnTo>
                <a:lnTo>
                  <a:pt x="25810" y="30800"/>
                </a:lnTo>
                <a:lnTo>
                  <a:pt x="25810" y="30880"/>
                </a:lnTo>
                <a:lnTo>
                  <a:pt x="26090" y="30770"/>
                </a:lnTo>
                <a:lnTo>
                  <a:pt x="26240" y="30940"/>
                </a:lnTo>
                <a:lnTo>
                  <a:pt x="26320" y="31030"/>
                </a:lnTo>
                <a:lnTo>
                  <a:pt x="26560" y="31310"/>
                </a:lnTo>
                <a:lnTo>
                  <a:pt x="26540" y="31430"/>
                </a:lnTo>
                <a:lnTo>
                  <a:pt x="26480" y="31490"/>
                </a:lnTo>
                <a:lnTo>
                  <a:pt x="26660" y="31670"/>
                </a:lnTo>
                <a:lnTo>
                  <a:pt x="26860" y="31710"/>
                </a:lnTo>
                <a:lnTo>
                  <a:pt x="26900" y="31690"/>
                </a:lnTo>
                <a:lnTo>
                  <a:pt x="26950" y="31650"/>
                </a:lnTo>
                <a:lnTo>
                  <a:pt x="27080" y="31550"/>
                </a:lnTo>
                <a:lnTo>
                  <a:pt x="27350" y="31860"/>
                </a:lnTo>
                <a:lnTo>
                  <a:pt x="27450" y="31970"/>
                </a:lnTo>
                <a:lnTo>
                  <a:pt x="27450" y="31710"/>
                </a:lnTo>
                <a:lnTo>
                  <a:pt x="27480" y="31690"/>
                </a:lnTo>
                <a:lnTo>
                  <a:pt x="27490" y="31680"/>
                </a:lnTo>
                <a:lnTo>
                  <a:pt x="27610" y="31580"/>
                </a:lnTo>
                <a:lnTo>
                  <a:pt x="27790" y="31520"/>
                </a:lnTo>
                <a:lnTo>
                  <a:pt x="27930" y="31400"/>
                </a:lnTo>
                <a:lnTo>
                  <a:pt x="27950" y="31410"/>
                </a:lnTo>
                <a:lnTo>
                  <a:pt x="27980" y="31420"/>
                </a:lnTo>
                <a:lnTo>
                  <a:pt x="28030" y="31440"/>
                </a:lnTo>
                <a:lnTo>
                  <a:pt x="28040" y="31440"/>
                </a:lnTo>
                <a:lnTo>
                  <a:pt x="28070" y="31500"/>
                </a:lnTo>
                <a:lnTo>
                  <a:pt x="28080" y="31520"/>
                </a:lnTo>
                <a:lnTo>
                  <a:pt x="28090" y="31530"/>
                </a:lnTo>
                <a:lnTo>
                  <a:pt x="28120" y="31540"/>
                </a:lnTo>
                <a:lnTo>
                  <a:pt x="28140" y="31540"/>
                </a:lnTo>
                <a:lnTo>
                  <a:pt x="28160" y="31550"/>
                </a:lnTo>
                <a:lnTo>
                  <a:pt x="28210" y="31540"/>
                </a:lnTo>
                <a:lnTo>
                  <a:pt x="28230" y="31540"/>
                </a:lnTo>
                <a:lnTo>
                  <a:pt x="28250" y="31540"/>
                </a:lnTo>
                <a:lnTo>
                  <a:pt x="28260" y="31540"/>
                </a:lnTo>
                <a:lnTo>
                  <a:pt x="28270" y="31550"/>
                </a:lnTo>
                <a:lnTo>
                  <a:pt x="28290" y="31570"/>
                </a:lnTo>
                <a:lnTo>
                  <a:pt x="28600" y="31390"/>
                </a:lnTo>
                <a:lnTo>
                  <a:pt x="29660" y="30810"/>
                </a:lnTo>
                <a:lnTo>
                  <a:pt x="29970" y="31220"/>
                </a:lnTo>
                <a:lnTo>
                  <a:pt x="30050" y="31190"/>
                </a:lnTo>
                <a:lnTo>
                  <a:pt x="30090" y="31170"/>
                </a:lnTo>
                <a:lnTo>
                  <a:pt x="30090" y="31160"/>
                </a:lnTo>
                <a:lnTo>
                  <a:pt x="30090" y="31170"/>
                </a:lnTo>
                <a:lnTo>
                  <a:pt x="30100" y="31170"/>
                </a:lnTo>
                <a:lnTo>
                  <a:pt x="30100" y="31160"/>
                </a:lnTo>
                <a:lnTo>
                  <a:pt x="30100" y="31150"/>
                </a:lnTo>
                <a:lnTo>
                  <a:pt x="30110" y="31150"/>
                </a:lnTo>
                <a:lnTo>
                  <a:pt x="30110" y="31140"/>
                </a:lnTo>
                <a:lnTo>
                  <a:pt x="30120" y="31140"/>
                </a:lnTo>
                <a:lnTo>
                  <a:pt x="30130" y="31140"/>
                </a:lnTo>
                <a:lnTo>
                  <a:pt x="30140" y="31140"/>
                </a:lnTo>
                <a:lnTo>
                  <a:pt x="30150" y="31140"/>
                </a:lnTo>
                <a:lnTo>
                  <a:pt x="30150" y="31150"/>
                </a:lnTo>
                <a:lnTo>
                  <a:pt x="30150" y="31140"/>
                </a:lnTo>
                <a:lnTo>
                  <a:pt x="30160" y="31140"/>
                </a:lnTo>
                <a:lnTo>
                  <a:pt x="30150" y="31140"/>
                </a:lnTo>
                <a:lnTo>
                  <a:pt x="30150" y="31130"/>
                </a:lnTo>
                <a:lnTo>
                  <a:pt x="30160" y="31130"/>
                </a:lnTo>
                <a:lnTo>
                  <a:pt x="30160" y="31120"/>
                </a:lnTo>
                <a:lnTo>
                  <a:pt x="30150" y="31120"/>
                </a:lnTo>
                <a:lnTo>
                  <a:pt x="30140" y="31110"/>
                </a:lnTo>
                <a:lnTo>
                  <a:pt x="30130" y="31100"/>
                </a:lnTo>
                <a:lnTo>
                  <a:pt x="30130" y="31090"/>
                </a:lnTo>
                <a:lnTo>
                  <a:pt x="30120" y="31090"/>
                </a:lnTo>
                <a:lnTo>
                  <a:pt x="30120" y="31080"/>
                </a:lnTo>
                <a:lnTo>
                  <a:pt x="30120" y="31070"/>
                </a:lnTo>
                <a:lnTo>
                  <a:pt x="30130" y="31070"/>
                </a:lnTo>
                <a:lnTo>
                  <a:pt x="30130" y="31060"/>
                </a:lnTo>
                <a:lnTo>
                  <a:pt x="30130" y="31050"/>
                </a:lnTo>
                <a:lnTo>
                  <a:pt x="30140" y="31060"/>
                </a:lnTo>
                <a:lnTo>
                  <a:pt x="30150" y="31060"/>
                </a:lnTo>
                <a:lnTo>
                  <a:pt x="30150" y="31050"/>
                </a:lnTo>
                <a:lnTo>
                  <a:pt x="30150" y="31040"/>
                </a:lnTo>
                <a:lnTo>
                  <a:pt x="30150" y="31030"/>
                </a:lnTo>
                <a:lnTo>
                  <a:pt x="30150" y="31020"/>
                </a:lnTo>
                <a:lnTo>
                  <a:pt x="30160" y="31020"/>
                </a:lnTo>
                <a:lnTo>
                  <a:pt x="30170" y="31020"/>
                </a:lnTo>
                <a:lnTo>
                  <a:pt x="30180" y="31020"/>
                </a:lnTo>
                <a:lnTo>
                  <a:pt x="30180" y="31010"/>
                </a:lnTo>
                <a:lnTo>
                  <a:pt x="30180" y="31000"/>
                </a:lnTo>
                <a:lnTo>
                  <a:pt x="30190" y="31000"/>
                </a:lnTo>
                <a:lnTo>
                  <a:pt x="30200" y="31000"/>
                </a:lnTo>
                <a:lnTo>
                  <a:pt x="30200" y="31010"/>
                </a:lnTo>
                <a:lnTo>
                  <a:pt x="30200" y="31000"/>
                </a:lnTo>
                <a:lnTo>
                  <a:pt x="30210" y="31000"/>
                </a:lnTo>
                <a:lnTo>
                  <a:pt x="30210" y="31010"/>
                </a:lnTo>
                <a:lnTo>
                  <a:pt x="30220" y="31010"/>
                </a:lnTo>
                <a:lnTo>
                  <a:pt x="30220" y="31000"/>
                </a:lnTo>
                <a:lnTo>
                  <a:pt x="30220" y="31010"/>
                </a:lnTo>
                <a:lnTo>
                  <a:pt x="30230" y="31010"/>
                </a:lnTo>
                <a:lnTo>
                  <a:pt x="30230" y="31020"/>
                </a:lnTo>
                <a:lnTo>
                  <a:pt x="30230" y="31030"/>
                </a:lnTo>
                <a:lnTo>
                  <a:pt x="30220" y="31030"/>
                </a:lnTo>
                <a:lnTo>
                  <a:pt x="30210" y="31040"/>
                </a:lnTo>
                <a:lnTo>
                  <a:pt x="30220" y="31040"/>
                </a:lnTo>
                <a:lnTo>
                  <a:pt x="30230" y="31040"/>
                </a:lnTo>
                <a:lnTo>
                  <a:pt x="30240" y="31040"/>
                </a:lnTo>
                <a:lnTo>
                  <a:pt x="30240" y="31030"/>
                </a:lnTo>
                <a:lnTo>
                  <a:pt x="30250" y="31030"/>
                </a:lnTo>
                <a:lnTo>
                  <a:pt x="30250" y="31020"/>
                </a:lnTo>
                <a:lnTo>
                  <a:pt x="30260" y="31020"/>
                </a:lnTo>
                <a:lnTo>
                  <a:pt x="30270" y="31020"/>
                </a:lnTo>
                <a:lnTo>
                  <a:pt x="30280" y="31020"/>
                </a:lnTo>
                <a:lnTo>
                  <a:pt x="30280" y="31010"/>
                </a:lnTo>
                <a:lnTo>
                  <a:pt x="30290" y="31010"/>
                </a:lnTo>
                <a:lnTo>
                  <a:pt x="30290" y="31020"/>
                </a:lnTo>
                <a:lnTo>
                  <a:pt x="30300" y="31020"/>
                </a:lnTo>
                <a:lnTo>
                  <a:pt x="30300" y="31010"/>
                </a:lnTo>
                <a:lnTo>
                  <a:pt x="30300" y="31000"/>
                </a:lnTo>
                <a:lnTo>
                  <a:pt x="30310" y="31000"/>
                </a:lnTo>
                <a:lnTo>
                  <a:pt x="30320" y="31000"/>
                </a:lnTo>
                <a:lnTo>
                  <a:pt x="30330" y="31000"/>
                </a:lnTo>
                <a:lnTo>
                  <a:pt x="30340" y="31000"/>
                </a:lnTo>
                <a:lnTo>
                  <a:pt x="30340" y="30990"/>
                </a:lnTo>
                <a:lnTo>
                  <a:pt x="30340" y="30980"/>
                </a:lnTo>
                <a:lnTo>
                  <a:pt x="30340" y="30970"/>
                </a:lnTo>
                <a:lnTo>
                  <a:pt x="30340" y="30960"/>
                </a:lnTo>
                <a:lnTo>
                  <a:pt x="30350" y="30960"/>
                </a:lnTo>
                <a:lnTo>
                  <a:pt x="30350" y="30950"/>
                </a:lnTo>
                <a:lnTo>
                  <a:pt x="30350" y="30940"/>
                </a:lnTo>
                <a:lnTo>
                  <a:pt x="30340" y="30940"/>
                </a:lnTo>
                <a:lnTo>
                  <a:pt x="30340" y="30930"/>
                </a:lnTo>
                <a:lnTo>
                  <a:pt x="30340" y="30920"/>
                </a:lnTo>
                <a:lnTo>
                  <a:pt x="30330" y="30920"/>
                </a:lnTo>
                <a:lnTo>
                  <a:pt x="30330" y="30910"/>
                </a:lnTo>
                <a:lnTo>
                  <a:pt x="30340" y="30910"/>
                </a:lnTo>
                <a:lnTo>
                  <a:pt x="30330" y="30900"/>
                </a:lnTo>
                <a:lnTo>
                  <a:pt x="30320" y="30900"/>
                </a:lnTo>
                <a:lnTo>
                  <a:pt x="30320" y="30890"/>
                </a:lnTo>
                <a:lnTo>
                  <a:pt x="30320" y="30880"/>
                </a:lnTo>
                <a:lnTo>
                  <a:pt x="30320" y="30870"/>
                </a:lnTo>
                <a:lnTo>
                  <a:pt x="30330" y="30870"/>
                </a:lnTo>
                <a:lnTo>
                  <a:pt x="30340" y="30870"/>
                </a:lnTo>
                <a:lnTo>
                  <a:pt x="30340" y="30860"/>
                </a:lnTo>
                <a:lnTo>
                  <a:pt x="30340" y="30850"/>
                </a:lnTo>
                <a:lnTo>
                  <a:pt x="30340" y="30840"/>
                </a:lnTo>
                <a:lnTo>
                  <a:pt x="30340" y="30830"/>
                </a:lnTo>
                <a:lnTo>
                  <a:pt x="30340" y="30840"/>
                </a:lnTo>
                <a:lnTo>
                  <a:pt x="30350" y="30840"/>
                </a:lnTo>
                <a:lnTo>
                  <a:pt x="30360" y="30850"/>
                </a:lnTo>
                <a:lnTo>
                  <a:pt x="30370" y="30860"/>
                </a:lnTo>
                <a:lnTo>
                  <a:pt x="30380" y="30860"/>
                </a:lnTo>
                <a:lnTo>
                  <a:pt x="30380" y="30870"/>
                </a:lnTo>
                <a:lnTo>
                  <a:pt x="30390" y="30870"/>
                </a:lnTo>
                <a:lnTo>
                  <a:pt x="30400" y="30880"/>
                </a:lnTo>
                <a:lnTo>
                  <a:pt x="30410" y="30880"/>
                </a:lnTo>
                <a:lnTo>
                  <a:pt x="30420" y="30890"/>
                </a:lnTo>
                <a:lnTo>
                  <a:pt x="30430" y="30890"/>
                </a:lnTo>
                <a:lnTo>
                  <a:pt x="30430" y="30900"/>
                </a:lnTo>
                <a:lnTo>
                  <a:pt x="30440" y="30900"/>
                </a:lnTo>
                <a:lnTo>
                  <a:pt x="30450" y="30900"/>
                </a:lnTo>
                <a:lnTo>
                  <a:pt x="30460" y="30900"/>
                </a:lnTo>
                <a:lnTo>
                  <a:pt x="30470" y="30900"/>
                </a:lnTo>
                <a:lnTo>
                  <a:pt x="30470" y="30890"/>
                </a:lnTo>
                <a:lnTo>
                  <a:pt x="30480" y="30890"/>
                </a:lnTo>
                <a:lnTo>
                  <a:pt x="30490" y="30890"/>
                </a:lnTo>
                <a:lnTo>
                  <a:pt x="30490" y="30900"/>
                </a:lnTo>
                <a:lnTo>
                  <a:pt x="30500" y="30900"/>
                </a:lnTo>
                <a:lnTo>
                  <a:pt x="30510" y="30900"/>
                </a:lnTo>
                <a:lnTo>
                  <a:pt x="30510" y="30890"/>
                </a:lnTo>
                <a:lnTo>
                  <a:pt x="30520" y="30890"/>
                </a:lnTo>
                <a:lnTo>
                  <a:pt x="30530" y="30880"/>
                </a:lnTo>
                <a:lnTo>
                  <a:pt x="30530" y="30870"/>
                </a:lnTo>
                <a:lnTo>
                  <a:pt x="30530" y="30860"/>
                </a:lnTo>
                <a:lnTo>
                  <a:pt x="30530" y="30850"/>
                </a:lnTo>
                <a:lnTo>
                  <a:pt x="30530" y="30840"/>
                </a:lnTo>
                <a:lnTo>
                  <a:pt x="30540" y="30840"/>
                </a:lnTo>
                <a:lnTo>
                  <a:pt x="30540" y="30830"/>
                </a:lnTo>
                <a:lnTo>
                  <a:pt x="30540" y="30820"/>
                </a:lnTo>
                <a:lnTo>
                  <a:pt x="30540" y="30810"/>
                </a:lnTo>
                <a:lnTo>
                  <a:pt x="30530" y="30810"/>
                </a:lnTo>
                <a:lnTo>
                  <a:pt x="30530" y="30800"/>
                </a:lnTo>
                <a:lnTo>
                  <a:pt x="30530" y="30790"/>
                </a:lnTo>
                <a:lnTo>
                  <a:pt x="30530" y="30780"/>
                </a:lnTo>
                <a:lnTo>
                  <a:pt x="30530" y="30770"/>
                </a:lnTo>
                <a:lnTo>
                  <a:pt x="30530" y="30760"/>
                </a:lnTo>
                <a:lnTo>
                  <a:pt x="30520" y="30760"/>
                </a:lnTo>
                <a:lnTo>
                  <a:pt x="30510" y="30760"/>
                </a:lnTo>
                <a:lnTo>
                  <a:pt x="30510" y="30750"/>
                </a:lnTo>
                <a:lnTo>
                  <a:pt x="30500" y="30750"/>
                </a:lnTo>
                <a:lnTo>
                  <a:pt x="30510" y="30740"/>
                </a:lnTo>
                <a:lnTo>
                  <a:pt x="30520" y="30740"/>
                </a:lnTo>
                <a:lnTo>
                  <a:pt x="30530" y="30740"/>
                </a:lnTo>
                <a:lnTo>
                  <a:pt x="30530" y="30730"/>
                </a:lnTo>
                <a:lnTo>
                  <a:pt x="30540" y="30730"/>
                </a:lnTo>
                <a:lnTo>
                  <a:pt x="30550" y="30720"/>
                </a:lnTo>
                <a:lnTo>
                  <a:pt x="30540" y="30710"/>
                </a:lnTo>
                <a:lnTo>
                  <a:pt x="30530" y="30710"/>
                </a:lnTo>
                <a:lnTo>
                  <a:pt x="30520" y="30700"/>
                </a:lnTo>
                <a:lnTo>
                  <a:pt x="30530" y="30700"/>
                </a:lnTo>
                <a:lnTo>
                  <a:pt x="30530" y="30690"/>
                </a:lnTo>
                <a:lnTo>
                  <a:pt x="30520" y="30690"/>
                </a:lnTo>
                <a:lnTo>
                  <a:pt x="30520" y="30680"/>
                </a:lnTo>
                <a:lnTo>
                  <a:pt x="30520" y="30670"/>
                </a:lnTo>
                <a:lnTo>
                  <a:pt x="30530" y="30670"/>
                </a:lnTo>
                <a:lnTo>
                  <a:pt x="30540" y="30660"/>
                </a:lnTo>
                <a:lnTo>
                  <a:pt x="30530" y="30650"/>
                </a:lnTo>
                <a:lnTo>
                  <a:pt x="30520" y="30650"/>
                </a:lnTo>
                <a:lnTo>
                  <a:pt x="30520" y="30640"/>
                </a:lnTo>
                <a:lnTo>
                  <a:pt x="30510" y="30640"/>
                </a:lnTo>
                <a:lnTo>
                  <a:pt x="30510" y="30630"/>
                </a:lnTo>
                <a:lnTo>
                  <a:pt x="30500" y="30630"/>
                </a:lnTo>
                <a:lnTo>
                  <a:pt x="30500" y="30640"/>
                </a:lnTo>
                <a:lnTo>
                  <a:pt x="30490" y="30640"/>
                </a:lnTo>
                <a:lnTo>
                  <a:pt x="30490" y="30630"/>
                </a:lnTo>
                <a:lnTo>
                  <a:pt x="30480" y="30640"/>
                </a:lnTo>
                <a:lnTo>
                  <a:pt x="30480" y="30630"/>
                </a:lnTo>
                <a:lnTo>
                  <a:pt x="30480" y="30620"/>
                </a:lnTo>
                <a:lnTo>
                  <a:pt x="30480" y="30610"/>
                </a:lnTo>
                <a:lnTo>
                  <a:pt x="30480" y="30600"/>
                </a:lnTo>
                <a:lnTo>
                  <a:pt x="30470" y="30600"/>
                </a:lnTo>
                <a:lnTo>
                  <a:pt x="30460" y="30590"/>
                </a:lnTo>
                <a:lnTo>
                  <a:pt x="30460" y="30580"/>
                </a:lnTo>
                <a:lnTo>
                  <a:pt x="30460" y="30570"/>
                </a:lnTo>
                <a:lnTo>
                  <a:pt x="30450" y="30560"/>
                </a:lnTo>
                <a:lnTo>
                  <a:pt x="30450" y="30550"/>
                </a:lnTo>
                <a:lnTo>
                  <a:pt x="30450" y="30540"/>
                </a:lnTo>
                <a:lnTo>
                  <a:pt x="30440" y="30540"/>
                </a:lnTo>
                <a:lnTo>
                  <a:pt x="30440" y="30530"/>
                </a:lnTo>
                <a:lnTo>
                  <a:pt x="30430" y="30530"/>
                </a:lnTo>
                <a:lnTo>
                  <a:pt x="30430" y="30520"/>
                </a:lnTo>
                <a:lnTo>
                  <a:pt x="30440" y="30520"/>
                </a:lnTo>
                <a:lnTo>
                  <a:pt x="30440" y="30510"/>
                </a:lnTo>
                <a:lnTo>
                  <a:pt x="30450" y="30510"/>
                </a:lnTo>
                <a:lnTo>
                  <a:pt x="30460" y="30520"/>
                </a:lnTo>
                <a:lnTo>
                  <a:pt x="30470" y="30520"/>
                </a:lnTo>
                <a:lnTo>
                  <a:pt x="30480" y="30520"/>
                </a:lnTo>
                <a:lnTo>
                  <a:pt x="30490" y="30520"/>
                </a:lnTo>
                <a:lnTo>
                  <a:pt x="30500" y="30530"/>
                </a:lnTo>
                <a:lnTo>
                  <a:pt x="30510" y="30530"/>
                </a:lnTo>
                <a:lnTo>
                  <a:pt x="30520" y="30530"/>
                </a:lnTo>
                <a:lnTo>
                  <a:pt x="30520" y="30540"/>
                </a:lnTo>
                <a:lnTo>
                  <a:pt x="30530" y="30540"/>
                </a:lnTo>
                <a:lnTo>
                  <a:pt x="30540" y="30540"/>
                </a:lnTo>
                <a:lnTo>
                  <a:pt x="30550" y="30540"/>
                </a:lnTo>
                <a:lnTo>
                  <a:pt x="30560" y="30540"/>
                </a:lnTo>
                <a:lnTo>
                  <a:pt x="30570" y="30540"/>
                </a:lnTo>
                <a:lnTo>
                  <a:pt x="30570" y="30530"/>
                </a:lnTo>
                <a:lnTo>
                  <a:pt x="30580" y="30530"/>
                </a:lnTo>
                <a:lnTo>
                  <a:pt x="30580" y="30520"/>
                </a:lnTo>
                <a:lnTo>
                  <a:pt x="30580" y="30510"/>
                </a:lnTo>
                <a:lnTo>
                  <a:pt x="30570" y="30510"/>
                </a:lnTo>
                <a:lnTo>
                  <a:pt x="30580" y="30510"/>
                </a:lnTo>
                <a:lnTo>
                  <a:pt x="30580" y="30500"/>
                </a:lnTo>
                <a:lnTo>
                  <a:pt x="30590" y="30500"/>
                </a:lnTo>
                <a:lnTo>
                  <a:pt x="30600" y="30500"/>
                </a:lnTo>
                <a:lnTo>
                  <a:pt x="30600" y="30490"/>
                </a:lnTo>
                <a:lnTo>
                  <a:pt x="30600" y="30480"/>
                </a:lnTo>
                <a:lnTo>
                  <a:pt x="30610" y="30480"/>
                </a:lnTo>
                <a:lnTo>
                  <a:pt x="30620" y="30480"/>
                </a:lnTo>
                <a:lnTo>
                  <a:pt x="30620" y="30470"/>
                </a:lnTo>
                <a:lnTo>
                  <a:pt x="30610" y="30470"/>
                </a:lnTo>
                <a:lnTo>
                  <a:pt x="30610" y="30460"/>
                </a:lnTo>
                <a:lnTo>
                  <a:pt x="30620" y="30460"/>
                </a:lnTo>
                <a:lnTo>
                  <a:pt x="30620" y="30450"/>
                </a:lnTo>
                <a:lnTo>
                  <a:pt x="30620" y="30440"/>
                </a:lnTo>
                <a:lnTo>
                  <a:pt x="30610" y="30440"/>
                </a:lnTo>
                <a:lnTo>
                  <a:pt x="30610" y="30430"/>
                </a:lnTo>
                <a:lnTo>
                  <a:pt x="30600" y="30420"/>
                </a:lnTo>
                <a:lnTo>
                  <a:pt x="30590" y="30420"/>
                </a:lnTo>
                <a:lnTo>
                  <a:pt x="30580" y="30410"/>
                </a:lnTo>
                <a:lnTo>
                  <a:pt x="30580" y="30400"/>
                </a:lnTo>
                <a:lnTo>
                  <a:pt x="30580" y="30390"/>
                </a:lnTo>
                <a:lnTo>
                  <a:pt x="30590" y="30380"/>
                </a:lnTo>
                <a:lnTo>
                  <a:pt x="30590" y="30370"/>
                </a:lnTo>
                <a:lnTo>
                  <a:pt x="30590" y="30360"/>
                </a:lnTo>
                <a:lnTo>
                  <a:pt x="30590" y="30350"/>
                </a:lnTo>
                <a:lnTo>
                  <a:pt x="30580" y="30350"/>
                </a:lnTo>
                <a:lnTo>
                  <a:pt x="30580" y="30340"/>
                </a:lnTo>
                <a:lnTo>
                  <a:pt x="30570" y="30340"/>
                </a:lnTo>
                <a:lnTo>
                  <a:pt x="30560" y="30350"/>
                </a:lnTo>
                <a:lnTo>
                  <a:pt x="30550" y="30350"/>
                </a:lnTo>
                <a:lnTo>
                  <a:pt x="30550" y="30340"/>
                </a:lnTo>
                <a:lnTo>
                  <a:pt x="30550" y="30330"/>
                </a:lnTo>
                <a:lnTo>
                  <a:pt x="30550" y="30320"/>
                </a:lnTo>
                <a:lnTo>
                  <a:pt x="30550" y="30310"/>
                </a:lnTo>
                <a:lnTo>
                  <a:pt x="30550" y="30300"/>
                </a:lnTo>
                <a:lnTo>
                  <a:pt x="30720" y="30290"/>
                </a:lnTo>
                <a:lnTo>
                  <a:pt x="31280" y="30430"/>
                </a:lnTo>
                <a:lnTo>
                  <a:pt x="31310" y="30450"/>
                </a:lnTo>
                <a:lnTo>
                  <a:pt x="31320" y="30920"/>
                </a:lnTo>
                <a:lnTo>
                  <a:pt x="31620" y="31110"/>
                </a:lnTo>
                <a:lnTo>
                  <a:pt x="31740" y="32060"/>
                </a:lnTo>
                <a:lnTo>
                  <a:pt x="32040" y="32010"/>
                </a:lnTo>
                <a:lnTo>
                  <a:pt x="32110" y="31710"/>
                </a:lnTo>
                <a:lnTo>
                  <a:pt x="32440" y="31810"/>
                </a:lnTo>
                <a:lnTo>
                  <a:pt x="32480" y="32130"/>
                </a:lnTo>
                <a:lnTo>
                  <a:pt x="32270" y="32390"/>
                </a:lnTo>
                <a:lnTo>
                  <a:pt x="32250" y="32760"/>
                </a:lnTo>
                <a:lnTo>
                  <a:pt x="31990" y="32850"/>
                </a:lnTo>
                <a:lnTo>
                  <a:pt x="30630" y="33240"/>
                </a:lnTo>
                <a:lnTo>
                  <a:pt x="30640" y="33270"/>
                </a:lnTo>
                <a:lnTo>
                  <a:pt x="30710" y="33480"/>
                </a:lnTo>
                <a:lnTo>
                  <a:pt x="30720" y="33500"/>
                </a:lnTo>
                <a:lnTo>
                  <a:pt x="30730" y="33520"/>
                </a:lnTo>
                <a:lnTo>
                  <a:pt x="30740" y="33550"/>
                </a:lnTo>
                <a:lnTo>
                  <a:pt x="30760" y="33570"/>
                </a:lnTo>
                <a:lnTo>
                  <a:pt x="30780" y="33590"/>
                </a:lnTo>
                <a:lnTo>
                  <a:pt x="30800" y="33610"/>
                </a:lnTo>
                <a:lnTo>
                  <a:pt x="30820" y="33620"/>
                </a:lnTo>
                <a:lnTo>
                  <a:pt x="30670" y="33680"/>
                </a:lnTo>
                <a:lnTo>
                  <a:pt x="30720" y="33830"/>
                </a:lnTo>
                <a:lnTo>
                  <a:pt x="30460" y="33920"/>
                </a:lnTo>
                <a:lnTo>
                  <a:pt x="30550" y="34120"/>
                </a:lnTo>
                <a:lnTo>
                  <a:pt x="30530" y="34260"/>
                </a:lnTo>
                <a:lnTo>
                  <a:pt x="30480" y="34270"/>
                </a:lnTo>
                <a:lnTo>
                  <a:pt x="30480" y="34310"/>
                </a:lnTo>
                <a:lnTo>
                  <a:pt x="30620" y="34320"/>
                </a:lnTo>
                <a:lnTo>
                  <a:pt x="30700" y="34560"/>
                </a:lnTo>
                <a:lnTo>
                  <a:pt x="30630" y="34630"/>
                </a:lnTo>
                <a:lnTo>
                  <a:pt x="30620" y="34640"/>
                </a:lnTo>
                <a:lnTo>
                  <a:pt x="30680" y="34670"/>
                </a:lnTo>
                <a:lnTo>
                  <a:pt x="30780" y="34660"/>
                </a:lnTo>
                <a:lnTo>
                  <a:pt x="30740" y="34780"/>
                </a:lnTo>
                <a:lnTo>
                  <a:pt x="30510" y="34780"/>
                </a:lnTo>
                <a:lnTo>
                  <a:pt x="30410" y="34800"/>
                </a:lnTo>
                <a:lnTo>
                  <a:pt x="30110" y="34820"/>
                </a:lnTo>
                <a:lnTo>
                  <a:pt x="30080" y="34740"/>
                </a:lnTo>
                <a:lnTo>
                  <a:pt x="29970" y="34770"/>
                </a:lnTo>
                <a:lnTo>
                  <a:pt x="29970" y="34830"/>
                </a:lnTo>
                <a:lnTo>
                  <a:pt x="29900" y="34850"/>
                </a:lnTo>
                <a:lnTo>
                  <a:pt x="29900" y="34800"/>
                </a:lnTo>
                <a:lnTo>
                  <a:pt x="29640" y="34810"/>
                </a:lnTo>
                <a:lnTo>
                  <a:pt x="29540" y="34830"/>
                </a:lnTo>
                <a:lnTo>
                  <a:pt x="29400" y="34790"/>
                </a:lnTo>
                <a:lnTo>
                  <a:pt x="29240" y="34770"/>
                </a:lnTo>
                <a:lnTo>
                  <a:pt x="29230" y="34830"/>
                </a:lnTo>
                <a:lnTo>
                  <a:pt x="29190" y="34930"/>
                </a:lnTo>
                <a:lnTo>
                  <a:pt x="29190" y="34950"/>
                </a:lnTo>
                <a:lnTo>
                  <a:pt x="29190" y="34970"/>
                </a:lnTo>
                <a:lnTo>
                  <a:pt x="29180" y="34990"/>
                </a:lnTo>
                <a:lnTo>
                  <a:pt x="29180" y="35010"/>
                </a:lnTo>
                <a:lnTo>
                  <a:pt x="29160" y="35030"/>
                </a:lnTo>
                <a:lnTo>
                  <a:pt x="29130" y="35050"/>
                </a:lnTo>
                <a:lnTo>
                  <a:pt x="29100" y="35050"/>
                </a:lnTo>
                <a:lnTo>
                  <a:pt x="29080" y="35040"/>
                </a:lnTo>
                <a:lnTo>
                  <a:pt x="29060" y="35030"/>
                </a:lnTo>
                <a:lnTo>
                  <a:pt x="29050" y="35030"/>
                </a:lnTo>
                <a:lnTo>
                  <a:pt x="29020" y="35020"/>
                </a:lnTo>
                <a:lnTo>
                  <a:pt x="29010" y="35000"/>
                </a:lnTo>
                <a:lnTo>
                  <a:pt x="28990" y="35000"/>
                </a:lnTo>
                <a:lnTo>
                  <a:pt x="28980" y="35010"/>
                </a:lnTo>
                <a:lnTo>
                  <a:pt x="28980" y="35030"/>
                </a:lnTo>
                <a:lnTo>
                  <a:pt x="28980" y="35040"/>
                </a:lnTo>
                <a:lnTo>
                  <a:pt x="29000" y="35060"/>
                </a:lnTo>
                <a:lnTo>
                  <a:pt x="29040" y="35090"/>
                </a:lnTo>
                <a:lnTo>
                  <a:pt x="29060" y="35110"/>
                </a:lnTo>
                <a:lnTo>
                  <a:pt x="29080" y="35140"/>
                </a:lnTo>
                <a:lnTo>
                  <a:pt x="29080" y="35160"/>
                </a:lnTo>
                <a:lnTo>
                  <a:pt x="29110" y="35210"/>
                </a:lnTo>
                <a:lnTo>
                  <a:pt x="29120" y="35230"/>
                </a:lnTo>
                <a:lnTo>
                  <a:pt x="29120" y="35260"/>
                </a:lnTo>
                <a:lnTo>
                  <a:pt x="29120" y="35270"/>
                </a:lnTo>
                <a:lnTo>
                  <a:pt x="29120" y="35280"/>
                </a:lnTo>
                <a:lnTo>
                  <a:pt x="29100" y="35280"/>
                </a:lnTo>
                <a:lnTo>
                  <a:pt x="29090" y="35290"/>
                </a:lnTo>
                <a:lnTo>
                  <a:pt x="29080" y="35310"/>
                </a:lnTo>
                <a:lnTo>
                  <a:pt x="29070" y="35320"/>
                </a:lnTo>
                <a:lnTo>
                  <a:pt x="29060" y="35330"/>
                </a:lnTo>
                <a:lnTo>
                  <a:pt x="29040" y="35340"/>
                </a:lnTo>
                <a:lnTo>
                  <a:pt x="29020" y="35340"/>
                </a:lnTo>
                <a:lnTo>
                  <a:pt x="29020" y="35330"/>
                </a:lnTo>
                <a:lnTo>
                  <a:pt x="29010" y="35330"/>
                </a:lnTo>
                <a:lnTo>
                  <a:pt x="29000" y="35320"/>
                </a:lnTo>
                <a:lnTo>
                  <a:pt x="28990" y="35320"/>
                </a:lnTo>
                <a:lnTo>
                  <a:pt x="28990" y="35340"/>
                </a:lnTo>
                <a:lnTo>
                  <a:pt x="28990" y="35350"/>
                </a:lnTo>
                <a:lnTo>
                  <a:pt x="28980" y="35360"/>
                </a:lnTo>
                <a:lnTo>
                  <a:pt x="28970" y="35360"/>
                </a:lnTo>
                <a:lnTo>
                  <a:pt x="28960" y="35370"/>
                </a:lnTo>
                <a:lnTo>
                  <a:pt x="28960" y="35390"/>
                </a:lnTo>
                <a:lnTo>
                  <a:pt x="28970" y="35400"/>
                </a:lnTo>
                <a:lnTo>
                  <a:pt x="28990" y="35400"/>
                </a:lnTo>
                <a:lnTo>
                  <a:pt x="29000" y="35410"/>
                </a:lnTo>
                <a:lnTo>
                  <a:pt x="29020" y="35420"/>
                </a:lnTo>
                <a:lnTo>
                  <a:pt x="29040" y="35420"/>
                </a:lnTo>
                <a:lnTo>
                  <a:pt x="29050" y="35420"/>
                </a:lnTo>
                <a:lnTo>
                  <a:pt x="29070" y="35430"/>
                </a:lnTo>
                <a:lnTo>
                  <a:pt x="29080" y="35440"/>
                </a:lnTo>
                <a:lnTo>
                  <a:pt x="29090" y="35460"/>
                </a:lnTo>
                <a:lnTo>
                  <a:pt x="29090" y="35480"/>
                </a:lnTo>
                <a:lnTo>
                  <a:pt x="29090" y="35500"/>
                </a:lnTo>
                <a:lnTo>
                  <a:pt x="29090" y="35520"/>
                </a:lnTo>
                <a:lnTo>
                  <a:pt x="29100" y="35570"/>
                </a:lnTo>
                <a:lnTo>
                  <a:pt x="29110" y="35590"/>
                </a:lnTo>
                <a:lnTo>
                  <a:pt x="29130" y="35610"/>
                </a:lnTo>
                <a:lnTo>
                  <a:pt x="29160" y="35640"/>
                </a:lnTo>
                <a:lnTo>
                  <a:pt x="29170" y="35630"/>
                </a:lnTo>
                <a:lnTo>
                  <a:pt x="29190" y="35600"/>
                </a:lnTo>
                <a:lnTo>
                  <a:pt x="29210" y="35590"/>
                </a:lnTo>
                <a:lnTo>
                  <a:pt x="29240" y="35600"/>
                </a:lnTo>
                <a:lnTo>
                  <a:pt x="29250" y="35620"/>
                </a:lnTo>
                <a:lnTo>
                  <a:pt x="29260" y="35640"/>
                </a:lnTo>
                <a:lnTo>
                  <a:pt x="29260" y="35710"/>
                </a:lnTo>
                <a:lnTo>
                  <a:pt x="29260" y="35730"/>
                </a:lnTo>
                <a:lnTo>
                  <a:pt x="29250" y="35740"/>
                </a:lnTo>
                <a:lnTo>
                  <a:pt x="29220" y="35760"/>
                </a:lnTo>
                <a:lnTo>
                  <a:pt x="29200" y="35770"/>
                </a:lnTo>
                <a:lnTo>
                  <a:pt x="29190" y="35790"/>
                </a:lnTo>
                <a:lnTo>
                  <a:pt x="29180" y="35810"/>
                </a:lnTo>
                <a:lnTo>
                  <a:pt x="29180" y="35830"/>
                </a:lnTo>
                <a:lnTo>
                  <a:pt x="29170" y="35850"/>
                </a:lnTo>
                <a:lnTo>
                  <a:pt x="29170" y="35860"/>
                </a:lnTo>
                <a:lnTo>
                  <a:pt x="29170" y="35870"/>
                </a:lnTo>
                <a:lnTo>
                  <a:pt x="29180" y="35880"/>
                </a:lnTo>
                <a:lnTo>
                  <a:pt x="29200" y="35880"/>
                </a:lnTo>
                <a:lnTo>
                  <a:pt x="29210" y="35880"/>
                </a:lnTo>
                <a:lnTo>
                  <a:pt x="29220" y="35880"/>
                </a:lnTo>
                <a:lnTo>
                  <a:pt x="29270" y="35890"/>
                </a:lnTo>
                <a:lnTo>
                  <a:pt x="29320" y="35910"/>
                </a:lnTo>
                <a:lnTo>
                  <a:pt x="29340" y="35930"/>
                </a:lnTo>
                <a:lnTo>
                  <a:pt x="29370" y="35950"/>
                </a:lnTo>
                <a:lnTo>
                  <a:pt x="29370" y="35970"/>
                </a:lnTo>
                <a:lnTo>
                  <a:pt x="29360" y="35990"/>
                </a:lnTo>
                <a:lnTo>
                  <a:pt x="29370" y="36000"/>
                </a:lnTo>
                <a:lnTo>
                  <a:pt x="29370" y="36020"/>
                </a:lnTo>
                <a:lnTo>
                  <a:pt x="29350" y="36040"/>
                </a:lnTo>
                <a:lnTo>
                  <a:pt x="29330" y="36060"/>
                </a:lnTo>
                <a:lnTo>
                  <a:pt x="29320" y="36060"/>
                </a:lnTo>
                <a:lnTo>
                  <a:pt x="29310" y="36080"/>
                </a:lnTo>
                <a:lnTo>
                  <a:pt x="29310" y="36110"/>
                </a:lnTo>
                <a:lnTo>
                  <a:pt x="29330" y="36130"/>
                </a:lnTo>
                <a:lnTo>
                  <a:pt x="29360" y="36130"/>
                </a:lnTo>
                <a:lnTo>
                  <a:pt x="29380" y="36140"/>
                </a:lnTo>
                <a:lnTo>
                  <a:pt x="29390" y="36150"/>
                </a:lnTo>
                <a:lnTo>
                  <a:pt x="29380" y="36180"/>
                </a:lnTo>
                <a:lnTo>
                  <a:pt x="29420" y="36180"/>
                </a:lnTo>
                <a:lnTo>
                  <a:pt x="29450" y="36160"/>
                </a:lnTo>
                <a:lnTo>
                  <a:pt x="29510" y="36170"/>
                </a:lnTo>
                <a:lnTo>
                  <a:pt x="29510" y="36200"/>
                </a:lnTo>
                <a:lnTo>
                  <a:pt x="29560" y="36190"/>
                </a:lnTo>
                <a:lnTo>
                  <a:pt x="29570" y="36210"/>
                </a:lnTo>
                <a:lnTo>
                  <a:pt x="29630" y="36230"/>
                </a:lnTo>
                <a:lnTo>
                  <a:pt x="29680" y="36230"/>
                </a:lnTo>
                <a:lnTo>
                  <a:pt x="29740" y="36240"/>
                </a:lnTo>
                <a:lnTo>
                  <a:pt x="29790" y="36240"/>
                </a:lnTo>
                <a:lnTo>
                  <a:pt x="29790" y="36410"/>
                </a:lnTo>
                <a:lnTo>
                  <a:pt x="29790" y="36510"/>
                </a:lnTo>
                <a:lnTo>
                  <a:pt x="29890" y="36580"/>
                </a:lnTo>
                <a:lnTo>
                  <a:pt x="29860" y="36750"/>
                </a:lnTo>
                <a:lnTo>
                  <a:pt x="29610" y="36950"/>
                </a:lnTo>
                <a:lnTo>
                  <a:pt x="29590" y="36920"/>
                </a:lnTo>
                <a:lnTo>
                  <a:pt x="29560" y="36940"/>
                </a:lnTo>
                <a:lnTo>
                  <a:pt x="29690" y="37970"/>
                </a:lnTo>
                <a:lnTo>
                  <a:pt x="29790" y="37970"/>
                </a:lnTo>
                <a:lnTo>
                  <a:pt x="29830" y="38120"/>
                </a:lnTo>
                <a:lnTo>
                  <a:pt x="29800" y="38260"/>
                </a:lnTo>
                <a:lnTo>
                  <a:pt x="29710" y="38260"/>
                </a:lnTo>
                <a:lnTo>
                  <a:pt x="29720" y="38580"/>
                </a:lnTo>
                <a:lnTo>
                  <a:pt x="29990" y="38650"/>
                </a:lnTo>
                <a:lnTo>
                  <a:pt x="30080" y="38650"/>
                </a:lnTo>
                <a:lnTo>
                  <a:pt x="30120" y="38690"/>
                </a:lnTo>
                <a:lnTo>
                  <a:pt x="30120" y="38760"/>
                </a:lnTo>
                <a:lnTo>
                  <a:pt x="29800" y="38720"/>
                </a:lnTo>
                <a:lnTo>
                  <a:pt x="29780" y="38810"/>
                </a:lnTo>
                <a:lnTo>
                  <a:pt x="29970" y="39070"/>
                </a:lnTo>
                <a:lnTo>
                  <a:pt x="29840" y="39650"/>
                </a:lnTo>
                <a:lnTo>
                  <a:pt x="29320" y="39480"/>
                </a:lnTo>
                <a:lnTo>
                  <a:pt x="27550" y="39970"/>
                </a:lnTo>
                <a:lnTo>
                  <a:pt x="27450" y="39650"/>
                </a:lnTo>
                <a:lnTo>
                  <a:pt x="27090" y="39750"/>
                </a:lnTo>
                <a:lnTo>
                  <a:pt x="27020" y="39550"/>
                </a:lnTo>
                <a:lnTo>
                  <a:pt x="26440" y="39690"/>
                </a:lnTo>
                <a:lnTo>
                  <a:pt x="26330" y="39350"/>
                </a:lnTo>
                <a:lnTo>
                  <a:pt x="25430" y="39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