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Svencionys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vencion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9140" y="48080"/>
                </a:moveTo>
                <a:lnTo>
                  <a:pt x="79130" y="48060"/>
                </a:lnTo>
                <a:lnTo>
                  <a:pt x="79110" y="48040"/>
                </a:lnTo>
                <a:lnTo>
                  <a:pt x="79080" y="48020"/>
                </a:lnTo>
                <a:lnTo>
                  <a:pt x="79040" y="48000"/>
                </a:lnTo>
                <a:lnTo>
                  <a:pt x="79020" y="47970"/>
                </a:lnTo>
                <a:lnTo>
                  <a:pt x="79020" y="47940"/>
                </a:lnTo>
                <a:lnTo>
                  <a:pt x="79000" y="47840"/>
                </a:lnTo>
                <a:lnTo>
                  <a:pt x="79000" y="47750"/>
                </a:lnTo>
                <a:lnTo>
                  <a:pt x="78990" y="47610"/>
                </a:lnTo>
                <a:lnTo>
                  <a:pt x="78990" y="47570"/>
                </a:lnTo>
                <a:lnTo>
                  <a:pt x="79010" y="47500"/>
                </a:lnTo>
                <a:lnTo>
                  <a:pt x="79010" y="47440"/>
                </a:lnTo>
                <a:lnTo>
                  <a:pt x="79020" y="47370"/>
                </a:lnTo>
                <a:lnTo>
                  <a:pt x="79030" y="47320"/>
                </a:lnTo>
                <a:lnTo>
                  <a:pt x="79030" y="47270"/>
                </a:lnTo>
                <a:lnTo>
                  <a:pt x="79050" y="47240"/>
                </a:lnTo>
                <a:lnTo>
                  <a:pt x="79060" y="47220"/>
                </a:lnTo>
                <a:lnTo>
                  <a:pt x="79070" y="47200"/>
                </a:lnTo>
                <a:lnTo>
                  <a:pt x="79070" y="47160"/>
                </a:lnTo>
                <a:lnTo>
                  <a:pt x="79060" y="47140"/>
                </a:lnTo>
                <a:lnTo>
                  <a:pt x="79050" y="47120"/>
                </a:lnTo>
                <a:lnTo>
                  <a:pt x="79040" y="47090"/>
                </a:lnTo>
                <a:lnTo>
                  <a:pt x="79040" y="47050"/>
                </a:lnTo>
                <a:lnTo>
                  <a:pt x="79050" y="47030"/>
                </a:lnTo>
                <a:lnTo>
                  <a:pt x="79060" y="47000"/>
                </a:lnTo>
                <a:lnTo>
                  <a:pt x="79070" y="46980"/>
                </a:lnTo>
                <a:lnTo>
                  <a:pt x="79050" y="46950"/>
                </a:lnTo>
                <a:lnTo>
                  <a:pt x="79020" y="46930"/>
                </a:lnTo>
                <a:lnTo>
                  <a:pt x="78990" y="46930"/>
                </a:lnTo>
                <a:lnTo>
                  <a:pt x="78960" y="46940"/>
                </a:lnTo>
                <a:lnTo>
                  <a:pt x="78920" y="46970"/>
                </a:lnTo>
                <a:lnTo>
                  <a:pt x="78890" y="47010"/>
                </a:lnTo>
                <a:lnTo>
                  <a:pt x="78860" y="47030"/>
                </a:lnTo>
                <a:lnTo>
                  <a:pt x="78780" y="47050"/>
                </a:lnTo>
                <a:lnTo>
                  <a:pt x="78760" y="47060"/>
                </a:lnTo>
                <a:lnTo>
                  <a:pt x="78750" y="47080"/>
                </a:lnTo>
                <a:lnTo>
                  <a:pt x="78730" y="47100"/>
                </a:lnTo>
                <a:lnTo>
                  <a:pt x="78720" y="47130"/>
                </a:lnTo>
                <a:lnTo>
                  <a:pt x="78700" y="47150"/>
                </a:lnTo>
                <a:lnTo>
                  <a:pt x="78670" y="47160"/>
                </a:lnTo>
                <a:lnTo>
                  <a:pt x="78640" y="47160"/>
                </a:lnTo>
                <a:lnTo>
                  <a:pt x="78610" y="47160"/>
                </a:lnTo>
                <a:lnTo>
                  <a:pt x="78580" y="47150"/>
                </a:lnTo>
                <a:lnTo>
                  <a:pt x="78540" y="47130"/>
                </a:lnTo>
                <a:lnTo>
                  <a:pt x="78500" y="47120"/>
                </a:lnTo>
                <a:lnTo>
                  <a:pt x="78440" y="47060"/>
                </a:lnTo>
                <a:lnTo>
                  <a:pt x="78390" y="47010"/>
                </a:lnTo>
                <a:lnTo>
                  <a:pt x="78380" y="46990"/>
                </a:lnTo>
                <a:lnTo>
                  <a:pt x="78380" y="46970"/>
                </a:lnTo>
                <a:lnTo>
                  <a:pt x="78380" y="46940"/>
                </a:lnTo>
                <a:lnTo>
                  <a:pt x="78390" y="46920"/>
                </a:lnTo>
                <a:lnTo>
                  <a:pt x="78390" y="46870"/>
                </a:lnTo>
                <a:lnTo>
                  <a:pt x="78380" y="46810"/>
                </a:lnTo>
                <a:lnTo>
                  <a:pt x="78380" y="46700"/>
                </a:lnTo>
                <a:lnTo>
                  <a:pt x="78380" y="46610"/>
                </a:lnTo>
                <a:lnTo>
                  <a:pt x="78380" y="46570"/>
                </a:lnTo>
                <a:lnTo>
                  <a:pt x="78360" y="46550"/>
                </a:lnTo>
                <a:lnTo>
                  <a:pt x="78340" y="46540"/>
                </a:lnTo>
                <a:lnTo>
                  <a:pt x="78310" y="46530"/>
                </a:lnTo>
                <a:lnTo>
                  <a:pt x="78300" y="46520"/>
                </a:lnTo>
                <a:lnTo>
                  <a:pt x="78290" y="46490"/>
                </a:lnTo>
                <a:lnTo>
                  <a:pt x="78280" y="46460"/>
                </a:lnTo>
                <a:lnTo>
                  <a:pt x="78260" y="46430"/>
                </a:lnTo>
                <a:lnTo>
                  <a:pt x="78240" y="46390"/>
                </a:lnTo>
                <a:lnTo>
                  <a:pt x="78240" y="46320"/>
                </a:lnTo>
                <a:lnTo>
                  <a:pt x="78240" y="46270"/>
                </a:lnTo>
                <a:lnTo>
                  <a:pt x="78230" y="46210"/>
                </a:lnTo>
                <a:lnTo>
                  <a:pt x="78230" y="46170"/>
                </a:lnTo>
                <a:lnTo>
                  <a:pt x="78230" y="46140"/>
                </a:lnTo>
                <a:lnTo>
                  <a:pt x="78230" y="46120"/>
                </a:lnTo>
                <a:lnTo>
                  <a:pt x="78200" y="46100"/>
                </a:lnTo>
                <a:lnTo>
                  <a:pt x="78120" y="46080"/>
                </a:lnTo>
                <a:lnTo>
                  <a:pt x="78060" y="46070"/>
                </a:lnTo>
                <a:lnTo>
                  <a:pt x="78010" y="46070"/>
                </a:lnTo>
                <a:lnTo>
                  <a:pt x="77980" y="46090"/>
                </a:lnTo>
                <a:lnTo>
                  <a:pt x="77950" y="46110"/>
                </a:lnTo>
                <a:lnTo>
                  <a:pt x="77920" y="46130"/>
                </a:lnTo>
                <a:lnTo>
                  <a:pt x="77890" y="46140"/>
                </a:lnTo>
                <a:lnTo>
                  <a:pt x="77850" y="46140"/>
                </a:lnTo>
                <a:lnTo>
                  <a:pt x="77820" y="46140"/>
                </a:lnTo>
                <a:lnTo>
                  <a:pt x="77800" y="46160"/>
                </a:lnTo>
                <a:lnTo>
                  <a:pt x="77780" y="46180"/>
                </a:lnTo>
                <a:lnTo>
                  <a:pt x="77750" y="46170"/>
                </a:lnTo>
                <a:lnTo>
                  <a:pt x="77720" y="46160"/>
                </a:lnTo>
                <a:lnTo>
                  <a:pt x="77710" y="46140"/>
                </a:lnTo>
                <a:lnTo>
                  <a:pt x="77690" y="46100"/>
                </a:lnTo>
                <a:lnTo>
                  <a:pt x="77670" y="46090"/>
                </a:lnTo>
                <a:lnTo>
                  <a:pt x="77660" y="46080"/>
                </a:lnTo>
                <a:lnTo>
                  <a:pt x="77630" y="46080"/>
                </a:lnTo>
                <a:lnTo>
                  <a:pt x="77610" y="46080"/>
                </a:lnTo>
                <a:lnTo>
                  <a:pt x="77580" y="46080"/>
                </a:lnTo>
                <a:lnTo>
                  <a:pt x="77560" y="46080"/>
                </a:lnTo>
                <a:lnTo>
                  <a:pt x="77530" y="46070"/>
                </a:lnTo>
                <a:lnTo>
                  <a:pt x="77500" y="46050"/>
                </a:lnTo>
                <a:lnTo>
                  <a:pt x="77490" y="46040"/>
                </a:lnTo>
                <a:lnTo>
                  <a:pt x="77470" y="46020"/>
                </a:lnTo>
                <a:lnTo>
                  <a:pt x="77440" y="46020"/>
                </a:lnTo>
                <a:lnTo>
                  <a:pt x="77420" y="46020"/>
                </a:lnTo>
                <a:lnTo>
                  <a:pt x="77420" y="46000"/>
                </a:lnTo>
                <a:lnTo>
                  <a:pt x="77430" y="45990"/>
                </a:lnTo>
                <a:lnTo>
                  <a:pt x="77440" y="45980"/>
                </a:lnTo>
                <a:lnTo>
                  <a:pt x="77450" y="45970"/>
                </a:lnTo>
                <a:lnTo>
                  <a:pt x="77450" y="45960"/>
                </a:lnTo>
                <a:lnTo>
                  <a:pt x="77450" y="45950"/>
                </a:lnTo>
                <a:lnTo>
                  <a:pt x="77450" y="45930"/>
                </a:lnTo>
                <a:lnTo>
                  <a:pt x="77430" y="45900"/>
                </a:lnTo>
                <a:lnTo>
                  <a:pt x="77410" y="45870"/>
                </a:lnTo>
                <a:lnTo>
                  <a:pt x="77410" y="45850"/>
                </a:lnTo>
                <a:lnTo>
                  <a:pt x="77420" y="45820"/>
                </a:lnTo>
                <a:lnTo>
                  <a:pt x="77430" y="45800"/>
                </a:lnTo>
                <a:lnTo>
                  <a:pt x="77440" y="45760"/>
                </a:lnTo>
                <a:lnTo>
                  <a:pt x="77440" y="45740"/>
                </a:lnTo>
                <a:lnTo>
                  <a:pt x="77430" y="45730"/>
                </a:lnTo>
                <a:lnTo>
                  <a:pt x="77420" y="45710"/>
                </a:lnTo>
                <a:lnTo>
                  <a:pt x="77410" y="45690"/>
                </a:lnTo>
                <a:lnTo>
                  <a:pt x="77410" y="45660"/>
                </a:lnTo>
                <a:lnTo>
                  <a:pt x="77420" y="45650"/>
                </a:lnTo>
                <a:lnTo>
                  <a:pt x="77420" y="45630"/>
                </a:lnTo>
                <a:lnTo>
                  <a:pt x="77400" y="45620"/>
                </a:lnTo>
                <a:lnTo>
                  <a:pt x="77390" y="45600"/>
                </a:lnTo>
                <a:lnTo>
                  <a:pt x="77400" y="45580"/>
                </a:lnTo>
                <a:lnTo>
                  <a:pt x="77410" y="45560"/>
                </a:lnTo>
                <a:lnTo>
                  <a:pt x="77400" y="45550"/>
                </a:lnTo>
                <a:lnTo>
                  <a:pt x="77400" y="45540"/>
                </a:lnTo>
                <a:lnTo>
                  <a:pt x="77410" y="45530"/>
                </a:lnTo>
                <a:lnTo>
                  <a:pt x="77430" y="45530"/>
                </a:lnTo>
                <a:lnTo>
                  <a:pt x="77440" y="45510"/>
                </a:lnTo>
                <a:lnTo>
                  <a:pt x="77440" y="45490"/>
                </a:lnTo>
                <a:lnTo>
                  <a:pt x="77470" y="45490"/>
                </a:lnTo>
                <a:lnTo>
                  <a:pt x="77480" y="45470"/>
                </a:lnTo>
                <a:lnTo>
                  <a:pt x="77500" y="45450"/>
                </a:lnTo>
                <a:lnTo>
                  <a:pt x="77500" y="45440"/>
                </a:lnTo>
                <a:lnTo>
                  <a:pt x="77490" y="45420"/>
                </a:lnTo>
                <a:lnTo>
                  <a:pt x="77490" y="45400"/>
                </a:lnTo>
                <a:lnTo>
                  <a:pt x="77490" y="45380"/>
                </a:lnTo>
                <a:lnTo>
                  <a:pt x="77490" y="45370"/>
                </a:lnTo>
                <a:lnTo>
                  <a:pt x="77500" y="45360"/>
                </a:lnTo>
                <a:lnTo>
                  <a:pt x="77510" y="45360"/>
                </a:lnTo>
                <a:lnTo>
                  <a:pt x="77530" y="45370"/>
                </a:lnTo>
                <a:lnTo>
                  <a:pt x="77530" y="45340"/>
                </a:lnTo>
                <a:lnTo>
                  <a:pt x="77540" y="45330"/>
                </a:lnTo>
                <a:lnTo>
                  <a:pt x="77560" y="45320"/>
                </a:lnTo>
                <a:lnTo>
                  <a:pt x="77570" y="45310"/>
                </a:lnTo>
                <a:lnTo>
                  <a:pt x="77570" y="45290"/>
                </a:lnTo>
                <a:lnTo>
                  <a:pt x="77570" y="45270"/>
                </a:lnTo>
                <a:lnTo>
                  <a:pt x="77560" y="45260"/>
                </a:lnTo>
                <a:lnTo>
                  <a:pt x="77550" y="45250"/>
                </a:lnTo>
                <a:lnTo>
                  <a:pt x="77540" y="45260"/>
                </a:lnTo>
                <a:lnTo>
                  <a:pt x="77530" y="45260"/>
                </a:lnTo>
                <a:lnTo>
                  <a:pt x="77520" y="45260"/>
                </a:lnTo>
                <a:lnTo>
                  <a:pt x="77500" y="45240"/>
                </a:lnTo>
                <a:lnTo>
                  <a:pt x="77440" y="45210"/>
                </a:lnTo>
                <a:lnTo>
                  <a:pt x="77450" y="45200"/>
                </a:lnTo>
                <a:lnTo>
                  <a:pt x="77470" y="45190"/>
                </a:lnTo>
                <a:lnTo>
                  <a:pt x="77470" y="45170"/>
                </a:lnTo>
                <a:lnTo>
                  <a:pt x="77490" y="45160"/>
                </a:lnTo>
                <a:lnTo>
                  <a:pt x="77510" y="45150"/>
                </a:lnTo>
                <a:lnTo>
                  <a:pt x="77520" y="45160"/>
                </a:lnTo>
                <a:lnTo>
                  <a:pt x="77530" y="45150"/>
                </a:lnTo>
                <a:lnTo>
                  <a:pt x="77520" y="45130"/>
                </a:lnTo>
                <a:lnTo>
                  <a:pt x="77510" y="45110"/>
                </a:lnTo>
                <a:lnTo>
                  <a:pt x="77500" y="45100"/>
                </a:lnTo>
                <a:lnTo>
                  <a:pt x="77500" y="45090"/>
                </a:lnTo>
                <a:lnTo>
                  <a:pt x="77510" y="45080"/>
                </a:lnTo>
                <a:lnTo>
                  <a:pt x="77520" y="45080"/>
                </a:lnTo>
                <a:lnTo>
                  <a:pt x="77520" y="45100"/>
                </a:lnTo>
                <a:lnTo>
                  <a:pt x="77530" y="45100"/>
                </a:lnTo>
                <a:lnTo>
                  <a:pt x="77530" y="45110"/>
                </a:lnTo>
                <a:lnTo>
                  <a:pt x="77540" y="45110"/>
                </a:lnTo>
                <a:lnTo>
                  <a:pt x="77550" y="45100"/>
                </a:lnTo>
                <a:lnTo>
                  <a:pt x="77550" y="45090"/>
                </a:lnTo>
                <a:lnTo>
                  <a:pt x="77550" y="45080"/>
                </a:lnTo>
                <a:lnTo>
                  <a:pt x="77560" y="45070"/>
                </a:lnTo>
                <a:lnTo>
                  <a:pt x="77560" y="45060"/>
                </a:lnTo>
                <a:lnTo>
                  <a:pt x="77550" y="45050"/>
                </a:lnTo>
                <a:lnTo>
                  <a:pt x="77550" y="45040"/>
                </a:lnTo>
                <a:lnTo>
                  <a:pt x="77550" y="45030"/>
                </a:lnTo>
                <a:lnTo>
                  <a:pt x="77560" y="45020"/>
                </a:lnTo>
                <a:lnTo>
                  <a:pt x="77570" y="45020"/>
                </a:lnTo>
                <a:lnTo>
                  <a:pt x="77580" y="45020"/>
                </a:lnTo>
                <a:lnTo>
                  <a:pt x="77600" y="45000"/>
                </a:lnTo>
                <a:lnTo>
                  <a:pt x="77620" y="44990"/>
                </a:lnTo>
                <a:lnTo>
                  <a:pt x="77640" y="44970"/>
                </a:lnTo>
                <a:lnTo>
                  <a:pt x="77630" y="44960"/>
                </a:lnTo>
                <a:lnTo>
                  <a:pt x="77630" y="44950"/>
                </a:lnTo>
                <a:lnTo>
                  <a:pt x="77630" y="44940"/>
                </a:lnTo>
                <a:lnTo>
                  <a:pt x="77640" y="44940"/>
                </a:lnTo>
                <a:lnTo>
                  <a:pt x="77650" y="44940"/>
                </a:lnTo>
                <a:lnTo>
                  <a:pt x="77660" y="44950"/>
                </a:lnTo>
                <a:lnTo>
                  <a:pt x="77660" y="44960"/>
                </a:lnTo>
                <a:lnTo>
                  <a:pt x="77670" y="44970"/>
                </a:lnTo>
                <a:lnTo>
                  <a:pt x="77680" y="44990"/>
                </a:lnTo>
                <a:lnTo>
                  <a:pt x="77690" y="45000"/>
                </a:lnTo>
                <a:lnTo>
                  <a:pt x="77700" y="45010"/>
                </a:lnTo>
                <a:lnTo>
                  <a:pt x="77710" y="45000"/>
                </a:lnTo>
                <a:lnTo>
                  <a:pt x="77710" y="44990"/>
                </a:lnTo>
                <a:lnTo>
                  <a:pt x="77710" y="44980"/>
                </a:lnTo>
                <a:lnTo>
                  <a:pt x="77720" y="44960"/>
                </a:lnTo>
                <a:lnTo>
                  <a:pt x="77720" y="44950"/>
                </a:lnTo>
                <a:lnTo>
                  <a:pt x="77710" y="44930"/>
                </a:lnTo>
                <a:lnTo>
                  <a:pt x="77690" y="44920"/>
                </a:lnTo>
                <a:lnTo>
                  <a:pt x="77690" y="44910"/>
                </a:lnTo>
                <a:lnTo>
                  <a:pt x="77690" y="44900"/>
                </a:lnTo>
                <a:lnTo>
                  <a:pt x="77700" y="44890"/>
                </a:lnTo>
                <a:lnTo>
                  <a:pt x="77710" y="44880"/>
                </a:lnTo>
                <a:lnTo>
                  <a:pt x="77720" y="44870"/>
                </a:lnTo>
                <a:lnTo>
                  <a:pt x="77720" y="44860"/>
                </a:lnTo>
                <a:lnTo>
                  <a:pt x="77740" y="44860"/>
                </a:lnTo>
                <a:lnTo>
                  <a:pt x="77760" y="44860"/>
                </a:lnTo>
                <a:lnTo>
                  <a:pt x="77770" y="44850"/>
                </a:lnTo>
                <a:lnTo>
                  <a:pt x="77790" y="44840"/>
                </a:lnTo>
                <a:lnTo>
                  <a:pt x="77800" y="44830"/>
                </a:lnTo>
                <a:lnTo>
                  <a:pt x="77810" y="44830"/>
                </a:lnTo>
                <a:lnTo>
                  <a:pt x="77820" y="44830"/>
                </a:lnTo>
                <a:lnTo>
                  <a:pt x="77830" y="44820"/>
                </a:lnTo>
                <a:lnTo>
                  <a:pt x="77820" y="44810"/>
                </a:lnTo>
                <a:lnTo>
                  <a:pt x="77810" y="44810"/>
                </a:lnTo>
                <a:lnTo>
                  <a:pt x="77800" y="44810"/>
                </a:lnTo>
                <a:lnTo>
                  <a:pt x="77780" y="44800"/>
                </a:lnTo>
                <a:lnTo>
                  <a:pt x="77760" y="44790"/>
                </a:lnTo>
                <a:lnTo>
                  <a:pt x="77760" y="44780"/>
                </a:lnTo>
                <a:lnTo>
                  <a:pt x="77760" y="44770"/>
                </a:lnTo>
                <a:lnTo>
                  <a:pt x="77760" y="44760"/>
                </a:lnTo>
                <a:lnTo>
                  <a:pt x="77770" y="44760"/>
                </a:lnTo>
                <a:lnTo>
                  <a:pt x="77790" y="44750"/>
                </a:lnTo>
                <a:lnTo>
                  <a:pt x="77790" y="44740"/>
                </a:lnTo>
                <a:lnTo>
                  <a:pt x="77800" y="44730"/>
                </a:lnTo>
                <a:lnTo>
                  <a:pt x="77810" y="44730"/>
                </a:lnTo>
                <a:lnTo>
                  <a:pt x="77830" y="44730"/>
                </a:lnTo>
                <a:lnTo>
                  <a:pt x="77850" y="44720"/>
                </a:lnTo>
                <a:lnTo>
                  <a:pt x="77860" y="44710"/>
                </a:lnTo>
                <a:lnTo>
                  <a:pt x="77870" y="44700"/>
                </a:lnTo>
                <a:lnTo>
                  <a:pt x="77880" y="44700"/>
                </a:lnTo>
                <a:lnTo>
                  <a:pt x="77890" y="44710"/>
                </a:lnTo>
                <a:lnTo>
                  <a:pt x="77900" y="44710"/>
                </a:lnTo>
                <a:lnTo>
                  <a:pt x="77910" y="44710"/>
                </a:lnTo>
                <a:lnTo>
                  <a:pt x="77930" y="44720"/>
                </a:lnTo>
                <a:lnTo>
                  <a:pt x="77940" y="44720"/>
                </a:lnTo>
                <a:lnTo>
                  <a:pt x="77950" y="44700"/>
                </a:lnTo>
                <a:lnTo>
                  <a:pt x="77950" y="44690"/>
                </a:lnTo>
                <a:lnTo>
                  <a:pt x="77950" y="44680"/>
                </a:lnTo>
                <a:lnTo>
                  <a:pt x="77960" y="44670"/>
                </a:lnTo>
                <a:lnTo>
                  <a:pt x="77970" y="44660"/>
                </a:lnTo>
                <a:lnTo>
                  <a:pt x="78000" y="44640"/>
                </a:lnTo>
                <a:lnTo>
                  <a:pt x="78010" y="44640"/>
                </a:lnTo>
                <a:lnTo>
                  <a:pt x="78020" y="44620"/>
                </a:lnTo>
                <a:lnTo>
                  <a:pt x="78040" y="44600"/>
                </a:lnTo>
                <a:lnTo>
                  <a:pt x="78060" y="44600"/>
                </a:lnTo>
                <a:lnTo>
                  <a:pt x="78090" y="44580"/>
                </a:lnTo>
                <a:lnTo>
                  <a:pt x="78100" y="44570"/>
                </a:lnTo>
                <a:lnTo>
                  <a:pt x="78120" y="44570"/>
                </a:lnTo>
                <a:lnTo>
                  <a:pt x="78130" y="44570"/>
                </a:lnTo>
                <a:lnTo>
                  <a:pt x="78140" y="44560"/>
                </a:lnTo>
                <a:lnTo>
                  <a:pt x="78150" y="44560"/>
                </a:lnTo>
                <a:lnTo>
                  <a:pt x="78160" y="44570"/>
                </a:lnTo>
                <a:lnTo>
                  <a:pt x="78170" y="44590"/>
                </a:lnTo>
                <a:lnTo>
                  <a:pt x="78180" y="44590"/>
                </a:lnTo>
                <a:lnTo>
                  <a:pt x="78190" y="44590"/>
                </a:lnTo>
                <a:lnTo>
                  <a:pt x="78200" y="44590"/>
                </a:lnTo>
                <a:lnTo>
                  <a:pt x="78200" y="44570"/>
                </a:lnTo>
                <a:lnTo>
                  <a:pt x="78200" y="44560"/>
                </a:lnTo>
                <a:lnTo>
                  <a:pt x="78190" y="44540"/>
                </a:lnTo>
                <a:lnTo>
                  <a:pt x="78190" y="44530"/>
                </a:lnTo>
                <a:lnTo>
                  <a:pt x="78200" y="44530"/>
                </a:lnTo>
                <a:lnTo>
                  <a:pt x="78210" y="44530"/>
                </a:lnTo>
                <a:lnTo>
                  <a:pt x="78210" y="44540"/>
                </a:lnTo>
                <a:lnTo>
                  <a:pt x="78230" y="44540"/>
                </a:lnTo>
                <a:lnTo>
                  <a:pt x="78240" y="44550"/>
                </a:lnTo>
                <a:lnTo>
                  <a:pt x="78120" y="44270"/>
                </a:lnTo>
                <a:lnTo>
                  <a:pt x="78130" y="44250"/>
                </a:lnTo>
                <a:lnTo>
                  <a:pt x="77860" y="44280"/>
                </a:lnTo>
                <a:lnTo>
                  <a:pt x="77840" y="44210"/>
                </a:lnTo>
                <a:lnTo>
                  <a:pt x="77820" y="43900"/>
                </a:lnTo>
                <a:lnTo>
                  <a:pt x="77650" y="43890"/>
                </a:lnTo>
                <a:lnTo>
                  <a:pt x="77580" y="43900"/>
                </a:lnTo>
                <a:lnTo>
                  <a:pt x="77450" y="43850"/>
                </a:lnTo>
                <a:lnTo>
                  <a:pt x="77420" y="43880"/>
                </a:lnTo>
                <a:lnTo>
                  <a:pt x="77370" y="43880"/>
                </a:lnTo>
                <a:lnTo>
                  <a:pt x="77350" y="43870"/>
                </a:lnTo>
                <a:lnTo>
                  <a:pt x="77330" y="43840"/>
                </a:lnTo>
                <a:lnTo>
                  <a:pt x="77310" y="43800"/>
                </a:lnTo>
                <a:lnTo>
                  <a:pt x="77320" y="43740"/>
                </a:lnTo>
                <a:lnTo>
                  <a:pt x="77350" y="43610"/>
                </a:lnTo>
                <a:lnTo>
                  <a:pt x="77320" y="43570"/>
                </a:lnTo>
                <a:lnTo>
                  <a:pt x="77230" y="43560"/>
                </a:lnTo>
                <a:lnTo>
                  <a:pt x="77140" y="43550"/>
                </a:lnTo>
                <a:lnTo>
                  <a:pt x="77060" y="43520"/>
                </a:lnTo>
                <a:lnTo>
                  <a:pt x="77010" y="43480"/>
                </a:lnTo>
                <a:lnTo>
                  <a:pt x="76960" y="43460"/>
                </a:lnTo>
                <a:lnTo>
                  <a:pt x="76910" y="43450"/>
                </a:lnTo>
                <a:lnTo>
                  <a:pt x="76850" y="43460"/>
                </a:lnTo>
                <a:lnTo>
                  <a:pt x="76780" y="43430"/>
                </a:lnTo>
                <a:lnTo>
                  <a:pt x="76730" y="43390"/>
                </a:lnTo>
                <a:lnTo>
                  <a:pt x="76740" y="43320"/>
                </a:lnTo>
                <a:lnTo>
                  <a:pt x="76720" y="43270"/>
                </a:lnTo>
                <a:lnTo>
                  <a:pt x="76670" y="43240"/>
                </a:lnTo>
                <a:lnTo>
                  <a:pt x="76650" y="43170"/>
                </a:lnTo>
                <a:lnTo>
                  <a:pt x="76630" y="43070"/>
                </a:lnTo>
                <a:lnTo>
                  <a:pt x="76520" y="42980"/>
                </a:lnTo>
                <a:lnTo>
                  <a:pt x="76500" y="42970"/>
                </a:lnTo>
                <a:lnTo>
                  <a:pt x="76490" y="42960"/>
                </a:lnTo>
                <a:lnTo>
                  <a:pt x="76470" y="42950"/>
                </a:lnTo>
                <a:lnTo>
                  <a:pt x="76440" y="42950"/>
                </a:lnTo>
                <a:lnTo>
                  <a:pt x="76390" y="42940"/>
                </a:lnTo>
                <a:lnTo>
                  <a:pt x="76310" y="42910"/>
                </a:lnTo>
                <a:lnTo>
                  <a:pt x="76240" y="42850"/>
                </a:lnTo>
                <a:lnTo>
                  <a:pt x="76180" y="42780"/>
                </a:lnTo>
                <a:lnTo>
                  <a:pt x="76090" y="42710"/>
                </a:lnTo>
                <a:lnTo>
                  <a:pt x="76020" y="42640"/>
                </a:lnTo>
                <a:lnTo>
                  <a:pt x="75940" y="42610"/>
                </a:lnTo>
                <a:lnTo>
                  <a:pt x="75920" y="42550"/>
                </a:lnTo>
                <a:lnTo>
                  <a:pt x="75940" y="42480"/>
                </a:lnTo>
                <a:lnTo>
                  <a:pt x="75930" y="42420"/>
                </a:lnTo>
                <a:lnTo>
                  <a:pt x="75840" y="42390"/>
                </a:lnTo>
                <a:lnTo>
                  <a:pt x="75780" y="42370"/>
                </a:lnTo>
                <a:lnTo>
                  <a:pt x="75740" y="42340"/>
                </a:lnTo>
                <a:lnTo>
                  <a:pt x="75710" y="42270"/>
                </a:lnTo>
                <a:lnTo>
                  <a:pt x="75670" y="42210"/>
                </a:lnTo>
                <a:lnTo>
                  <a:pt x="75640" y="42190"/>
                </a:lnTo>
                <a:lnTo>
                  <a:pt x="75660" y="42120"/>
                </a:lnTo>
                <a:lnTo>
                  <a:pt x="75750" y="42020"/>
                </a:lnTo>
                <a:lnTo>
                  <a:pt x="75710" y="41890"/>
                </a:lnTo>
                <a:lnTo>
                  <a:pt x="75740" y="41850"/>
                </a:lnTo>
                <a:lnTo>
                  <a:pt x="75790" y="41830"/>
                </a:lnTo>
                <a:lnTo>
                  <a:pt x="76000" y="41850"/>
                </a:lnTo>
                <a:lnTo>
                  <a:pt x="76040" y="41850"/>
                </a:lnTo>
                <a:lnTo>
                  <a:pt x="76050" y="41890"/>
                </a:lnTo>
                <a:lnTo>
                  <a:pt x="76100" y="41890"/>
                </a:lnTo>
                <a:lnTo>
                  <a:pt x="76180" y="41990"/>
                </a:lnTo>
                <a:lnTo>
                  <a:pt x="76380" y="41990"/>
                </a:lnTo>
                <a:lnTo>
                  <a:pt x="76450" y="41860"/>
                </a:lnTo>
                <a:lnTo>
                  <a:pt x="76430" y="41560"/>
                </a:lnTo>
                <a:lnTo>
                  <a:pt x="76480" y="41640"/>
                </a:lnTo>
                <a:lnTo>
                  <a:pt x="76500" y="41660"/>
                </a:lnTo>
                <a:lnTo>
                  <a:pt x="76530" y="41630"/>
                </a:lnTo>
                <a:lnTo>
                  <a:pt x="76640" y="41630"/>
                </a:lnTo>
                <a:lnTo>
                  <a:pt x="76670" y="41610"/>
                </a:lnTo>
                <a:lnTo>
                  <a:pt x="76670" y="41640"/>
                </a:lnTo>
                <a:lnTo>
                  <a:pt x="76730" y="41610"/>
                </a:lnTo>
                <a:lnTo>
                  <a:pt x="76790" y="41600"/>
                </a:lnTo>
                <a:lnTo>
                  <a:pt x="76810" y="41640"/>
                </a:lnTo>
                <a:lnTo>
                  <a:pt x="76820" y="41630"/>
                </a:lnTo>
                <a:lnTo>
                  <a:pt x="76830" y="41670"/>
                </a:lnTo>
                <a:lnTo>
                  <a:pt x="76920" y="41670"/>
                </a:lnTo>
                <a:lnTo>
                  <a:pt x="76950" y="41710"/>
                </a:lnTo>
                <a:lnTo>
                  <a:pt x="77120" y="41600"/>
                </a:lnTo>
                <a:lnTo>
                  <a:pt x="77150" y="41550"/>
                </a:lnTo>
                <a:lnTo>
                  <a:pt x="77180" y="41530"/>
                </a:lnTo>
                <a:lnTo>
                  <a:pt x="77230" y="41590"/>
                </a:lnTo>
                <a:lnTo>
                  <a:pt x="77320" y="41620"/>
                </a:lnTo>
                <a:lnTo>
                  <a:pt x="77340" y="41650"/>
                </a:lnTo>
                <a:lnTo>
                  <a:pt x="77370" y="41640"/>
                </a:lnTo>
                <a:lnTo>
                  <a:pt x="77430" y="41660"/>
                </a:lnTo>
                <a:lnTo>
                  <a:pt x="77430" y="41670"/>
                </a:lnTo>
                <a:lnTo>
                  <a:pt x="77490" y="41690"/>
                </a:lnTo>
                <a:lnTo>
                  <a:pt x="77490" y="41730"/>
                </a:lnTo>
                <a:lnTo>
                  <a:pt x="77600" y="41670"/>
                </a:lnTo>
                <a:lnTo>
                  <a:pt x="77600" y="41650"/>
                </a:lnTo>
                <a:lnTo>
                  <a:pt x="77620" y="41660"/>
                </a:lnTo>
                <a:lnTo>
                  <a:pt x="77660" y="41680"/>
                </a:lnTo>
                <a:lnTo>
                  <a:pt x="77670" y="41750"/>
                </a:lnTo>
                <a:lnTo>
                  <a:pt x="77710" y="41810"/>
                </a:lnTo>
                <a:lnTo>
                  <a:pt x="77710" y="41860"/>
                </a:lnTo>
                <a:lnTo>
                  <a:pt x="77650" y="41960"/>
                </a:lnTo>
                <a:lnTo>
                  <a:pt x="77670" y="41980"/>
                </a:lnTo>
                <a:lnTo>
                  <a:pt x="77690" y="41960"/>
                </a:lnTo>
                <a:lnTo>
                  <a:pt x="77770" y="41970"/>
                </a:lnTo>
                <a:lnTo>
                  <a:pt x="77760" y="42030"/>
                </a:lnTo>
                <a:lnTo>
                  <a:pt x="77800" y="42070"/>
                </a:lnTo>
                <a:lnTo>
                  <a:pt x="77810" y="42160"/>
                </a:lnTo>
                <a:lnTo>
                  <a:pt x="77850" y="42190"/>
                </a:lnTo>
                <a:lnTo>
                  <a:pt x="77870" y="42190"/>
                </a:lnTo>
                <a:lnTo>
                  <a:pt x="77950" y="42130"/>
                </a:lnTo>
                <a:lnTo>
                  <a:pt x="77980" y="42130"/>
                </a:lnTo>
                <a:lnTo>
                  <a:pt x="78050" y="42170"/>
                </a:lnTo>
                <a:lnTo>
                  <a:pt x="78080" y="42180"/>
                </a:lnTo>
                <a:lnTo>
                  <a:pt x="78120" y="42140"/>
                </a:lnTo>
                <a:lnTo>
                  <a:pt x="78190" y="42150"/>
                </a:lnTo>
                <a:lnTo>
                  <a:pt x="78240" y="42160"/>
                </a:lnTo>
                <a:lnTo>
                  <a:pt x="78270" y="42160"/>
                </a:lnTo>
                <a:lnTo>
                  <a:pt x="78310" y="42110"/>
                </a:lnTo>
                <a:lnTo>
                  <a:pt x="78340" y="42050"/>
                </a:lnTo>
                <a:lnTo>
                  <a:pt x="78380" y="42030"/>
                </a:lnTo>
                <a:lnTo>
                  <a:pt x="78430" y="42030"/>
                </a:lnTo>
                <a:lnTo>
                  <a:pt x="78410" y="42120"/>
                </a:lnTo>
                <a:lnTo>
                  <a:pt x="78410" y="42200"/>
                </a:lnTo>
                <a:lnTo>
                  <a:pt x="78430" y="42250"/>
                </a:lnTo>
                <a:lnTo>
                  <a:pt x="78470" y="42310"/>
                </a:lnTo>
                <a:lnTo>
                  <a:pt x="78510" y="42340"/>
                </a:lnTo>
                <a:lnTo>
                  <a:pt x="78590" y="42340"/>
                </a:lnTo>
                <a:lnTo>
                  <a:pt x="78670" y="42310"/>
                </a:lnTo>
                <a:lnTo>
                  <a:pt x="78690" y="42320"/>
                </a:lnTo>
                <a:lnTo>
                  <a:pt x="78720" y="42320"/>
                </a:lnTo>
                <a:lnTo>
                  <a:pt x="78740" y="42320"/>
                </a:lnTo>
                <a:lnTo>
                  <a:pt x="78760" y="42320"/>
                </a:lnTo>
                <a:lnTo>
                  <a:pt x="78780" y="42310"/>
                </a:lnTo>
                <a:lnTo>
                  <a:pt x="78790" y="42320"/>
                </a:lnTo>
                <a:lnTo>
                  <a:pt x="78810" y="42310"/>
                </a:lnTo>
                <a:lnTo>
                  <a:pt x="78820" y="42320"/>
                </a:lnTo>
                <a:lnTo>
                  <a:pt x="78830" y="42320"/>
                </a:lnTo>
                <a:lnTo>
                  <a:pt x="78840" y="42320"/>
                </a:lnTo>
                <a:lnTo>
                  <a:pt x="78850" y="42330"/>
                </a:lnTo>
                <a:lnTo>
                  <a:pt x="78860" y="42330"/>
                </a:lnTo>
                <a:lnTo>
                  <a:pt x="78890" y="42330"/>
                </a:lnTo>
                <a:lnTo>
                  <a:pt x="78900" y="42330"/>
                </a:lnTo>
                <a:lnTo>
                  <a:pt x="78920" y="42320"/>
                </a:lnTo>
                <a:lnTo>
                  <a:pt x="78950" y="42310"/>
                </a:lnTo>
                <a:lnTo>
                  <a:pt x="78990" y="42310"/>
                </a:lnTo>
                <a:lnTo>
                  <a:pt x="79060" y="42290"/>
                </a:lnTo>
                <a:lnTo>
                  <a:pt x="79110" y="42280"/>
                </a:lnTo>
                <a:lnTo>
                  <a:pt x="79130" y="42270"/>
                </a:lnTo>
                <a:lnTo>
                  <a:pt x="79130" y="42260"/>
                </a:lnTo>
                <a:lnTo>
                  <a:pt x="79140" y="42260"/>
                </a:lnTo>
                <a:lnTo>
                  <a:pt x="79160" y="42250"/>
                </a:lnTo>
                <a:lnTo>
                  <a:pt x="79170" y="42250"/>
                </a:lnTo>
                <a:lnTo>
                  <a:pt x="79180" y="42250"/>
                </a:lnTo>
                <a:lnTo>
                  <a:pt x="79240" y="42260"/>
                </a:lnTo>
                <a:lnTo>
                  <a:pt x="79250" y="42260"/>
                </a:lnTo>
                <a:lnTo>
                  <a:pt x="79270" y="42250"/>
                </a:lnTo>
                <a:lnTo>
                  <a:pt x="79280" y="42240"/>
                </a:lnTo>
                <a:lnTo>
                  <a:pt x="79290" y="42240"/>
                </a:lnTo>
                <a:lnTo>
                  <a:pt x="79290" y="42220"/>
                </a:lnTo>
                <a:lnTo>
                  <a:pt x="79290" y="42210"/>
                </a:lnTo>
                <a:lnTo>
                  <a:pt x="79280" y="42180"/>
                </a:lnTo>
                <a:lnTo>
                  <a:pt x="79270" y="42150"/>
                </a:lnTo>
                <a:lnTo>
                  <a:pt x="79270" y="42140"/>
                </a:lnTo>
                <a:lnTo>
                  <a:pt x="79260" y="42140"/>
                </a:lnTo>
                <a:lnTo>
                  <a:pt x="79250" y="42140"/>
                </a:lnTo>
                <a:lnTo>
                  <a:pt x="79240" y="42150"/>
                </a:lnTo>
                <a:lnTo>
                  <a:pt x="79230" y="42150"/>
                </a:lnTo>
                <a:lnTo>
                  <a:pt x="79220" y="42150"/>
                </a:lnTo>
                <a:lnTo>
                  <a:pt x="79210" y="42150"/>
                </a:lnTo>
                <a:lnTo>
                  <a:pt x="79150" y="42150"/>
                </a:lnTo>
                <a:lnTo>
                  <a:pt x="79140" y="42150"/>
                </a:lnTo>
                <a:lnTo>
                  <a:pt x="79120" y="42150"/>
                </a:lnTo>
                <a:lnTo>
                  <a:pt x="79110" y="42150"/>
                </a:lnTo>
                <a:lnTo>
                  <a:pt x="79100" y="42160"/>
                </a:lnTo>
                <a:lnTo>
                  <a:pt x="79100" y="42170"/>
                </a:lnTo>
                <a:lnTo>
                  <a:pt x="79100" y="42190"/>
                </a:lnTo>
                <a:lnTo>
                  <a:pt x="79090" y="42200"/>
                </a:lnTo>
                <a:lnTo>
                  <a:pt x="79070" y="42220"/>
                </a:lnTo>
                <a:lnTo>
                  <a:pt x="79060" y="42230"/>
                </a:lnTo>
                <a:lnTo>
                  <a:pt x="79040" y="42230"/>
                </a:lnTo>
                <a:lnTo>
                  <a:pt x="78990" y="42220"/>
                </a:lnTo>
                <a:lnTo>
                  <a:pt x="79000" y="42200"/>
                </a:lnTo>
                <a:lnTo>
                  <a:pt x="79000" y="42170"/>
                </a:lnTo>
                <a:lnTo>
                  <a:pt x="78980" y="42130"/>
                </a:lnTo>
                <a:lnTo>
                  <a:pt x="79010" y="42070"/>
                </a:lnTo>
                <a:lnTo>
                  <a:pt x="79040" y="42070"/>
                </a:lnTo>
                <a:lnTo>
                  <a:pt x="79040" y="41980"/>
                </a:lnTo>
                <a:lnTo>
                  <a:pt x="78980" y="41980"/>
                </a:lnTo>
                <a:lnTo>
                  <a:pt x="78990" y="41940"/>
                </a:lnTo>
                <a:lnTo>
                  <a:pt x="78970" y="41920"/>
                </a:lnTo>
                <a:lnTo>
                  <a:pt x="78880" y="41920"/>
                </a:lnTo>
                <a:lnTo>
                  <a:pt x="78900" y="41870"/>
                </a:lnTo>
                <a:lnTo>
                  <a:pt x="78930" y="41850"/>
                </a:lnTo>
                <a:lnTo>
                  <a:pt x="79000" y="41850"/>
                </a:lnTo>
                <a:lnTo>
                  <a:pt x="79010" y="41830"/>
                </a:lnTo>
                <a:lnTo>
                  <a:pt x="79020" y="41800"/>
                </a:lnTo>
                <a:lnTo>
                  <a:pt x="79100" y="41730"/>
                </a:lnTo>
                <a:lnTo>
                  <a:pt x="79090" y="41720"/>
                </a:lnTo>
                <a:lnTo>
                  <a:pt x="79050" y="41710"/>
                </a:lnTo>
                <a:lnTo>
                  <a:pt x="78970" y="41700"/>
                </a:lnTo>
                <a:lnTo>
                  <a:pt x="78960" y="41720"/>
                </a:lnTo>
                <a:lnTo>
                  <a:pt x="78940" y="41680"/>
                </a:lnTo>
                <a:lnTo>
                  <a:pt x="79010" y="41610"/>
                </a:lnTo>
                <a:lnTo>
                  <a:pt x="79130" y="41400"/>
                </a:lnTo>
                <a:lnTo>
                  <a:pt x="79210" y="41320"/>
                </a:lnTo>
                <a:lnTo>
                  <a:pt x="79220" y="41140"/>
                </a:lnTo>
                <a:lnTo>
                  <a:pt x="79160" y="41110"/>
                </a:lnTo>
                <a:lnTo>
                  <a:pt x="79010" y="41140"/>
                </a:lnTo>
                <a:lnTo>
                  <a:pt x="78970" y="41290"/>
                </a:lnTo>
                <a:lnTo>
                  <a:pt x="78930" y="41290"/>
                </a:lnTo>
                <a:lnTo>
                  <a:pt x="78950" y="41260"/>
                </a:lnTo>
                <a:lnTo>
                  <a:pt x="78840" y="41260"/>
                </a:lnTo>
                <a:lnTo>
                  <a:pt x="78800" y="41170"/>
                </a:lnTo>
                <a:lnTo>
                  <a:pt x="78810" y="41060"/>
                </a:lnTo>
                <a:lnTo>
                  <a:pt x="78940" y="41110"/>
                </a:lnTo>
                <a:lnTo>
                  <a:pt x="79030" y="41010"/>
                </a:lnTo>
                <a:lnTo>
                  <a:pt x="79040" y="40940"/>
                </a:lnTo>
                <a:lnTo>
                  <a:pt x="79060" y="40910"/>
                </a:lnTo>
                <a:lnTo>
                  <a:pt x="79080" y="40900"/>
                </a:lnTo>
                <a:lnTo>
                  <a:pt x="79130" y="41000"/>
                </a:lnTo>
                <a:lnTo>
                  <a:pt x="79100" y="41010"/>
                </a:lnTo>
                <a:lnTo>
                  <a:pt x="79110" y="41030"/>
                </a:lnTo>
                <a:lnTo>
                  <a:pt x="79170" y="41060"/>
                </a:lnTo>
                <a:lnTo>
                  <a:pt x="79230" y="40980"/>
                </a:lnTo>
                <a:lnTo>
                  <a:pt x="79350" y="41040"/>
                </a:lnTo>
                <a:lnTo>
                  <a:pt x="79390" y="41020"/>
                </a:lnTo>
                <a:lnTo>
                  <a:pt x="79310" y="40860"/>
                </a:lnTo>
                <a:lnTo>
                  <a:pt x="79370" y="40750"/>
                </a:lnTo>
                <a:lnTo>
                  <a:pt x="79320" y="40660"/>
                </a:lnTo>
                <a:lnTo>
                  <a:pt x="79060" y="40660"/>
                </a:lnTo>
                <a:lnTo>
                  <a:pt x="79070" y="40610"/>
                </a:lnTo>
                <a:lnTo>
                  <a:pt x="79170" y="40570"/>
                </a:lnTo>
                <a:lnTo>
                  <a:pt x="79160" y="40520"/>
                </a:lnTo>
                <a:lnTo>
                  <a:pt x="79110" y="40490"/>
                </a:lnTo>
                <a:lnTo>
                  <a:pt x="79120" y="40450"/>
                </a:lnTo>
                <a:lnTo>
                  <a:pt x="79160" y="40440"/>
                </a:lnTo>
                <a:lnTo>
                  <a:pt x="79160" y="40450"/>
                </a:lnTo>
                <a:lnTo>
                  <a:pt x="79200" y="40420"/>
                </a:lnTo>
                <a:lnTo>
                  <a:pt x="79300" y="40460"/>
                </a:lnTo>
                <a:lnTo>
                  <a:pt x="79310" y="40340"/>
                </a:lnTo>
                <a:lnTo>
                  <a:pt x="79340" y="40340"/>
                </a:lnTo>
                <a:lnTo>
                  <a:pt x="79360" y="40360"/>
                </a:lnTo>
                <a:lnTo>
                  <a:pt x="79370" y="40410"/>
                </a:lnTo>
                <a:lnTo>
                  <a:pt x="79340" y="40460"/>
                </a:lnTo>
                <a:lnTo>
                  <a:pt x="79410" y="40520"/>
                </a:lnTo>
                <a:lnTo>
                  <a:pt x="79440" y="40480"/>
                </a:lnTo>
                <a:lnTo>
                  <a:pt x="79500" y="40510"/>
                </a:lnTo>
                <a:lnTo>
                  <a:pt x="79530" y="40430"/>
                </a:lnTo>
                <a:lnTo>
                  <a:pt x="79550" y="40420"/>
                </a:lnTo>
                <a:lnTo>
                  <a:pt x="79550" y="40340"/>
                </a:lnTo>
                <a:lnTo>
                  <a:pt x="79540" y="40320"/>
                </a:lnTo>
                <a:lnTo>
                  <a:pt x="79550" y="40300"/>
                </a:lnTo>
                <a:lnTo>
                  <a:pt x="79580" y="40330"/>
                </a:lnTo>
                <a:lnTo>
                  <a:pt x="79600" y="40330"/>
                </a:lnTo>
                <a:lnTo>
                  <a:pt x="79620" y="40310"/>
                </a:lnTo>
                <a:lnTo>
                  <a:pt x="79590" y="40290"/>
                </a:lnTo>
                <a:lnTo>
                  <a:pt x="79610" y="40190"/>
                </a:lnTo>
                <a:lnTo>
                  <a:pt x="79730" y="40210"/>
                </a:lnTo>
                <a:lnTo>
                  <a:pt x="79800" y="40040"/>
                </a:lnTo>
                <a:lnTo>
                  <a:pt x="79830" y="40020"/>
                </a:lnTo>
                <a:lnTo>
                  <a:pt x="79880" y="40020"/>
                </a:lnTo>
                <a:lnTo>
                  <a:pt x="79900" y="40000"/>
                </a:lnTo>
                <a:lnTo>
                  <a:pt x="79890" y="39950"/>
                </a:lnTo>
                <a:lnTo>
                  <a:pt x="79850" y="39870"/>
                </a:lnTo>
                <a:lnTo>
                  <a:pt x="79800" y="39890"/>
                </a:lnTo>
                <a:lnTo>
                  <a:pt x="79790" y="39940"/>
                </a:lnTo>
                <a:lnTo>
                  <a:pt x="79800" y="39990"/>
                </a:lnTo>
                <a:lnTo>
                  <a:pt x="79770" y="40000"/>
                </a:lnTo>
                <a:lnTo>
                  <a:pt x="79750" y="40030"/>
                </a:lnTo>
                <a:lnTo>
                  <a:pt x="79320" y="39900"/>
                </a:lnTo>
                <a:lnTo>
                  <a:pt x="79310" y="39850"/>
                </a:lnTo>
                <a:lnTo>
                  <a:pt x="79280" y="39840"/>
                </a:lnTo>
                <a:lnTo>
                  <a:pt x="79270" y="39800"/>
                </a:lnTo>
                <a:lnTo>
                  <a:pt x="79240" y="39770"/>
                </a:lnTo>
                <a:lnTo>
                  <a:pt x="79180" y="39740"/>
                </a:lnTo>
                <a:lnTo>
                  <a:pt x="79140" y="39680"/>
                </a:lnTo>
                <a:lnTo>
                  <a:pt x="78980" y="39740"/>
                </a:lnTo>
                <a:lnTo>
                  <a:pt x="78940" y="39710"/>
                </a:lnTo>
                <a:lnTo>
                  <a:pt x="78940" y="39630"/>
                </a:lnTo>
                <a:lnTo>
                  <a:pt x="78860" y="39590"/>
                </a:lnTo>
                <a:lnTo>
                  <a:pt x="78810" y="39620"/>
                </a:lnTo>
                <a:lnTo>
                  <a:pt x="78770" y="39590"/>
                </a:lnTo>
                <a:lnTo>
                  <a:pt x="78730" y="39590"/>
                </a:lnTo>
                <a:lnTo>
                  <a:pt x="78670" y="39380"/>
                </a:lnTo>
                <a:lnTo>
                  <a:pt x="78520" y="39340"/>
                </a:lnTo>
                <a:lnTo>
                  <a:pt x="78450" y="39420"/>
                </a:lnTo>
                <a:lnTo>
                  <a:pt x="78470" y="38610"/>
                </a:lnTo>
                <a:lnTo>
                  <a:pt x="78100" y="38600"/>
                </a:lnTo>
                <a:lnTo>
                  <a:pt x="78050" y="38480"/>
                </a:lnTo>
                <a:lnTo>
                  <a:pt x="78010" y="38440"/>
                </a:lnTo>
                <a:lnTo>
                  <a:pt x="77900" y="38410"/>
                </a:lnTo>
                <a:lnTo>
                  <a:pt x="77860" y="38410"/>
                </a:lnTo>
                <a:lnTo>
                  <a:pt x="77830" y="38440"/>
                </a:lnTo>
                <a:lnTo>
                  <a:pt x="77810" y="38420"/>
                </a:lnTo>
                <a:lnTo>
                  <a:pt x="77790" y="38370"/>
                </a:lnTo>
                <a:lnTo>
                  <a:pt x="77720" y="38350"/>
                </a:lnTo>
                <a:lnTo>
                  <a:pt x="77640" y="38340"/>
                </a:lnTo>
                <a:lnTo>
                  <a:pt x="77650" y="38290"/>
                </a:lnTo>
                <a:lnTo>
                  <a:pt x="77620" y="38260"/>
                </a:lnTo>
                <a:lnTo>
                  <a:pt x="77610" y="38210"/>
                </a:lnTo>
                <a:lnTo>
                  <a:pt x="77540" y="38210"/>
                </a:lnTo>
                <a:lnTo>
                  <a:pt x="77530" y="38190"/>
                </a:lnTo>
                <a:lnTo>
                  <a:pt x="77570" y="38170"/>
                </a:lnTo>
                <a:lnTo>
                  <a:pt x="77610" y="38150"/>
                </a:lnTo>
                <a:lnTo>
                  <a:pt x="77610" y="38120"/>
                </a:lnTo>
                <a:lnTo>
                  <a:pt x="77550" y="38060"/>
                </a:lnTo>
                <a:lnTo>
                  <a:pt x="77540" y="37990"/>
                </a:lnTo>
                <a:lnTo>
                  <a:pt x="77540" y="37920"/>
                </a:lnTo>
                <a:lnTo>
                  <a:pt x="77560" y="37890"/>
                </a:lnTo>
                <a:lnTo>
                  <a:pt x="77570" y="37810"/>
                </a:lnTo>
                <a:lnTo>
                  <a:pt x="77540" y="37800"/>
                </a:lnTo>
                <a:lnTo>
                  <a:pt x="77550" y="37750"/>
                </a:lnTo>
                <a:lnTo>
                  <a:pt x="77580" y="37680"/>
                </a:lnTo>
                <a:lnTo>
                  <a:pt x="77610" y="37630"/>
                </a:lnTo>
                <a:lnTo>
                  <a:pt x="77700" y="37670"/>
                </a:lnTo>
                <a:lnTo>
                  <a:pt x="77800" y="37580"/>
                </a:lnTo>
                <a:lnTo>
                  <a:pt x="77830" y="37590"/>
                </a:lnTo>
                <a:lnTo>
                  <a:pt x="77850" y="37580"/>
                </a:lnTo>
                <a:lnTo>
                  <a:pt x="77850" y="37550"/>
                </a:lnTo>
                <a:lnTo>
                  <a:pt x="77800" y="37530"/>
                </a:lnTo>
                <a:lnTo>
                  <a:pt x="77800" y="37500"/>
                </a:lnTo>
                <a:lnTo>
                  <a:pt x="77870" y="37460"/>
                </a:lnTo>
                <a:lnTo>
                  <a:pt x="77930" y="37450"/>
                </a:lnTo>
                <a:lnTo>
                  <a:pt x="77920" y="37400"/>
                </a:lnTo>
                <a:lnTo>
                  <a:pt x="77920" y="37380"/>
                </a:lnTo>
                <a:lnTo>
                  <a:pt x="77750" y="37450"/>
                </a:lnTo>
                <a:lnTo>
                  <a:pt x="77710" y="37440"/>
                </a:lnTo>
                <a:lnTo>
                  <a:pt x="77700" y="37370"/>
                </a:lnTo>
                <a:lnTo>
                  <a:pt x="77760" y="37390"/>
                </a:lnTo>
                <a:lnTo>
                  <a:pt x="77790" y="37390"/>
                </a:lnTo>
                <a:lnTo>
                  <a:pt x="77790" y="37380"/>
                </a:lnTo>
                <a:lnTo>
                  <a:pt x="77800" y="37380"/>
                </a:lnTo>
                <a:lnTo>
                  <a:pt x="77800" y="37370"/>
                </a:lnTo>
                <a:lnTo>
                  <a:pt x="77810" y="37360"/>
                </a:lnTo>
                <a:lnTo>
                  <a:pt x="77810" y="37340"/>
                </a:lnTo>
                <a:lnTo>
                  <a:pt x="77810" y="37330"/>
                </a:lnTo>
                <a:lnTo>
                  <a:pt x="77810" y="37320"/>
                </a:lnTo>
                <a:lnTo>
                  <a:pt x="77810" y="37310"/>
                </a:lnTo>
                <a:lnTo>
                  <a:pt x="77810" y="37300"/>
                </a:lnTo>
                <a:lnTo>
                  <a:pt x="77800" y="37290"/>
                </a:lnTo>
                <a:lnTo>
                  <a:pt x="77790" y="37290"/>
                </a:lnTo>
                <a:lnTo>
                  <a:pt x="77780" y="37280"/>
                </a:lnTo>
                <a:lnTo>
                  <a:pt x="77770" y="37280"/>
                </a:lnTo>
                <a:lnTo>
                  <a:pt x="77750" y="37270"/>
                </a:lnTo>
                <a:lnTo>
                  <a:pt x="77730" y="37260"/>
                </a:lnTo>
                <a:lnTo>
                  <a:pt x="77720" y="37260"/>
                </a:lnTo>
                <a:lnTo>
                  <a:pt x="77710" y="37270"/>
                </a:lnTo>
                <a:lnTo>
                  <a:pt x="77690" y="37280"/>
                </a:lnTo>
                <a:lnTo>
                  <a:pt x="77710" y="37240"/>
                </a:lnTo>
                <a:lnTo>
                  <a:pt x="77810" y="37140"/>
                </a:lnTo>
                <a:lnTo>
                  <a:pt x="77790" y="37050"/>
                </a:lnTo>
                <a:lnTo>
                  <a:pt x="77770" y="36980"/>
                </a:lnTo>
                <a:lnTo>
                  <a:pt x="78020" y="36630"/>
                </a:lnTo>
                <a:lnTo>
                  <a:pt x="78200" y="36710"/>
                </a:lnTo>
                <a:lnTo>
                  <a:pt x="78270" y="36690"/>
                </a:lnTo>
                <a:lnTo>
                  <a:pt x="78240" y="36750"/>
                </a:lnTo>
                <a:lnTo>
                  <a:pt x="78350" y="36810"/>
                </a:lnTo>
                <a:lnTo>
                  <a:pt x="78470" y="36760"/>
                </a:lnTo>
                <a:lnTo>
                  <a:pt x="78430" y="36590"/>
                </a:lnTo>
                <a:lnTo>
                  <a:pt x="78390" y="36550"/>
                </a:lnTo>
                <a:lnTo>
                  <a:pt x="78320" y="36600"/>
                </a:lnTo>
                <a:lnTo>
                  <a:pt x="78300" y="36580"/>
                </a:lnTo>
                <a:lnTo>
                  <a:pt x="78260" y="36600"/>
                </a:lnTo>
                <a:lnTo>
                  <a:pt x="78240" y="36490"/>
                </a:lnTo>
                <a:lnTo>
                  <a:pt x="78290" y="36440"/>
                </a:lnTo>
                <a:lnTo>
                  <a:pt x="78290" y="36360"/>
                </a:lnTo>
                <a:lnTo>
                  <a:pt x="78330" y="36320"/>
                </a:lnTo>
                <a:lnTo>
                  <a:pt x="78270" y="36250"/>
                </a:lnTo>
                <a:lnTo>
                  <a:pt x="78270" y="36230"/>
                </a:lnTo>
                <a:lnTo>
                  <a:pt x="78230" y="36250"/>
                </a:lnTo>
                <a:lnTo>
                  <a:pt x="78200" y="36250"/>
                </a:lnTo>
                <a:lnTo>
                  <a:pt x="78150" y="36290"/>
                </a:lnTo>
                <a:lnTo>
                  <a:pt x="78090" y="36220"/>
                </a:lnTo>
                <a:lnTo>
                  <a:pt x="78160" y="36160"/>
                </a:lnTo>
                <a:lnTo>
                  <a:pt x="78080" y="36130"/>
                </a:lnTo>
                <a:lnTo>
                  <a:pt x="78100" y="36020"/>
                </a:lnTo>
                <a:lnTo>
                  <a:pt x="78100" y="36000"/>
                </a:lnTo>
                <a:lnTo>
                  <a:pt x="78050" y="35950"/>
                </a:lnTo>
                <a:lnTo>
                  <a:pt x="78060" y="35910"/>
                </a:lnTo>
                <a:lnTo>
                  <a:pt x="78100" y="35890"/>
                </a:lnTo>
                <a:lnTo>
                  <a:pt x="78180" y="35960"/>
                </a:lnTo>
                <a:lnTo>
                  <a:pt x="78320" y="36020"/>
                </a:lnTo>
                <a:lnTo>
                  <a:pt x="78360" y="36060"/>
                </a:lnTo>
                <a:lnTo>
                  <a:pt x="78390" y="36130"/>
                </a:lnTo>
                <a:lnTo>
                  <a:pt x="78430" y="36160"/>
                </a:lnTo>
                <a:lnTo>
                  <a:pt x="78450" y="36150"/>
                </a:lnTo>
                <a:lnTo>
                  <a:pt x="78440" y="36110"/>
                </a:lnTo>
                <a:lnTo>
                  <a:pt x="78390" y="36050"/>
                </a:lnTo>
                <a:lnTo>
                  <a:pt x="78410" y="35990"/>
                </a:lnTo>
                <a:lnTo>
                  <a:pt x="78440" y="35890"/>
                </a:lnTo>
                <a:lnTo>
                  <a:pt x="78520" y="35790"/>
                </a:lnTo>
                <a:lnTo>
                  <a:pt x="78540" y="35720"/>
                </a:lnTo>
                <a:lnTo>
                  <a:pt x="78580" y="35670"/>
                </a:lnTo>
                <a:lnTo>
                  <a:pt x="78580" y="35630"/>
                </a:lnTo>
                <a:lnTo>
                  <a:pt x="78520" y="35510"/>
                </a:lnTo>
                <a:lnTo>
                  <a:pt x="78600" y="35470"/>
                </a:lnTo>
                <a:lnTo>
                  <a:pt x="78680" y="35470"/>
                </a:lnTo>
                <a:lnTo>
                  <a:pt x="78760" y="35390"/>
                </a:lnTo>
                <a:lnTo>
                  <a:pt x="78730" y="35340"/>
                </a:lnTo>
                <a:lnTo>
                  <a:pt x="78740" y="35320"/>
                </a:lnTo>
                <a:lnTo>
                  <a:pt x="78770" y="35300"/>
                </a:lnTo>
                <a:lnTo>
                  <a:pt x="78820" y="35290"/>
                </a:lnTo>
                <a:lnTo>
                  <a:pt x="78830" y="35290"/>
                </a:lnTo>
                <a:lnTo>
                  <a:pt x="78830" y="35280"/>
                </a:lnTo>
                <a:lnTo>
                  <a:pt x="78810" y="35280"/>
                </a:lnTo>
                <a:lnTo>
                  <a:pt x="78770" y="35290"/>
                </a:lnTo>
                <a:lnTo>
                  <a:pt x="78740" y="35280"/>
                </a:lnTo>
                <a:lnTo>
                  <a:pt x="78740" y="35250"/>
                </a:lnTo>
                <a:lnTo>
                  <a:pt x="78760" y="35200"/>
                </a:lnTo>
                <a:lnTo>
                  <a:pt x="78800" y="35180"/>
                </a:lnTo>
                <a:lnTo>
                  <a:pt x="78860" y="35120"/>
                </a:lnTo>
                <a:lnTo>
                  <a:pt x="78880" y="35060"/>
                </a:lnTo>
                <a:lnTo>
                  <a:pt x="78890" y="34990"/>
                </a:lnTo>
                <a:lnTo>
                  <a:pt x="78870" y="34980"/>
                </a:lnTo>
                <a:lnTo>
                  <a:pt x="78930" y="34930"/>
                </a:lnTo>
                <a:lnTo>
                  <a:pt x="79010" y="34920"/>
                </a:lnTo>
                <a:lnTo>
                  <a:pt x="79110" y="34960"/>
                </a:lnTo>
                <a:lnTo>
                  <a:pt x="79160" y="34960"/>
                </a:lnTo>
                <a:lnTo>
                  <a:pt x="79220" y="34930"/>
                </a:lnTo>
                <a:lnTo>
                  <a:pt x="79270" y="34840"/>
                </a:lnTo>
                <a:lnTo>
                  <a:pt x="79300" y="34800"/>
                </a:lnTo>
                <a:lnTo>
                  <a:pt x="79330" y="34720"/>
                </a:lnTo>
                <a:lnTo>
                  <a:pt x="79380" y="34670"/>
                </a:lnTo>
                <a:lnTo>
                  <a:pt x="79460" y="34670"/>
                </a:lnTo>
                <a:lnTo>
                  <a:pt x="79800" y="35100"/>
                </a:lnTo>
                <a:lnTo>
                  <a:pt x="79860" y="35070"/>
                </a:lnTo>
                <a:lnTo>
                  <a:pt x="79880" y="35040"/>
                </a:lnTo>
                <a:lnTo>
                  <a:pt x="79950" y="35000"/>
                </a:lnTo>
                <a:lnTo>
                  <a:pt x="79980" y="34940"/>
                </a:lnTo>
                <a:lnTo>
                  <a:pt x="80020" y="35720"/>
                </a:lnTo>
                <a:lnTo>
                  <a:pt x="80540" y="35690"/>
                </a:lnTo>
                <a:lnTo>
                  <a:pt x="80530" y="35470"/>
                </a:lnTo>
                <a:lnTo>
                  <a:pt x="80600" y="35400"/>
                </a:lnTo>
                <a:lnTo>
                  <a:pt x="80520" y="35330"/>
                </a:lnTo>
                <a:lnTo>
                  <a:pt x="80510" y="35160"/>
                </a:lnTo>
                <a:lnTo>
                  <a:pt x="80550" y="35120"/>
                </a:lnTo>
                <a:lnTo>
                  <a:pt x="80660" y="35210"/>
                </a:lnTo>
                <a:lnTo>
                  <a:pt x="80870" y="35050"/>
                </a:lnTo>
                <a:lnTo>
                  <a:pt x="81000" y="35090"/>
                </a:lnTo>
                <a:lnTo>
                  <a:pt x="81070" y="35200"/>
                </a:lnTo>
                <a:lnTo>
                  <a:pt x="81170" y="35280"/>
                </a:lnTo>
                <a:lnTo>
                  <a:pt x="81400" y="35430"/>
                </a:lnTo>
                <a:lnTo>
                  <a:pt x="81390" y="35510"/>
                </a:lnTo>
                <a:lnTo>
                  <a:pt x="81370" y="35550"/>
                </a:lnTo>
                <a:lnTo>
                  <a:pt x="81370" y="35600"/>
                </a:lnTo>
                <a:lnTo>
                  <a:pt x="81410" y="35620"/>
                </a:lnTo>
                <a:lnTo>
                  <a:pt x="81330" y="35670"/>
                </a:lnTo>
                <a:lnTo>
                  <a:pt x="81410" y="35720"/>
                </a:lnTo>
                <a:lnTo>
                  <a:pt x="81430" y="35750"/>
                </a:lnTo>
                <a:lnTo>
                  <a:pt x="81500" y="35790"/>
                </a:lnTo>
                <a:lnTo>
                  <a:pt x="81530" y="35800"/>
                </a:lnTo>
                <a:lnTo>
                  <a:pt x="81600" y="35810"/>
                </a:lnTo>
                <a:lnTo>
                  <a:pt x="81640" y="35790"/>
                </a:lnTo>
                <a:lnTo>
                  <a:pt x="81660" y="35730"/>
                </a:lnTo>
                <a:lnTo>
                  <a:pt x="81680" y="35570"/>
                </a:lnTo>
                <a:lnTo>
                  <a:pt x="81740" y="35590"/>
                </a:lnTo>
                <a:lnTo>
                  <a:pt x="81920" y="35760"/>
                </a:lnTo>
                <a:lnTo>
                  <a:pt x="81930" y="35700"/>
                </a:lnTo>
                <a:lnTo>
                  <a:pt x="81910" y="35570"/>
                </a:lnTo>
                <a:lnTo>
                  <a:pt x="81910" y="35490"/>
                </a:lnTo>
                <a:lnTo>
                  <a:pt x="82070" y="35480"/>
                </a:lnTo>
                <a:lnTo>
                  <a:pt x="82080" y="35660"/>
                </a:lnTo>
                <a:lnTo>
                  <a:pt x="82120" y="35650"/>
                </a:lnTo>
                <a:lnTo>
                  <a:pt x="82150" y="35690"/>
                </a:lnTo>
                <a:lnTo>
                  <a:pt x="82170" y="35700"/>
                </a:lnTo>
                <a:lnTo>
                  <a:pt x="82230" y="35670"/>
                </a:lnTo>
                <a:lnTo>
                  <a:pt x="82270" y="35610"/>
                </a:lnTo>
                <a:lnTo>
                  <a:pt x="82390" y="35590"/>
                </a:lnTo>
                <a:lnTo>
                  <a:pt x="82400" y="35640"/>
                </a:lnTo>
                <a:lnTo>
                  <a:pt x="82470" y="35620"/>
                </a:lnTo>
                <a:lnTo>
                  <a:pt x="82490" y="35680"/>
                </a:lnTo>
                <a:lnTo>
                  <a:pt x="82630" y="35700"/>
                </a:lnTo>
                <a:lnTo>
                  <a:pt x="82610" y="35740"/>
                </a:lnTo>
                <a:lnTo>
                  <a:pt x="82650" y="35740"/>
                </a:lnTo>
                <a:lnTo>
                  <a:pt x="82660" y="35720"/>
                </a:lnTo>
                <a:lnTo>
                  <a:pt x="82770" y="35820"/>
                </a:lnTo>
                <a:lnTo>
                  <a:pt x="82790" y="35890"/>
                </a:lnTo>
                <a:lnTo>
                  <a:pt x="82910" y="35860"/>
                </a:lnTo>
                <a:lnTo>
                  <a:pt x="82980" y="35740"/>
                </a:lnTo>
                <a:lnTo>
                  <a:pt x="83360" y="35710"/>
                </a:lnTo>
                <a:lnTo>
                  <a:pt x="83460" y="35790"/>
                </a:lnTo>
                <a:lnTo>
                  <a:pt x="83680" y="35460"/>
                </a:lnTo>
                <a:lnTo>
                  <a:pt x="83940" y="35380"/>
                </a:lnTo>
                <a:lnTo>
                  <a:pt x="83950" y="35240"/>
                </a:lnTo>
                <a:lnTo>
                  <a:pt x="84080" y="35230"/>
                </a:lnTo>
                <a:lnTo>
                  <a:pt x="84200" y="35310"/>
                </a:lnTo>
                <a:lnTo>
                  <a:pt x="84320" y="35340"/>
                </a:lnTo>
                <a:lnTo>
                  <a:pt x="84400" y="35310"/>
                </a:lnTo>
                <a:lnTo>
                  <a:pt x="84490" y="35430"/>
                </a:lnTo>
                <a:lnTo>
                  <a:pt x="84600" y="35460"/>
                </a:lnTo>
                <a:lnTo>
                  <a:pt x="84650" y="35400"/>
                </a:lnTo>
                <a:lnTo>
                  <a:pt x="84680" y="35410"/>
                </a:lnTo>
                <a:lnTo>
                  <a:pt x="84790" y="35330"/>
                </a:lnTo>
                <a:lnTo>
                  <a:pt x="84860" y="35380"/>
                </a:lnTo>
                <a:lnTo>
                  <a:pt x="84860" y="35360"/>
                </a:lnTo>
                <a:lnTo>
                  <a:pt x="84860" y="35350"/>
                </a:lnTo>
                <a:lnTo>
                  <a:pt x="84870" y="35340"/>
                </a:lnTo>
                <a:lnTo>
                  <a:pt x="84880" y="35330"/>
                </a:lnTo>
                <a:lnTo>
                  <a:pt x="84900" y="35310"/>
                </a:lnTo>
                <a:lnTo>
                  <a:pt x="84910" y="35310"/>
                </a:lnTo>
                <a:lnTo>
                  <a:pt x="84910" y="35320"/>
                </a:lnTo>
                <a:lnTo>
                  <a:pt x="84920" y="35320"/>
                </a:lnTo>
                <a:lnTo>
                  <a:pt x="84920" y="35340"/>
                </a:lnTo>
                <a:lnTo>
                  <a:pt x="84930" y="35360"/>
                </a:lnTo>
                <a:lnTo>
                  <a:pt x="84940" y="35360"/>
                </a:lnTo>
                <a:lnTo>
                  <a:pt x="84950" y="35370"/>
                </a:lnTo>
                <a:lnTo>
                  <a:pt x="84960" y="35380"/>
                </a:lnTo>
                <a:lnTo>
                  <a:pt x="84960" y="35390"/>
                </a:lnTo>
                <a:lnTo>
                  <a:pt x="84960" y="35400"/>
                </a:lnTo>
                <a:lnTo>
                  <a:pt x="84960" y="35410"/>
                </a:lnTo>
                <a:lnTo>
                  <a:pt x="84970" y="35430"/>
                </a:lnTo>
                <a:lnTo>
                  <a:pt x="84990" y="35440"/>
                </a:lnTo>
                <a:lnTo>
                  <a:pt x="84990" y="35450"/>
                </a:lnTo>
                <a:lnTo>
                  <a:pt x="85000" y="35450"/>
                </a:lnTo>
                <a:lnTo>
                  <a:pt x="85010" y="35450"/>
                </a:lnTo>
                <a:lnTo>
                  <a:pt x="85020" y="35460"/>
                </a:lnTo>
                <a:lnTo>
                  <a:pt x="85020" y="35470"/>
                </a:lnTo>
                <a:lnTo>
                  <a:pt x="85030" y="35470"/>
                </a:lnTo>
                <a:lnTo>
                  <a:pt x="85040" y="35480"/>
                </a:lnTo>
                <a:lnTo>
                  <a:pt x="85070" y="35490"/>
                </a:lnTo>
                <a:lnTo>
                  <a:pt x="85090" y="35500"/>
                </a:lnTo>
                <a:lnTo>
                  <a:pt x="85100" y="35500"/>
                </a:lnTo>
                <a:lnTo>
                  <a:pt x="85110" y="35500"/>
                </a:lnTo>
                <a:lnTo>
                  <a:pt x="85120" y="35490"/>
                </a:lnTo>
                <a:lnTo>
                  <a:pt x="85140" y="35470"/>
                </a:lnTo>
                <a:lnTo>
                  <a:pt x="85150" y="35460"/>
                </a:lnTo>
                <a:lnTo>
                  <a:pt x="85160" y="35450"/>
                </a:lnTo>
                <a:lnTo>
                  <a:pt x="85170" y="35450"/>
                </a:lnTo>
                <a:lnTo>
                  <a:pt x="85190" y="35450"/>
                </a:lnTo>
                <a:lnTo>
                  <a:pt x="85200" y="35450"/>
                </a:lnTo>
                <a:lnTo>
                  <a:pt x="85220" y="35460"/>
                </a:lnTo>
                <a:lnTo>
                  <a:pt x="85240" y="35460"/>
                </a:lnTo>
                <a:lnTo>
                  <a:pt x="85250" y="35460"/>
                </a:lnTo>
                <a:lnTo>
                  <a:pt x="85260" y="35470"/>
                </a:lnTo>
                <a:lnTo>
                  <a:pt x="85280" y="35510"/>
                </a:lnTo>
                <a:lnTo>
                  <a:pt x="85320" y="35610"/>
                </a:lnTo>
                <a:lnTo>
                  <a:pt x="85300" y="35660"/>
                </a:lnTo>
                <a:lnTo>
                  <a:pt x="85240" y="35650"/>
                </a:lnTo>
                <a:lnTo>
                  <a:pt x="85210" y="35660"/>
                </a:lnTo>
                <a:lnTo>
                  <a:pt x="85210" y="35730"/>
                </a:lnTo>
                <a:lnTo>
                  <a:pt x="85300" y="35750"/>
                </a:lnTo>
                <a:lnTo>
                  <a:pt x="85330" y="35790"/>
                </a:lnTo>
                <a:lnTo>
                  <a:pt x="85310" y="35860"/>
                </a:lnTo>
                <a:lnTo>
                  <a:pt x="85320" y="35910"/>
                </a:lnTo>
                <a:lnTo>
                  <a:pt x="85330" y="36080"/>
                </a:lnTo>
                <a:lnTo>
                  <a:pt x="85310" y="36140"/>
                </a:lnTo>
                <a:lnTo>
                  <a:pt x="85360" y="36190"/>
                </a:lnTo>
                <a:lnTo>
                  <a:pt x="85500" y="36270"/>
                </a:lnTo>
                <a:lnTo>
                  <a:pt x="85550" y="36280"/>
                </a:lnTo>
                <a:lnTo>
                  <a:pt x="85680" y="36380"/>
                </a:lnTo>
                <a:lnTo>
                  <a:pt x="85730" y="36410"/>
                </a:lnTo>
                <a:lnTo>
                  <a:pt x="85850" y="36460"/>
                </a:lnTo>
                <a:lnTo>
                  <a:pt x="85650" y="36570"/>
                </a:lnTo>
                <a:lnTo>
                  <a:pt x="85530" y="36750"/>
                </a:lnTo>
                <a:lnTo>
                  <a:pt x="85490" y="36840"/>
                </a:lnTo>
                <a:lnTo>
                  <a:pt x="85470" y="36920"/>
                </a:lnTo>
                <a:lnTo>
                  <a:pt x="85420" y="36980"/>
                </a:lnTo>
                <a:lnTo>
                  <a:pt x="85430" y="37010"/>
                </a:lnTo>
                <a:lnTo>
                  <a:pt x="85390" y="37020"/>
                </a:lnTo>
                <a:lnTo>
                  <a:pt x="85390" y="37050"/>
                </a:lnTo>
                <a:lnTo>
                  <a:pt x="85410" y="37140"/>
                </a:lnTo>
                <a:lnTo>
                  <a:pt x="85400" y="37170"/>
                </a:lnTo>
                <a:lnTo>
                  <a:pt x="85740" y="37210"/>
                </a:lnTo>
                <a:lnTo>
                  <a:pt x="85820" y="37250"/>
                </a:lnTo>
                <a:lnTo>
                  <a:pt x="85900" y="37260"/>
                </a:lnTo>
                <a:lnTo>
                  <a:pt x="85900" y="37240"/>
                </a:lnTo>
                <a:lnTo>
                  <a:pt x="85920" y="37160"/>
                </a:lnTo>
                <a:lnTo>
                  <a:pt x="85940" y="37070"/>
                </a:lnTo>
                <a:lnTo>
                  <a:pt x="85950" y="36980"/>
                </a:lnTo>
                <a:lnTo>
                  <a:pt x="85970" y="36930"/>
                </a:lnTo>
                <a:lnTo>
                  <a:pt x="85970" y="36900"/>
                </a:lnTo>
                <a:lnTo>
                  <a:pt x="85980" y="36880"/>
                </a:lnTo>
                <a:lnTo>
                  <a:pt x="85990" y="36860"/>
                </a:lnTo>
                <a:lnTo>
                  <a:pt x="86020" y="36800"/>
                </a:lnTo>
                <a:lnTo>
                  <a:pt x="86030" y="36780"/>
                </a:lnTo>
                <a:lnTo>
                  <a:pt x="86050" y="36750"/>
                </a:lnTo>
                <a:lnTo>
                  <a:pt x="86060" y="36730"/>
                </a:lnTo>
                <a:lnTo>
                  <a:pt x="86070" y="36740"/>
                </a:lnTo>
                <a:lnTo>
                  <a:pt x="86070" y="36750"/>
                </a:lnTo>
                <a:lnTo>
                  <a:pt x="86080" y="36750"/>
                </a:lnTo>
                <a:lnTo>
                  <a:pt x="86080" y="36760"/>
                </a:lnTo>
                <a:lnTo>
                  <a:pt x="86090" y="36770"/>
                </a:lnTo>
                <a:lnTo>
                  <a:pt x="86190" y="36840"/>
                </a:lnTo>
                <a:lnTo>
                  <a:pt x="86220" y="36870"/>
                </a:lnTo>
                <a:lnTo>
                  <a:pt x="86320" y="36870"/>
                </a:lnTo>
                <a:lnTo>
                  <a:pt x="86360" y="36840"/>
                </a:lnTo>
                <a:lnTo>
                  <a:pt x="86460" y="36830"/>
                </a:lnTo>
                <a:lnTo>
                  <a:pt x="86430" y="36780"/>
                </a:lnTo>
                <a:lnTo>
                  <a:pt x="86490" y="36710"/>
                </a:lnTo>
                <a:lnTo>
                  <a:pt x="86510" y="36670"/>
                </a:lnTo>
                <a:lnTo>
                  <a:pt x="86550" y="36690"/>
                </a:lnTo>
                <a:lnTo>
                  <a:pt x="86580" y="36610"/>
                </a:lnTo>
                <a:lnTo>
                  <a:pt x="86650" y="36710"/>
                </a:lnTo>
                <a:lnTo>
                  <a:pt x="86760" y="36850"/>
                </a:lnTo>
                <a:lnTo>
                  <a:pt x="86830" y="36960"/>
                </a:lnTo>
                <a:lnTo>
                  <a:pt x="86860" y="36980"/>
                </a:lnTo>
                <a:lnTo>
                  <a:pt x="86890" y="37030"/>
                </a:lnTo>
                <a:lnTo>
                  <a:pt x="86980" y="37140"/>
                </a:lnTo>
                <a:lnTo>
                  <a:pt x="87030" y="37170"/>
                </a:lnTo>
                <a:lnTo>
                  <a:pt x="87070" y="37150"/>
                </a:lnTo>
                <a:lnTo>
                  <a:pt x="87110" y="37170"/>
                </a:lnTo>
                <a:lnTo>
                  <a:pt x="87110" y="37220"/>
                </a:lnTo>
                <a:lnTo>
                  <a:pt x="87190" y="37170"/>
                </a:lnTo>
                <a:lnTo>
                  <a:pt x="87220" y="37180"/>
                </a:lnTo>
                <a:lnTo>
                  <a:pt x="87320" y="37110"/>
                </a:lnTo>
                <a:lnTo>
                  <a:pt x="87380" y="37090"/>
                </a:lnTo>
                <a:lnTo>
                  <a:pt x="87390" y="37080"/>
                </a:lnTo>
                <a:lnTo>
                  <a:pt x="87390" y="37070"/>
                </a:lnTo>
                <a:lnTo>
                  <a:pt x="87380" y="37070"/>
                </a:lnTo>
                <a:lnTo>
                  <a:pt x="87380" y="37060"/>
                </a:lnTo>
                <a:lnTo>
                  <a:pt x="87390" y="37060"/>
                </a:lnTo>
                <a:lnTo>
                  <a:pt x="87400" y="37060"/>
                </a:lnTo>
                <a:lnTo>
                  <a:pt x="87400" y="37050"/>
                </a:lnTo>
                <a:lnTo>
                  <a:pt x="87410" y="37050"/>
                </a:lnTo>
                <a:lnTo>
                  <a:pt x="87410" y="37040"/>
                </a:lnTo>
                <a:lnTo>
                  <a:pt x="87410" y="37030"/>
                </a:lnTo>
                <a:lnTo>
                  <a:pt x="87420" y="36990"/>
                </a:lnTo>
                <a:lnTo>
                  <a:pt x="87430" y="36990"/>
                </a:lnTo>
                <a:lnTo>
                  <a:pt x="87440" y="36990"/>
                </a:lnTo>
                <a:lnTo>
                  <a:pt x="87430" y="37010"/>
                </a:lnTo>
                <a:lnTo>
                  <a:pt x="87430" y="37020"/>
                </a:lnTo>
                <a:lnTo>
                  <a:pt x="87430" y="37030"/>
                </a:lnTo>
                <a:lnTo>
                  <a:pt x="87430" y="37060"/>
                </a:lnTo>
                <a:lnTo>
                  <a:pt x="87420" y="37060"/>
                </a:lnTo>
                <a:lnTo>
                  <a:pt x="87420" y="37070"/>
                </a:lnTo>
                <a:lnTo>
                  <a:pt x="87420" y="37080"/>
                </a:lnTo>
                <a:lnTo>
                  <a:pt x="87430" y="37090"/>
                </a:lnTo>
                <a:lnTo>
                  <a:pt x="87440" y="37090"/>
                </a:lnTo>
                <a:lnTo>
                  <a:pt x="87450" y="37090"/>
                </a:lnTo>
                <a:lnTo>
                  <a:pt x="87460" y="37080"/>
                </a:lnTo>
                <a:lnTo>
                  <a:pt x="87480" y="37070"/>
                </a:lnTo>
                <a:lnTo>
                  <a:pt x="87490" y="37070"/>
                </a:lnTo>
                <a:lnTo>
                  <a:pt x="87500" y="37090"/>
                </a:lnTo>
                <a:lnTo>
                  <a:pt x="87600" y="37180"/>
                </a:lnTo>
                <a:lnTo>
                  <a:pt x="87800" y="37190"/>
                </a:lnTo>
                <a:lnTo>
                  <a:pt x="88040" y="37300"/>
                </a:lnTo>
                <a:lnTo>
                  <a:pt x="88080" y="37320"/>
                </a:lnTo>
                <a:lnTo>
                  <a:pt x="88130" y="37320"/>
                </a:lnTo>
                <a:lnTo>
                  <a:pt x="88160" y="37310"/>
                </a:lnTo>
                <a:lnTo>
                  <a:pt x="88150" y="37280"/>
                </a:lnTo>
                <a:lnTo>
                  <a:pt x="88150" y="37250"/>
                </a:lnTo>
                <a:lnTo>
                  <a:pt x="88170" y="37240"/>
                </a:lnTo>
                <a:lnTo>
                  <a:pt x="88180" y="37240"/>
                </a:lnTo>
                <a:lnTo>
                  <a:pt x="88180" y="37250"/>
                </a:lnTo>
                <a:lnTo>
                  <a:pt x="88190" y="37250"/>
                </a:lnTo>
                <a:lnTo>
                  <a:pt x="88200" y="37250"/>
                </a:lnTo>
                <a:lnTo>
                  <a:pt x="88210" y="37240"/>
                </a:lnTo>
                <a:lnTo>
                  <a:pt x="88220" y="37210"/>
                </a:lnTo>
                <a:lnTo>
                  <a:pt x="88220" y="37200"/>
                </a:lnTo>
                <a:lnTo>
                  <a:pt x="88220" y="37190"/>
                </a:lnTo>
                <a:lnTo>
                  <a:pt x="88210" y="37180"/>
                </a:lnTo>
                <a:lnTo>
                  <a:pt x="88200" y="37170"/>
                </a:lnTo>
                <a:lnTo>
                  <a:pt x="88210" y="37170"/>
                </a:lnTo>
                <a:lnTo>
                  <a:pt x="88210" y="37160"/>
                </a:lnTo>
                <a:lnTo>
                  <a:pt x="88220" y="37150"/>
                </a:lnTo>
                <a:lnTo>
                  <a:pt x="88230" y="37150"/>
                </a:lnTo>
                <a:lnTo>
                  <a:pt x="88240" y="37140"/>
                </a:lnTo>
                <a:lnTo>
                  <a:pt x="88240" y="37130"/>
                </a:lnTo>
                <a:lnTo>
                  <a:pt x="88250" y="37130"/>
                </a:lnTo>
                <a:lnTo>
                  <a:pt x="88250" y="37140"/>
                </a:lnTo>
                <a:lnTo>
                  <a:pt x="88250" y="37150"/>
                </a:lnTo>
                <a:lnTo>
                  <a:pt x="88250" y="37160"/>
                </a:lnTo>
                <a:lnTo>
                  <a:pt x="88250" y="37170"/>
                </a:lnTo>
                <a:lnTo>
                  <a:pt x="88250" y="37180"/>
                </a:lnTo>
                <a:lnTo>
                  <a:pt x="88260" y="37180"/>
                </a:lnTo>
                <a:lnTo>
                  <a:pt x="88270" y="37190"/>
                </a:lnTo>
                <a:lnTo>
                  <a:pt x="88270" y="37200"/>
                </a:lnTo>
                <a:lnTo>
                  <a:pt x="88270" y="37210"/>
                </a:lnTo>
                <a:lnTo>
                  <a:pt x="88290" y="37230"/>
                </a:lnTo>
                <a:lnTo>
                  <a:pt x="88310" y="37270"/>
                </a:lnTo>
                <a:lnTo>
                  <a:pt x="88320" y="37290"/>
                </a:lnTo>
                <a:lnTo>
                  <a:pt x="88320" y="37300"/>
                </a:lnTo>
                <a:lnTo>
                  <a:pt x="88320" y="37320"/>
                </a:lnTo>
                <a:lnTo>
                  <a:pt x="88320" y="37350"/>
                </a:lnTo>
                <a:lnTo>
                  <a:pt x="88540" y="37320"/>
                </a:lnTo>
                <a:lnTo>
                  <a:pt x="88630" y="37350"/>
                </a:lnTo>
                <a:lnTo>
                  <a:pt x="88720" y="37260"/>
                </a:lnTo>
                <a:lnTo>
                  <a:pt x="88760" y="37210"/>
                </a:lnTo>
                <a:lnTo>
                  <a:pt x="88820" y="37230"/>
                </a:lnTo>
                <a:lnTo>
                  <a:pt x="88920" y="37200"/>
                </a:lnTo>
                <a:lnTo>
                  <a:pt x="88990" y="37250"/>
                </a:lnTo>
                <a:lnTo>
                  <a:pt x="89060" y="37250"/>
                </a:lnTo>
                <a:lnTo>
                  <a:pt x="89080" y="37300"/>
                </a:lnTo>
                <a:lnTo>
                  <a:pt x="89230" y="37420"/>
                </a:lnTo>
                <a:lnTo>
                  <a:pt x="89340" y="37420"/>
                </a:lnTo>
                <a:lnTo>
                  <a:pt x="89340" y="37400"/>
                </a:lnTo>
                <a:lnTo>
                  <a:pt x="89330" y="37380"/>
                </a:lnTo>
                <a:lnTo>
                  <a:pt x="89340" y="37330"/>
                </a:lnTo>
                <a:lnTo>
                  <a:pt x="89550" y="37380"/>
                </a:lnTo>
                <a:lnTo>
                  <a:pt x="89690" y="37530"/>
                </a:lnTo>
                <a:lnTo>
                  <a:pt x="89830" y="37510"/>
                </a:lnTo>
                <a:lnTo>
                  <a:pt x="89850" y="37600"/>
                </a:lnTo>
                <a:lnTo>
                  <a:pt x="89950" y="37580"/>
                </a:lnTo>
                <a:lnTo>
                  <a:pt x="89970" y="37610"/>
                </a:lnTo>
                <a:lnTo>
                  <a:pt x="90000" y="37600"/>
                </a:lnTo>
                <a:lnTo>
                  <a:pt x="90010" y="37530"/>
                </a:lnTo>
                <a:lnTo>
                  <a:pt x="90120" y="37350"/>
                </a:lnTo>
                <a:lnTo>
                  <a:pt x="90550" y="37520"/>
                </a:lnTo>
                <a:lnTo>
                  <a:pt x="90700" y="37400"/>
                </a:lnTo>
                <a:lnTo>
                  <a:pt x="91060" y="37470"/>
                </a:lnTo>
                <a:lnTo>
                  <a:pt x="91120" y="37240"/>
                </a:lnTo>
                <a:lnTo>
                  <a:pt x="91140" y="37230"/>
                </a:lnTo>
                <a:lnTo>
                  <a:pt x="91150" y="37210"/>
                </a:lnTo>
                <a:lnTo>
                  <a:pt x="91150" y="37180"/>
                </a:lnTo>
                <a:lnTo>
                  <a:pt x="91310" y="37180"/>
                </a:lnTo>
                <a:lnTo>
                  <a:pt x="91350" y="37180"/>
                </a:lnTo>
                <a:lnTo>
                  <a:pt x="91410" y="37170"/>
                </a:lnTo>
                <a:lnTo>
                  <a:pt x="91450" y="37230"/>
                </a:lnTo>
                <a:lnTo>
                  <a:pt x="91620" y="37340"/>
                </a:lnTo>
                <a:lnTo>
                  <a:pt x="91660" y="37230"/>
                </a:lnTo>
                <a:lnTo>
                  <a:pt x="91830" y="37180"/>
                </a:lnTo>
                <a:lnTo>
                  <a:pt x="91810" y="37100"/>
                </a:lnTo>
                <a:lnTo>
                  <a:pt x="91840" y="37090"/>
                </a:lnTo>
                <a:lnTo>
                  <a:pt x="92290" y="37080"/>
                </a:lnTo>
                <a:lnTo>
                  <a:pt x="92300" y="37010"/>
                </a:lnTo>
                <a:lnTo>
                  <a:pt x="92440" y="36930"/>
                </a:lnTo>
                <a:lnTo>
                  <a:pt x="92600" y="36750"/>
                </a:lnTo>
                <a:lnTo>
                  <a:pt x="92550" y="36730"/>
                </a:lnTo>
                <a:lnTo>
                  <a:pt x="92530" y="36580"/>
                </a:lnTo>
                <a:lnTo>
                  <a:pt x="92650" y="36560"/>
                </a:lnTo>
                <a:lnTo>
                  <a:pt x="92700" y="36610"/>
                </a:lnTo>
                <a:lnTo>
                  <a:pt x="92750" y="36600"/>
                </a:lnTo>
                <a:lnTo>
                  <a:pt x="92780" y="36500"/>
                </a:lnTo>
                <a:lnTo>
                  <a:pt x="92660" y="36510"/>
                </a:lnTo>
                <a:lnTo>
                  <a:pt x="92640" y="36460"/>
                </a:lnTo>
                <a:lnTo>
                  <a:pt x="92570" y="36480"/>
                </a:lnTo>
                <a:lnTo>
                  <a:pt x="92520" y="36400"/>
                </a:lnTo>
                <a:lnTo>
                  <a:pt x="92620" y="36330"/>
                </a:lnTo>
                <a:lnTo>
                  <a:pt x="92640" y="36370"/>
                </a:lnTo>
                <a:lnTo>
                  <a:pt x="92700" y="36290"/>
                </a:lnTo>
                <a:lnTo>
                  <a:pt x="92690" y="36260"/>
                </a:lnTo>
                <a:lnTo>
                  <a:pt x="92720" y="36180"/>
                </a:lnTo>
                <a:lnTo>
                  <a:pt x="92780" y="36170"/>
                </a:lnTo>
                <a:lnTo>
                  <a:pt x="92800" y="36200"/>
                </a:lnTo>
                <a:lnTo>
                  <a:pt x="92850" y="36200"/>
                </a:lnTo>
                <a:lnTo>
                  <a:pt x="92900" y="36150"/>
                </a:lnTo>
                <a:lnTo>
                  <a:pt x="92980" y="36180"/>
                </a:lnTo>
                <a:lnTo>
                  <a:pt x="93000" y="36180"/>
                </a:lnTo>
                <a:lnTo>
                  <a:pt x="92980" y="36130"/>
                </a:lnTo>
                <a:lnTo>
                  <a:pt x="93050" y="36090"/>
                </a:lnTo>
                <a:lnTo>
                  <a:pt x="93040" y="36140"/>
                </a:lnTo>
                <a:lnTo>
                  <a:pt x="93100" y="36160"/>
                </a:lnTo>
                <a:lnTo>
                  <a:pt x="93110" y="36120"/>
                </a:lnTo>
                <a:lnTo>
                  <a:pt x="93160" y="36140"/>
                </a:lnTo>
                <a:lnTo>
                  <a:pt x="93180" y="36200"/>
                </a:lnTo>
                <a:lnTo>
                  <a:pt x="93110" y="36220"/>
                </a:lnTo>
                <a:lnTo>
                  <a:pt x="93110" y="36260"/>
                </a:lnTo>
                <a:lnTo>
                  <a:pt x="93160" y="36300"/>
                </a:lnTo>
                <a:lnTo>
                  <a:pt x="93160" y="36260"/>
                </a:lnTo>
                <a:lnTo>
                  <a:pt x="93210" y="36270"/>
                </a:lnTo>
                <a:lnTo>
                  <a:pt x="93220" y="36310"/>
                </a:lnTo>
                <a:lnTo>
                  <a:pt x="93260" y="36310"/>
                </a:lnTo>
                <a:lnTo>
                  <a:pt x="93260" y="36350"/>
                </a:lnTo>
                <a:lnTo>
                  <a:pt x="93280" y="36310"/>
                </a:lnTo>
                <a:lnTo>
                  <a:pt x="93250" y="36280"/>
                </a:lnTo>
                <a:lnTo>
                  <a:pt x="93290" y="36240"/>
                </a:lnTo>
                <a:lnTo>
                  <a:pt x="93290" y="36210"/>
                </a:lnTo>
                <a:lnTo>
                  <a:pt x="93330" y="36200"/>
                </a:lnTo>
                <a:lnTo>
                  <a:pt x="93370" y="36210"/>
                </a:lnTo>
                <a:lnTo>
                  <a:pt x="93380" y="36190"/>
                </a:lnTo>
                <a:lnTo>
                  <a:pt x="93410" y="36200"/>
                </a:lnTo>
                <a:lnTo>
                  <a:pt x="93580" y="36160"/>
                </a:lnTo>
                <a:lnTo>
                  <a:pt x="93700" y="36180"/>
                </a:lnTo>
                <a:lnTo>
                  <a:pt x="94750" y="36080"/>
                </a:lnTo>
                <a:lnTo>
                  <a:pt x="94800" y="36090"/>
                </a:lnTo>
                <a:lnTo>
                  <a:pt x="94820" y="36130"/>
                </a:lnTo>
                <a:lnTo>
                  <a:pt x="94810" y="36160"/>
                </a:lnTo>
                <a:lnTo>
                  <a:pt x="94780" y="36160"/>
                </a:lnTo>
                <a:lnTo>
                  <a:pt x="94760" y="36170"/>
                </a:lnTo>
                <a:lnTo>
                  <a:pt x="94760" y="36200"/>
                </a:lnTo>
                <a:lnTo>
                  <a:pt x="94730" y="36210"/>
                </a:lnTo>
                <a:lnTo>
                  <a:pt x="94680" y="36210"/>
                </a:lnTo>
                <a:lnTo>
                  <a:pt x="94650" y="36200"/>
                </a:lnTo>
                <a:lnTo>
                  <a:pt x="94640" y="36230"/>
                </a:lnTo>
                <a:lnTo>
                  <a:pt x="94600" y="36240"/>
                </a:lnTo>
                <a:lnTo>
                  <a:pt x="94510" y="36320"/>
                </a:lnTo>
                <a:lnTo>
                  <a:pt x="94520" y="36360"/>
                </a:lnTo>
                <a:lnTo>
                  <a:pt x="94540" y="36400"/>
                </a:lnTo>
                <a:lnTo>
                  <a:pt x="94550" y="36380"/>
                </a:lnTo>
                <a:lnTo>
                  <a:pt x="94560" y="36350"/>
                </a:lnTo>
                <a:lnTo>
                  <a:pt x="94600" y="36370"/>
                </a:lnTo>
                <a:lnTo>
                  <a:pt x="94570" y="36390"/>
                </a:lnTo>
                <a:lnTo>
                  <a:pt x="94570" y="36450"/>
                </a:lnTo>
                <a:lnTo>
                  <a:pt x="94560" y="36450"/>
                </a:lnTo>
                <a:lnTo>
                  <a:pt x="94500" y="36520"/>
                </a:lnTo>
                <a:lnTo>
                  <a:pt x="94450" y="36550"/>
                </a:lnTo>
                <a:lnTo>
                  <a:pt x="94430" y="36580"/>
                </a:lnTo>
                <a:lnTo>
                  <a:pt x="94370" y="36640"/>
                </a:lnTo>
                <a:lnTo>
                  <a:pt x="94330" y="36740"/>
                </a:lnTo>
                <a:lnTo>
                  <a:pt x="94320" y="36750"/>
                </a:lnTo>
                <a:lnTo>
                  <a:pt x="93910" y="36860"/>
                </a:lnTo>
                <a:lnTo>
                  <a:pt x="93670" y="37000"/>
                </a:lnTo>
                <a:lnTo>
                  <a:pt x="93220" y="37450"/>
                </a:lnTo>
                <a:lnTo>
                  <a:pt x="92980" y="37790"/>
                </a:lnTo>
                <a:lnTo>
                  <a:pt x="92870" y="38080"/>
                </a:lnTo>
                <a:lnTo>
                  <a:pt x="92770" y="38840"/>
                </a:lnTo>
                <a:lnTo>
                  <a:pt x="92670" y="39290"/>
                </a:lnTo>
                <a:lnTo>
                  <a:pt x="92620" y="39320"/>
                </a:lnTo>
                <a:lnTo>
                  <a:pt x="92580" y="39310"/>
                </a:lnTo>
                <a:lnTo>
                  <a:pt x="92230" y="39120"/>
                </a:lnTo>
                <a:lnTo>
                  <a:pt x="92170" y="39120"/>
                </a:lnTo>
                <a:lnTo>
                  <a:pt x="91990" y="39240"/>
                </a:lnTo>
                <a:lnTo>
                  <a:pt x="91950" y="39270"/>
                </a:lnTo>
                <a:lnTo>
                  <a:pt x="91870" y="39260"/>
                </a:lnTo>
                <a:lnTo>
                  <a:pt x="91790" y="39210"/>
                </a:lnTo>
                <a:lnTo>
                  <a:pt x="91780" y="39260"/>
                </a:lnTo>
                <a:lnTo>
                  <a:pt x="91700" y="39270"/>
                </a:lnTo>
                <a:lnTo>
                  <a:pt x="91670" y="39330"/>
                </a:lnTo>
                <a:lnTo>
                  <a:pt x="91540" y="39340"/>
                </a:lnTo>
                <a:lnTo>
                  <a:pt x="91390" y="39400"/>
                </a:lnTo>
                <a:lnTo>
                  <a:pt x="91050" y="38930"/>
                </a:lnTo>
                <a:lnTo>
                  <a:pt x="90690" y="39200"/>
                </a:lnTo>
                <a:lnTo>
                  <a:pt x="90620" y="39140"/>
                </a:lnTo>
                <a:lnTo>
                  <a:pt x="90480" y="39260"/>
                </a:lnTo>
                <a:lnTo>
                  <a:pt x="90460" y="39390"/>
                </a:lnTo>
                <a:lnTo>
                  <a:pt x="90370" y="39350"/>
                </a:lnTo>
                <a:lnTo>
                  <a:pt x="90150" y="39370"/>
                </a:lnTo>
                <a:lnTo>
                  <a:pt x="90020" y="39500"/>
                </a:lnTo>
                <a:lnTo>
                  <a:pt x="89930" y="39660"/>
                </a:lnTo>
                <a:lnTo>
                  <a:pt x="89860" y="39640"/>
                </a:lnTo>
                <a:lnTo>
                  <a:pt x="89790" y="39590"/>
                </a:lnTo>
                <a:lnTo>
                  <a:pt x="89750" y="39560"/>
                </a:lnTo>
                <a:lnTo>
                  <a:pt x="89700" y="39520"/>
                </a:lnTo>
                <a:lnTo>
                  <a:pt x="89600" y="39480"/>
                </a:lnTo>
                <a:lnTo>
                  <a:pt x="89600" y="39510"/>
                </a:lnTo>
                <a:lnTo>
                  <a:pt x="89500" y="39600"/>
                </a:lnTo>
                <a:lnTo>
                  <a:pt x="89460" y="39540"/>
                </a:lnTo>
                <a:lnTo>
                  <a:pt x="89470" y="39510"/>
                </a:lnTo>
                <a:lnTo>
                  <a:pt x="89490" y="39510"/>
                </a:lnTo>
                <a:lnTo>
                  <a:pt x="89490" y="39490"/>
                </a:lnTo>
                <a:lnTo>
                  <a:pt x="89440" y="39470"/>
                </a:lnTo>
                <a:lnTo>
                  <a:pt x="89400" y="39490"/>
                </a:lnTo>
                <a:lnTo>
                  <a:pt x="89410" y="39510"/>
                </a:lnTo>
                <a:lnTo>
                  <a:pt x="89390" y="39530"/>
                </a:lnTo>
                <a:lnTo>
                  <a:pt x="89290" y="39570"/>
                </a:lnTo>
                <a:lnTo>
                  <a:pt x="89270" y="39610"/>
                </a:lnTo>
                <a:lnTo>
                  <a:pt x="89230" y="39620"/>
                </a:lnTo>
                <a:lnTo>
                  <a:pt x="89170" y="39670"/>
                </a:lnTo>
                <a:lnTo>
                  <a:pt x="89150" y="39630"/>
                </a:lnTo>
                <a:lnTo>
                  <a:pt x="89100" y="39600"/>
                </a:lnTo>
                <a:lnTo>
                  <a:pt x="89090" y="39570"/>
                </a:lnTo>
                <a:lnTo>
                  <a:pt x="89120" y="39540"/>
                </a:lnTo>
                <a:lnTo>
                  <a:pt x="89130" y="39460"/>
                </a:lnTo>
                <a:lnTo>
                  <a:pt x="89120" y="39420"/>
                </a:lnTo>
                <a:lnTo>
                  <a:pt x="89050" y="39460"/>
                </a:lnTo>
                <a:lnTo>
                  <a:pt x="89000" y="39380"/>
                </a:lnTo>
                <a:lnTo>
                  <a:pt x="88970" y="39360"/>
                </a:lnTo>
                <a:lnTo>
                  <a:pt x="88970" y="39340"/>
                </a:lnTo>
                <a:lnTo>
                  <a:pt x="88770" y="39240"/>
                </a:lnTo>
                <a:lnTo>
                  <a:pt x="88730" y="39250"/>
                </a:lnTo>
                <a:lnTo>
                  <a:pt x="88570" y="39210"/>
                </a:lnTo>
                <a:lnTo>
                  <a:pt x="88520" y="39210"/>
                </a:lnTo>
                <a:lnTo>
                  <a:pt x="88540" y="39250"/>
                </a:lnTo>
                <a:lnTo>
                  <a:pt x="88510" y="39280"/>
                </a:lnTo>
                <a:lnTo>
                  <a:pt x="88480" y="39310"/>
                </a:lnTo>
                <a:lnTo>
                  <a:pt x="88450" y="39330"/>
                </a:lnTo>
                <a:lnTo>
                  <a:pt x="88370" y="39350"/>
                </a:lnTo>
                <a:lnTo>
                  <a:pt x="88310" y="39360"/>
                </a:lnTo>
                <a:lnTo>
                  <a:pt x="88290" y="39320"/>
                </a:lnTo>
                <a:lnTo>
                  <a:pt x="88170" y="39380"/>
                </a:lnTo>
                <a:lnTo>
                  <a:pt x="88150" y="39340"/>
                </a:lnTo>
                <a:lnTo>
                  <a:pt x="88130" y="39330"/>
                </a:lnTo>
                <a:lnTo>
                  <a:pt x="88040" y="39370"/>
                </a:lnTo>
                <a:lnTo>
                  <a:pt x="88060" y="39440"/>
                </a:lnTo>
                <a:lnTo>
                  <a:pt x="87820" y="39370"/>
                </a:lnTo>
                <a:lnTo>
                  <a:pt x="87120" y="39500"/>
                </a:lnTo>
                <a:lnTo>
                  <a:pt x="86630" y="40270"/>
                </a:lnTo>
                <a:lnTo>
                  <a:pt x="86620" y="40360"/>
                </a:lnTo>
                <a:lnTo>
                  <a:pt x="86580" y="40390"/>
                </a:lnTo>
                <a:lnTo>
                  <a:pt x="86570" y="40440"/>
                </a:lnTo>
                <a:lnTo>
                  <a:pt x="86600" y="40490"/>
                </a:lnTo>
                <a:lnTo>
                  <a:pt x="86590" y="40580"/>
                </a:lnTo>
                <a:lnTo>
                  <a:pt x="86600" y="41250"/>
                </a:lnTo>
                <a:lnTo>
                  <a:pt x="86580" y="41580"/>
                </a:lnTo>
                <a:lnTo>
                  <a:pt x="86500" y="41810"/>
                </a:lnTo>
                <a:lnTo>
                  <a:pt x="85930" y="43070"/>
                </a:lnTo>
                <a:lnTo>
                  <a:pt x="85660" y="43480"/>
                </a:lnTo>
                <a:lnTo>
                  <a:pt x="85440" y="43510"/>
                </a:lnTo>
                <a:lnTo>
                  <a:pt x="85420" y="43540"/>
                </a:lnTo>
                <a:lnTo>
                  <a:pt x="85340" y="43560"/>
                </a:lnTo>
                <a:lnTo>
                  <a:pt x="85280" y="43590"/>
                </a:lnTo>
                <a:lnTo>
                  <a:pt x="85210" y="43690"/>
                </a:lnTo>
                <a:lnTo>
                  <a:pt x="85170" y="43700"/>
                </a:lnTo>
                <a:lnTo>
                  <a:pt x="85130" y="43680"/>
                </a:lnTo>
                <a:lnTo>
                  <a:pt x="85100" y="43680"/>
                </a:lnTo>
                <a:lnTo>
                  <a:pt x="84990" y="43610"/>
                </a:lnTo>
                <a:lnTo>
                  <a:pt x="84880" y="43590"/>
                </a:lnTo>
                <a:lnTo>
                  <a:pt x="84810" y="43610"/>
                </a:lnTo>
                <a:lnTo>
                  <a:pt x="84840" y="43650"/>
                </a:lnTo>
                <a:lnTo>
                  <a:pt x="84850" y="43840"/>
                </a:lnTo>
                <a:lnTo>
                  <a:pt x="84720" y="44060"/>
                </a:lnTo>
                <a:lnTo>
                  <a:pt x="84190" y="44110"/>
                </a:lnTo>
                <a:lnTo>
                  <a:pt x="84210" y="44160"/>
                </a:lnTo>
                <a:lnTo>
                  <a:pt x="84190" y="44250"/>
                </a:lnTo>
                <a:lnTo>
                  <a:pt x="84160" y="44270"/>
                </a:lnTo>
                <a:lnTo>
                  <a:pt x="84140" y="44300"/>
                </a:lnTo>
                <a:lnTo>
                  <a:pt x="84200" y="44410"/>
                </a:lnTo>
                <a:lnTo>
                  <a:pt x="84260" y="44530"/>
                </a:lnTo>
                <a:lnTo>
                  <a:pt x="84220" y="44550"/>
                </a:lnTo>
                <a:lnTo>
                  <a:pt x="83190" y="44760"/>
                </a:lnTo>
                <a:lnTo>
                  <a:pt x="82860" y="44610"/>
                </a:lnTo>
                <a:lnTo>
                  <a:pt x="82860" y="44440"/>
                </a:lnTo>
                <a:lnTo>
                  <a:pt x="82760" y="44440"/>
                </a:lnTo>
                <a:lnTo>
                  <a:pt x="82680" y="44550"/>
                </a:lnTo>
                <a:lnTo>
                  <a:pt x="82640" y="44510"/>
                </a:lnTo>
                <a:lnTo>
                  <a:pt x="82440" y="44590"/>
                </a:lnTo>
                <a:lnTo>
                  <a:pt x="82400" y="44650"/>
                </a:lnTo>
                <a:lnTo>
                  <a:pt x="82320" y="44630"/>
                </a:lnTo>
                <a:lnTo>
                  <a:pt x="82260" y="44650"/>
                </a:lnTo>
                <a:lnTo>
                  <a:pt x="82260" y="44670"/>
                </a:lnTo>
                <a:lnTo>
                  <a:pt x="82140" y="44720"/>
                </a:lnTo>
                <a:lnTo>
                  <a:pt x="82160" y="44750"/>
                </a:lnTo>
                <a:lnTo>
                  <a:pt x="82130" y="44780"/>
                </a:lnTo>
                <a:lnTo>
                  <a:pt x="81860" y="44720"/>
                </a:lnTo>
                <a:lnTo>
                  <a:pt x="81580" y="44710"/>
                </a:lnTo>
                <a:lnTo>
                  <a:pt x="80990" y="44960"/>
                </a:lnTo>
                <a:lnTo>
                  <a:pt x="80810" y="45120"/>
                </a:lnTo>
                <a:lnTo>
                  <a:pt x="80750" y="45320"/>
                </a:lnTo>
                <a:lnTo>
                  <a:pt x="80740" y="45460"/>
                </a:lnTo>
                <a:lnTo>
                  <a:pt x="80720" y="45490"/>
                </a:lnTo>
                <a:lnTo>
                  <a:pt x="80730" y="45490"/>
                </a:lnTo>
                <a:lnTo>
                  <a:pt x="80720" y="45570"/>
                </a:lnTo>
                <a:lnTo>
                  <a:pt x="80620" y="45840"/>
                </a:lnTo>
                <a:lnTo>
                  <a:pt x="80300" y="46230"/>
                </a:lnTo>
                <a:lnTo>
                  <a:pt x="79940" y="46510"/>
                </a:lnTo>
                <a:lnTo>
                  <a:pt x="79630" y="46830"/>
                </a:lnTo>
                <a:lnTo>
                  <a:pt x="79470" y="47340"/>
                </a:lnTo>
                <a:lnTo>
                  <a:pt x="79490" y="47580"/>
                </a:lnTo>
                <a:lnTo>
                  <a:pt x="79570" y="47890"/>
                </a:lnTo>
                <a:lnTo>
                  <a:pt x="79570" y="47920"/>
                </a:lnTo>
                <a:lnTo>
                  <a:pt x="79550" y="47960"/>
                </a:lnTo>
                <a:lnTo>
                  <a:pt x="79530" y="48010"/>
                </a:lnTo>
                <a:lnTo>
                  <a:pt x="79500" y="48060"/>
                </a:lnTo>
                <a:lnTo>
                  <a:pt x="79480" y="48090"/>
                </a:lnTo>
                <a:lnTo>
                  <a:pt x="79450" y="48100"/>
                </a:lnTo>
                <a:lnTo>
                  <a:pt x="79420" y="48100"/>
                </a:lnTo>
                <a:lnTo>
                  <a:pt x="79380" y="48100"/>
                </a:lnTo>
                <a:lnTo>
                  <a:pt x="79320" y="48120"/>
                </a:lnTo>
                <a:lnTo>
                  <a:pt x="79260" y="48120"/>
                </a:lnTo>
                <a:lnTo>
                  <a:pt x="79200" y="48100"/>
                </a:lnTo>
                <a:lnTo>
                  <a:pt x="79170" y="48090"/>
                </a:lnTo>
                <a:lnTo>
                  <a:pt x="7914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