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Skuodas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kuod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0470" y="5080"/>
                </a:moveTo>
                <a:lnTo>
                  <a:pt x="20500" y="5250"/>
                </a:lnTo>
                <a:lnTo>
                  <a:pt x="20370" y="5600"/>
                </a:lnTo>
                <a:lnTo>
                  <a:pt x="20440" y="5600"/>
                </a:lnTo>
                <a:lnTo>
                  <a:pt x="20390" y="5850"/>
                </a:lnTo>
                <a:lnTo>
                  <a:pt x="20480" y="5870"/>
                </a:lnTo>
                <a:lnTo>
                  <a:pt x="20450" y="5930"/>
                </a:lnTo>
                <a:lnTo>
                  <a:pt x="20390" y="5920"/>
                </a:lnTo>
                <a:lnTo>
                  <a:pt x="20360" y="6100"/>
                </a:lnTo>
                <a:lnTo>
                  <a:pt x="19880" y="6050"/>
                </a:lnTo>
                <a:lnTo>
                  <a:pt x="19860" y="6190"/>
                </a:lnTo>
                <a:lnTo>
                  <a:pt x="19850" y="6370"/>
                </a:lnTo>
                <a:lnTo>
                  <a:pt x="19740" y="6950"/>
                </a:lnTo>
                <a:lnTo>
                  <a:pt x="20080" y="6990"/>
                </a:lnTo>
                <a:lnTo>
                  <a:pt x="20080" y="7000"/>
                </a:lnTo>
                <a:lnTo>
                  <a:pt x="20130" y="6980"/>
                </a:lnTo>
                <a:lnTo>
                  <a:pt x="20310" y="6940"/>
                </a:lnTo>
                <a:lnTo>
                  <a:pt x="20300" y="7020"/>
                </a:lnTo>
                <a:lnTo>
                  <a:pt x="20500" y="7050"/>
                </a:lnTo>
                <a:lnTo>
                  <a:pt x="20430" y="7520"/>
                </a:lnTo>
                <a:lnTo>
                  <a:pt x="20430" y="7540"/>
                </a:lnTo>
                <a:lnTo>
                  <a:pt x="20440" y="7570"/>
                </a:lnTo>
                <a:lnTo>
                  <a:pt x="20420" y="7610"/>
                </a:lnTo>
                <a:lnTo>
                  <a:pt x="20400" y="7630"/>
                </a:lnTo>
                <a:lnTo>
                  <a:pt x="20420" y="7650"/>
                </a:lnTo>
                <a:lnTo>
                  <a:pt x="20390" y="7670"/>
                </a:lnTo>
                <a:lnTo>
                  <a:pt x="20400" y="7750"/>
                </a:lnTo>
                <a:lnTo>
                  <a:pt x="20400" y="7770"/>
                </a:lnTo>
                <a:lnTo>
                  <a:pt x="20330" y="8240"/>
                </a:lnTo>
                <a:lnTo>
                  <a:pt x="20320" y="8340"/>
                </a:lnTo>
                <a:lnTo>
                  <a:pt x="20320" y="8350"/>
                </a:lnTo>
                <a:lnTo>
                  <a:pt x="20330" y="8360"/>
                </a:lnTo>
                <a:lnTo>
                  <a:pt x="20450" y="8360"/>
                </a:lnTo>
                <a:lnTo>
                  <a:pt x="20510" y="8720"/>
                </a:lnTo>
                <a:lnTo>
                  <a:pt x="20530" y="8820"/>
                </a:lnTo>
                <a:lnTo>
                  <a:pt x="20670" y="8910"/>
                </a:lnTo>
                <a:lnTo>
                  <a:pt x="20770" y="9350"/>
                </a:lnTo>
                <a:lnTo>
                  <a:pt x="20830" y="9370"/>
                </a:lnTo>
                <a:lnTo>
                  <a:pt x="20860" y="9420"/>
                </a:lnTo>
                <a:lnTo>
                  <a:pt x="20880" y="9480"/>
                </a:lnTo>
                <a:lnTo>
                  <a:pt x="20890" y="9540"/>
                </a:lnTo>
                <a:lnTo>
                  <a:pt x="20900" y="9570"/>
                </a:lnTo>
                <a:lnTo>
                  <a:pt x="20860" y="9580"/>
                </a:lnTo>
                <a:lnTo>
                  <a:pt x="20820" y="9630"/>
                </a:lnTo>
                <a:lnTo>
                  <a:pt x="21110" y="9930"/>
                </a:lnTo>
                <a:lnTo>
                  <a:pt x="21060" y="10160"/>
                </a:lnTo>
                <a:lnTo>
                  <a:pt x="21080" y="10190"/>
                </a:lnTo>
                <a:lnTo>
                  <a:pt x="21070" y="10250"/>
                </a:lnTo>
                <a:lnTo>
                  <a:pt x="21040" y="10260"/>
                </a:lnTo>
                <a:lnTo>
                  <a:pt x="21020" y="10370"/>
                </a:lnTo>
                <a:lnTo>
                  <a:pt x="20990" y="10360"/>
                </a:lnTo>
                <a:lnTo>
                  <a:pt x="20620" y="10320"/>
                </a:lnTo>
                <a:lnTo>
                  <a:pt x="20240" y="10260"/>
                </a:lnTo>
                <a:lnTo>
                  <a:pt x="20240" y="10270"/>
                </a:lnTo>
                <a:lnTo>
                  <a:pt x="20140" y="10950"/>
                </a:lnTo>
                <a:lnTo>
                  <a:pt x="19960" y="10930"/>
                </a:lnTo>
                <a:lnTo>
                  <a:pt x="19890" y="11420"/>
                </a:lnTo>
                <a:lnTo>
                  <a:pt x="19840" y="11810"/>
                </a:lnTo>
                <a:lnTo>
                  <a:pt x="19810" y="11960"/>
                </a:lnTo>
                <a:lnTo>
                  <a:pt x="19790" y="12140"/>
                </a:lnTo>
                <a:lnTo>
                  <a:pt x="19650" y="12160"/>
                </a:lnTo>
                <a:lnTo>
                  <a:pt x="19650" y="12290"/>
                </a:lnTo>
                <a:lnTo>
                  <a:pt x="19600" y="12410"/>
                </a:lnTo>
                <a:lnTo>
                  <a:pt x="19530" y="12470"/>
                </a:lnTo>
                <a:lnTo>
                  <a:pt x="19540" y="12530"/>
                </a:lnTo>
                <a:lnTo>
                  <a:pt x="19640" y="12540"/>
                </a:lnTo>
                <a:lnTo>
                  <a:pt x="19650" y="12570"/>
                </a:lnTo>
                <a:lnTo>
                  <a:pt x="19570" y="12620"/>
                </a:lnTo>
                <a:lnTo>
                  <a:pt x="19500" y="12700"/>
                </a:lnTo>
                <a:lnTo>
                  <a:pt x="19420" y="12710"/>
                </a:lnTo>
                <a:lnTo>
                  <a:pt x="19360" y="12740"/>
                </a:lnTo>
                <a:lnTo>
                  <a:pt x="19360" y="12750"/>
                </a:lnTo>
                <a:lnTo>
                  <a:pt x="19310" y="12780"/>
                </a:lnTo>
                <a:lnTo>
                  <a:pt x="19290" y="12650"/>
                </a:lnTo>
                <a:lnTo>
                  <a:pt x="19230" y="12640"/>
                </a:lnTo>
                <a:lnTo>
                  <a:pt x="19240" y="12510"/>
                </a:lnTo>
                <a:lnTo>
                  <a:pt x="19000" y="12490"/>
                </a:lnTo>
                <a:lnTo>
                  <a:pt x="18400" y="12390"/>
                </a:lnTo>
                <a:lnTo>
                  <a:pt x="18440" y="12190"/>
                </a:lnTo>
                <a:lnTo>
                  <a:pt x="18130" y="12180"/>
                </a:lnTo>
                <a:lnTo>
                  <a:pt x="18080" y="12300"/>
                </a:lnTo>
                <a:lnTo>
                  <a:pt x="18110" y="12390"/>
                </a:lnTo>
                <a:lnTo>
                  <a:pt x="18160" y="12440"/>
                </a:lnTo>
                <a:lnTo>
                  <a:pt x="18170" y="12520"/>
                </a:lnTo>
                <a:lnTo>
                  <a:pt x="18140" y="12580"/>
                </a:lnTo>
                <a:lnTo>
                  <a:pt x="18160" y="13030"/>
                </a:lnTo>
                <a:lnTo>
                  <a:pt x="18100" y="13120"/>
                </a:lnTo>
                <a:lnTo>
                  <a:pt x="17290" y="12820"/>
                </a:lnTo>
                <a:lnTo>
                  <a:pt x="17250" y="12920"/>
                </a:lnTo>
                <a:lnTo>
                  <a:pt x="17090" y="12860"/>
                </a:lnTo>
                <a:lnTo>
                  <a:pt x="17060" y="12930"/>
                </a:lnTo>
                <a:lnTo>
                  <a:pt x="16860" y="12850"/>
                </a:lnTo>
                <a:lnTo>
                  <a:pt x="16490" y="13810"/>
                </a:lnTo>
                <a:lnTo>
                  <a:pt x="16200" y="13700"/>
                </a:lnTo>
                <a:lnTo>
                  <a:pt x="16140" y="13900"/>
                </a:lnTo>
                <a:lnTo>
                  <a:pt x="15290" y="13570"/>
                </a:lnTo>
                <a:lnTo>
                  <a:pt x="15270" y="13600"/>
                </a:lnTo>
                <a:lnTo>
                  <a:pt x="15240" y="13680"/>
                </a:lnTo>
                <a:lnTo>
                  <a:pt x="15230" y="13670"/>
                </a:lnTo>
                <a:lnTo>
                  <a:pt x="15230" y="13660"/>
                </a:lnTo>
                <a:lnTo>
                  <a:pt x="15220" y="13660"/>
                </a:lnTo>
                <a:lnTo>
                  <a:pt x="15230" y="13650"/>
                </a:lnTo>
                <a:lnTo>
                  <a:pt x="15220" y="13640"/>
                </a:lnTo>
                <a:lnTo>
                  <a:pt x="15200" y="13640"/>
                </a:lnTo>
                <a:lnTo>
                  <a:pt x="15210" y="13630"/>
                </a:lnTo>
                <a:lnTo>
                  <a:pt x="15210" y="13610"/>
                </a:lnTo>
                <a:lnTo>
                  <a:pt x="15210" y="13590"/>
                </a:lnTo>
                <a:lnTo>
                  <a:pt x="15200" y="13590"/>
                </a:lnTo>
                <a:lnTo>
                  <a:pt x="15190" y="13590"/>
                </a:lnTo>
                <a:lnTo>
                  <a:pt x="15180" y="13590"/>
                </a:lnTo>
                <a:lnTo>
                  <a:pt x="15170" y="13600"/>
                </a:lnTo>
                <a:lnTo>
                  <a:pt x="15160" y="13590"/>
                </a:lnTo>
                <a:lnTo>
                  <a:pt x="15170" y="13590"/>
                </a:lnTo>
                <a:lnTo>
                  <a:pt x="15170" y="13580"/>
                </a:lnTo>
                <a:lnTo>
                  <a:pt x="15180" y="13580"/>
                </a:lnTo>
                <a:lnTo>
                  <a:pt x="15180" y="13570"/>
                </a:lnTo>
                <a:lnTo>
                  <a:pt x="15170" y="13560"/>
                </a:lnTo>
                <a:lnTo>
                  <a:pt x="15160" y="13560"/>
                </a:lnTo>
                <a:lnTo>
                  <a:pt x="15160" y="13570"/>
                </a:lnTo>
                <a:lnTo>
                  <a:pt x="15160" y="13560"/>
                </a:lnTo>
                <a:lnTo>
                  <a:pt x="15160" y="13550"/>
                </a:lnTo>
                <a:lnTo>
                  <a:pt x="15170" y="13540"/>
                </a:lnTo>
                <a:lnTo>
                  <a:pt x="15160" y="13540"/>
                </a:lnTo>
                <a:lnTo>
                  <a:pt x="15140" y="13540"/>
                </a:lnTo>
                <a:lnTo>
                  <a:pt x="15130" y="13540"/>
                </a:lnTo>
                <a:lnTo>
                  <a:pt x="15120" y="13530"/>
                </a:lnTo>
                <a:lnTo>
                  <a:pt x="15110" y="13520"/>
                </a:lnTo>
                <a:lnTo>
                  <a:pt x="15120" y="13510"/>
                </a:lnTo>
                <a:lnTo>
                  <a:pt x="15110" y="13500"/>
                </a:lnTo>
                <a:lnTo>
                  <a:pt x="15100" y="13510"/>
                </a:lnTo>
                <a:lnTo>
                  <a:pt x="15090" y="13500"/>
                </a:lnTo>
                <a:lnTo>
                  <a:pt x="15100" y="13490"/>
                </a:lnTo>
                <a:lnTo>
                  <a:pt x="15100" y="13480"/>
                </a:lnTo>
                <a:lnTo>
                  <a:pt x="15090" y="13490"/>
                </a:lnTo>
                <a:lnTo>
                  <a:pt x="15080" y="13490"/>
                </a:lnTo>
                <a:lnTo>
                  <a:pt x="15070" y="13500"/>
                </a:lnTo>
                <a:lnTo>
                  <a:pt x="15070" y="13510"/>
                </a:lnTo>
                <a:lnTo>
                  <a:pt x="15070" y="13480"/>
                </a:lnTo>
                <a:lnTo>
                  <a:pt x="15060" y="13480"/>
                </a:lnTo>
                <a:lnTo>
                  <a:pt x="15050" y="13470"/>
                </a:lnTo>
                <a:lnTo>
                  <a:pt x="15040" y="13470"/>
                </a:lnTo>
                <a:lnTo>
                  <a:pt x="15030" y="13470"/>
                </a:lnTo>
                <a:lnTo>
                  <a:pt x="15040" y="13470"/>
                </a:lnTo>
                <a:lnTo>
                  <a:pt x="15050" y="13460"/>
                </a:lnTo>
                <a:lnTo>
                  <a:pt x="15050" y="13450"/>
                </a:lnTo>
                <a:lnTo>
                  <a:pt x="15050" y="13440"/>
                </a:lnTo>
                <a:lnTo>
                  <a:pt x="15040" y="13440"/>
                </a:lnTo>
                <a:lnTo>
                  <a:pt x="15030" y="13440"/>
                </a:lnTo>
                <a:lnTo>
                  <a:pt x="15020" y="13430"/>
                </a:lnTo>
                <a:lnTo>
                  <a:pt x="15000" y="13440"/>
                </a:lnTo>
                <a:lnTo>
                  <a:pt x="15000" y="13430"/>
                </a:lnTo>
                <a:lnTo>
                  <a:pt x="15000" y="13410"/>
                </a:lnTo>
                <a:lnTo>
                  <a:pt x="14990" y="13410"/>
                </a:lnTo>
                <a:lnTo>
                  <a:pt x="14980" y="13420"/>
                </a:lnTo>
                <a:lnTo>
                  <a:pt x="14980" y="13410"/>
                </a:lnTo>
                <a:lnTo>
                  <a:pt x="14980" y="13400"/>
                </a:lnTo>
                <a:lnTo>
                  <a:pt x="14980" y="13390"/>
                </a:lnTo>
                <a:lnTo>
                  <a:pt x="14970" y="13380"/>
                </a:lnTo>
                <a:lnTo>
                  <a:pt x="14980" y="13370"/>
                </a:lnTo>
                <a:lnTo>
                  <a:pt x="14980" y="13360"/>
                </a:lnTo>
                <a:lnTo>
                  <a:pt x="14970" y="13340"/>
                </a:lnTo>
                <a:lnTo>
                  <a:pt x="14970" y="13330"/>
                </a:lnTo>
                <a:lnTo>
                  <a:pt x="14960" y="13330"/>
                </a:lnTo>
                <a:lnTo>
                  <a:pt x="14940" y="13330"/>
                </a:lnTo>
                <a:lnTo>
                  <a:pt x="14920" y="13330"/>
                </a:lnTo>
                <a:lnTo>
                  <a:pt x="14920" y="13340"/>
                </a:lnTo>
                <a:lnTo>
                  <a:pt x="14920" y="13350"/>
                </a:lnTo>
                <a:lnTo>
                  <a:pt x="14920" y="13360"/>
                </a:lnTo>
                <a:lnTo>
                  <a:pt x="14910" y="13350"/>
                </a:lnTo>
                <a:lnTo>
                  <a:pt x="14900" y="13340"/>
                </a:lnTo>
                <a:lnTo>
                  <a:pt x="14900" y="13320"/>
                </a:lnTo>
                <a:lnTo>
                  <a:pt x="14900" y="13310"/>
                </a:lnTo>
                <a:lnTo>
                  <a:pt x="14890" y="13300"/>
                </a:lnTo>
                <a:lnTo>
                  <a:pt x="14880" y="13300"/>
                </a:lnTo>
                <a:lnTo>
                  <a:pt x="14870" y="13300"/>
                </a:lnTo>
                <a:lnTo>
                  <a:pt x="14870" y="13290"/>
                </a:lnTo>
                <a:lnTo>
                  <a:pt x="14880" y="13290"/>
                </a:lnTo>
                <a:lnTo>
                  <a:pt x="14940" y="13130"/>
                </a:lnTo>
                <a:lnTo>
                  <a:pt x="14930" y="12990"/>
                </a:lnTo>
                <a:lnTo>
                  <a:pt x="14880" y="12950"/>
                </a:lnTo>
                <a:lnTo>
                  <a:pt x="14810" y="12960"/>
                </a:lnTo>
                <a:lnTo>
                  <a:pt x="14570" y="12870"/>
                </a:lnTo>
                <a:lnTo>
                  <a:pt x="14490" y="12840"/>
                </a:lnTo>
                <a:lnTo>
                  <a:pt x="14500" y="12810"/>
                </a:lnTo>
                <a:lnTo>
                  <a:pt x="14280" y="12720"/>
                </a:lnTo>
                <a:lnTo>
                  <a:pt x="14260" y="12780"/>
                </a:lnTo>
                <a:lnTo>
                  <a:pt x="14240" y="12780"/>
                </a:lnTo>
                <a:lnTo>
                  <a:pt x="14220" y="12780"/>
                </a:lnTo>
                <a:lnTo>
                  <a:pt x="14210" y="12810"/>
                </a:lnTo>
                <a:lnTo>
                  <a:pt x="14210" y="12820"/>
                </a:lnTo>
                <a:lnTo>
                  <a:pt x="14220" y="12840"/>
                </a:lnTo>
                <a:lnTo>
                  <a:pt x="14210" y="12850"/>
                </a:lnTo>
                <a:lnTo>
                  <a:pt x="14090" y="12860"/>
                </a:lnTo>
                <a:lnTo>
                  <a:pt x="14070" y="12860"/>
                </a:lnTo>
                <a:lnTo>
                  <a:pt x="14030" y="12860"/>
                </a:lnTo>
                <a:lnTo>
                  <a:pt x="13960" y="12850"/>
                </a:lnTo>
                <a:lnTo>
                  <a:pt x="13950" y="12830"/>
                </a:lnTo>
                <a:lnTo>
                  <a:pt x="13940" y="12820"/>
                </a:lnTo>
                <a:lnTo>
                  <a:pt x="13900" y="12810"/>
                </a:lnTo>
                <a:lnTo>
                  <a:pt x="13890" y="12810"/>
                </a:lnTo>
                <a:lnTo>
                  <a:pt x="13880" y="12820"/>
                </a:lnTo>
                <a:lnTo>
                  <a:pt x="13870" y="12810"/>
                </a:lnTo>
                <a:lnTo>
                  <a:pt x="13860" y="12810"/>
                </a:lnTo>
                <a:lnTo>
                  <a:pt x="13850" y="12820"/>
                </a:lnTo>
                <a:lnTo>
                  <a:pt x="13840" y="12820"/>
                </a:lnTo>
                <a:lnTo>
                  <a:pt x="13830" y="12830"/>
                </a:lnTo>
                <a:lnTo>
                  <a:pt x="13830" y="12820"/>
                </a:lnTo>
                <a:lnTo>
                  <a:pt x="13820" y="12830"/>
                </a:lnTo>
                <a:lnTo>
                  <a:pt x="13810" y="12820"/>
                </a:lnTo>
                <a:lnTo>
                  <a:pt x="13800" y="12820"/>
                </a:lnTo>
                <a:lnTo>
                  <a:pt x="13790" y="12830"/>
                </a:lnTo>
                <a:lnTo>
                  <a:pt x="13780" y="12830"/>
                </a:lnTo>
                <a:lnTo>
                  <a:pt x="13780" y="12840"/>
                </a:lnTo>
                <a:lnTo>
                  <a:pt x="13760" y="12850"/>
                </a:lnTo>
                <a:lnTo>
                  <a:pt x="13750" y="12850"/>
                </a:lnTo>
                <a:lnTo>
                  <a:pt x="13740" y="12870"/>
                </a:lnTo>
                <a:lnTo>
                  <a:pt x="13730" y="12870"/>
                </a:lnTo>
                <a:lnTo>
                  <a:pt x="13720" y="12870"/>
                </a:lnTo>
                <a:lnTo>
                  <a:pt x="13710" y="12880"/>
                </a:lnTo>
                <a:lnTo>
                  <a:pt x="13690" y="12890"/>
                </a:lnTo>
                <a:lnTo>
                  <a:pt x="13680" y="12890"/>
                </a:lnTo>
                <a:lnTo>
                  <a:pt x="13680" y="12880"/>
                </a:lnTo>
                <a:lnTo>
                  <a:pt x="13670" y="12880"/>
                </a:lnTo>
                <a:lnTo>
                  <a:pt x="13630" y="12880"/>
                </a:lnTo>
                <a:lnTo>
                  <a:pt x="13610" y="12880"/>
                </a:lnTo>
                <a:lnTo>
                  <a:pt x="13610" y="12900"/>
                </a:lnTo>
                <a:lnTo>
                  <a:pt x="13570" y="12920"/>
                </a:lnTo>
                <a:lnTo>
                  <a:pt x="13570" y="12990"/>
                </a:lnTo>
                <a:lnTo>
                  <a:pt x="13390" y="12920"/>
                </a:lnTo>
                <a:lnTo>
                  <a:pt x="13400" y="12890"/>
                </a:lnTo>
                <a:lnTo>
                  <a:pt x="13380" y="12880"/>
                </a:lnTo>
                <a:lnTo>
                  <a:pt x="13250" y="12840"/>
                </a:lnTo>
                <a:lnTo>
                  <a:pt x="13130" y="12800"/>
                </a:lnTo>
                <a:lnTo>
                  <a:pt x="13130" y="12790"/>
                </a:lnTo>
                <a:lnTo>
                  <a:pt x="13120" y="12800"/>
                </a:lnTo>
                <a:lnTo>
                  <a:pt x="13060" y="12780"/>
                </a:lnTo>
                <a:lnTo>
                  <a:pt x="12880" y="12710"/>
                </a:lnTo>
                <a:lnTo>
                  <a:pt x="12910" y="12630"/>
                </a:lnTo>
                <a:lnTo>
                  <a:pt x="12730" y="12560"/>
                </a:lnTo>
                <a:lnTo>
                  <a:pt x="12710" y="12600"/>
                </a:lnTo>
                <a:lnTo>
                  <a:pt x="12480" y="12510"/>
                </a:lnTo>
                <a:lnTo>
                  <a:pt x="12600" y="12210"/>
                </a:lnTo>
                <a:lnTo>
                  <a:pt x="11940" y="12000"/>
                </a:lnTo>
                <a:lnTo>
                  <a:pt x="11930" y="11990"/>
                </a:lnTo>
                <a:lnTo>
                  <a:pt x="11930" y="12000"/>
                </a:lnTo>
                <a:lnTo>
                  <a:pt x="11670" y="11910"/>
                </a:lnTo>
                <a:lnTo>
                  <a:pt x="11600" y="12090"/>
                </a:lnTo>
                <a:lnTo>
                  <a:pt x="11500" y="12050"/>
                </a:lnTo>
                <a:lnTo>
                  <a:pt x="11470" y="12040"/>
                </a:lnTo>
                <a:lnTo>
                  <a:pt x="11460" y="12060"/>
                </a:lnTo>
                <a:lnTo>
                  <a:pt x="11430" y="12090"/>
                </a:lnTo>
                <a:lnTo>
                  <a:pt x="11360" y="12150"/>
                </a:lnTo>
                <a:lnTo>
                  <a:pt x="11350" y="12140"/>
                </a:lnTo>
                <a:lnTo>
                  <a:pt x="11270" y="12110"/>
                </a:lnTo>
                <a:lnTo>
                  <a:pt x="11310" y="11990"/>
                </a:lnTo>
                <a:lnTo>
                  <a:pt x="10540" y="11700"/>
                </a:lnTo>
                <a:lnTo>
                  <a:pt x="10280" y="11610"/>
                </a:lnTo>
                <a:lnTo>
                  <a:pt x="10230" y="11720"/>
                </a:lnTo>
                <a:lnTo>
                  <a:pt x="10040" y="12210"/>
                </a:lnTo>
                <a:lnTo>
                  <a:pt x="10040" y="12220"/>
                </a:lnTo>
                <a:lnTo>
                  <a:pt x="10030" y="12230"/>
                </a:lnTo>
                <a:lnTo>
                  <a:pt x="10030" y="12220"/>
                </a:lnTo>
                <a:lnTo>
                  <a:pt x="10000" y="12230"/>
                </a:lnTo>
                <a:lnTo>
                  <a:pt x="10000" y="12220"/>
                </a:lnTo>
                <a:lnTo>
                  <a:pt x="9380" y="11980"/>
                </a:lnTo>
                <a:lnTo>
                  <a:pt x="9340" y="11980"/>
                </a:lnTo>
                <a:lnTo>
                  <a:pt x="9280" y="12160"/>
                </a:lnTo>
                <a:lnTo>
                  <a:pt x="8950" y="12030"/>
                </a:lnTo>
                <a:lnTo>
                  <a:pt x="9000" y="11930"/>
                </a:lnTo>
                <a:lnTo>
                  <a:pt x="9010" y="11930"/>
                </a:lnTo>
                <a:lnTo>
                  <a:pt x="9030" y="11860"/>
                </a:lnTo>
                <a:lnTo>
                  <a:pt x="8800" y="11760"/>
                </a:lnTo>
                <a:lnTo>
                  <a:pt x="8790" y="11760"/>
                </a:lnTo>
                <a:lnTo>
                  <a:pt x="8790" y="11770"/>
                </a:lnTo>
                <a:lnTo>
                  <a:pt x="8790" y="11760"/>
                </a:lnTo>
                <a:lnTo>
                  <a:pt x="8790" y="11750"/>
                </a:lnTo>
                <a:lnTo>
                  <a:pt x="8790" y="11740"/>
                </a:lnTo>
                <a:lnTo>
                  <a:pt x="8790" y="11730"/>
                </a:lnTo>
                <a:lnTo>
                  <a:pt x="8790" y="11720"/>
                </a:lnTo>
                <a:lnTo>
                  <a:pt x="8790" y="11710"/>
                </a:lnTo>
                <a:lnTo>
                  <a:pt x="8780" y="11710"/>
                </a:lnTo>
                <a:lnTo>
                  <a:pt x="8780" y="11720"/>
                </a:lnTo>
                <a:lnTo>
                  <a:pt x="8780" y="11710"/>
                </a:lnTo>
                <a:lnTo>
                  <a:pt x="8780" y="11700"/>
                </a:lnTo>
                <a:lnTo>
                  <a:pt x="8790" y="11700"/>
                </a:lnTo>
                <a:lnTo>
                  <a:pt x="8790" y="11710"/>
                </a:lnTo>
                <a:lnTo>
                  <a:pt x="8800" y="11710"/>
                </a:lnTo>
                <a:lnTo>
                  <a:pt x="8800" y="11700"/>
                </a:lnTo>
                <a:lnTo>
                  <a:pt x="8800" y="11690"/>
                </a:lnTo>
                <a:lnTo>
                  <a:pt x="8790" y="11680"/>
                </a:lnTo>
                <a:lnTo>
                  <a:pt x="8800" y="11670"/>
                </a:lnTo>
                <a:lnTo>
                  <a:pt x="8810" y="11670"/>
                </a:lnTo>
                <a:lnTo>
                  <a:pt x="8810" y="11660"/>
                </a:lnTo>
                <a:lnTo>
                  <a:pt x="8820" y="11660"/>
                </a:lnTo>
                <a:lnTo>
                  <a:pt x="8810" y="11650"/>
                </a:lnTo>
                <a:lnTo>
                  <a:pt x="8820" y="11650"/>
                </a:lnTo>
                <a:lnTo>
                  <a:pt x="8830" y="11650"/>
                </a:lnTo>
                <a:lnTo>
                  <a:pt x="8830" y="11640"/>
                </a:lnTo>
                <a:lnTo>
                  <a:pt x="8830" y="11630"/>
                </a:lnTo>
                <a:lnTo>
                  <a:pt x="8830" y="11620"/>
                </a:lnTo>
                <a:lnTo>
                  <a:pt x="8820" y="11610"/>
                </a:lnTo>
                <a:lnTo>
                  <a:pt x="8820" y="11600"/>
                </a:lnTo>
                <a:lnTo>
                  <a:pt x="8820" y="11590"/>
                </a:lnTo>
                <a:lnTo>
                  <a:pt x="8820" y="11580"/>
                </a:lnTo>
                <a:lnTo>
                  <a:pt x="8810" y="11580"/>
                </a:lnTo>
                <a:lnTo>
                  <a:pt x="8810" y="11570"/>
                </a:lnTo>
                <a:lnTo>
                  <a:pt x="8810" y="11580"/>
                </a:lnTo>
                <a:lnTo>
                  <a:pt x="8800" y="11580"/>
                </a:lnTo>
                <a:lnTo>
                  <a:pt x="8800" y="11570"/>
                </a:lnTo>
                <a:lnTo>
                  <a:pt x="8800" y="11560"/>
                </a:lnTo>
                <a:lnTo>
                  <a:pt x="8790" y="11560"/>
                </a:lnTo>
                <a:lnTo>
                  <a:pt x="8780" y="11560"/>
                </a:lnTo>
                <a:lnTo>
                  <a:pt x="8780" y="11550"/>
                </a:lnTo>
                <a:lnTo>
                  <a:pt x="8790" y="11540"/>
                </a:lnTo>
                <a:lnTo>
                  <a:pt x="8790" y="11530"/>
                </a:lnTo>
                <a:lnTo>
                  <a:pt x="8780" y="11530"/>
                </a:lnTo>
                <a:lnTo>
                  <a:pt x="8790" y="11520"/>
                </a:lnTo>
                <a:lnTo>
                  <a:pt x="8800" y="11520"/>
                </a:lnTo>
                <a:lnTo>
                  <a:pt x="8790" y="11510"/>
                </a:lnTo>
                <a:lnTo>
                  <a:pt x="8780" y="11510"/>
                </a:lnTo>
                <a:lnTo>
                  <a:pt x="8790" y="11500"/>
                </a:lnTo>
                <a:lnTo>
                  <a:pt x="8780" y="11500"/>
                </a:lnTo>
                <a:lnTo>
                  <a:pt x="8770" y="11500"/>
                </a:lnTo>
                <a:lnTo>
                  <a:pt x="8770" y="11490"/>
                </a:lnTo>
                <a:lnTo>
                  <a:pt x="8770" y="11480"/>
                </a:lnTo>
                <a:lnTo>
                  <a:pt x="8780" y="11480"/>
                </a:lnTo>
                <a:lnTo>
                  <a:pt x="8780" y="11470"/>
                </a:lnTo>
                <a:lnTo>
                  <a:pt x="8790" y="11470"/>
                </a:lnTo>
                <a:lnTo>
                  <a:pt x="8800" y="11470"/>
                </a:lnTo>
                <a:lnTo>
                  <a:pt x="8790" y="11470"/>
                </a:lnTo>
                <a:lnTo>
                  <a:pt x="8790" y="11460"/>
                </a:lnTo>
                <a:lnTo>
                  <a:pt x="8780" y="11450"/>
                </a:lnTo>
                <a:lnTo>
                  <a:pt x="8790" y="11440"/>
                </a:lnTo>
                <a:lnTo>
                  <a:pt x="8790" y="11430"/>
                </a:lnTo>
                <a:lnTo>
                  <a:pt x="8800" y="11430"/>
                </a:lnTo>
                <a:lnTo>
                  <a:pt x="8800" y="11420"/>
                </a:lnTo>
                <a:lnTo>
                  <a:pt x="8790" y="11420"/>
                </a:lnTo>
                <a:lnTo>
                  <a:pt x="8790" y="11410"/>
                </a:lnTo>
                <a:lnTo>
                  <a:pt x="8800" y="11410"/>
                </a:lnTo>
                <a:lnTo>
                  <a:pt x="8800" y="11400"/>
                </a:lnTo>
                <a:lnTo>
                  <a:pt x="8800" y="11390"/>
                </a:lnTo>
                <a:lnTo>
                  <a:pt x="8810" y="11390"/>
                </a:lnTo>
                <a:lnTo>
                  <a:pt x="8810" y="11380"/>
                </a:lnTo>
                <a:lnTo>
                  <a:pt x="8820" y="11380"/>
                </a:lnTo>
                <a:lnTo>
                  <a:pt x="8820" y="11390"/>
                </a:lnTo>
                <a:lnTo>
                  <a:pt x="8830" y="11390"/>
                </a:lnTo>
                <a:lnTo>
                  <a:pt x="8830" y="11380"/>
                </a:lnTo>
                <a:lnTo>
                  <a:pt x="8840" y="11380"/>
                </a:lnTo>
                <a:lnTo>
                  <a:pt x="8830" y="11380"/>
                </a:lnTo>
                <a:lnTo>
                  <a:pt x="8830" y="11370"/>
                </a:lnTo>
                <a:lnTo>
                  <a:pt x="8820" y="11370"/>
                </a:lnTo>
                <a:lnTo>
                  <a:pt x="8820" y="11360"/>
                </a:lnTo>
                <a:lnTo>
                  <a:pt x="8830" y="11360"/>
                </a:lnTo>
                <a:lnTo>
                  <a:pt x="8830" y="11370"/>
                </a:lnTo>
                <a:lnTo>
                  <a:pt x="8840" y="11370"/>
                </a:lnTo>
                <a:lnTo>
                  <a:pt x="8840" y="11360"/>
                </a:lnTo>
                <a:lnTo>
                  <a:pt x="8850" y="11360"/>
                </a:lnTo>
                <a:lnTo>
                  <a:pt x="8850" y="11350"/>
                </a:lnTo>
                <a:lnTo>
                  <a:pt x="8840" y="11340"/>
                </a:lnTo>
                <a:lnTo>
                  <a:pt x="8840" y="11330"/>
                </a:lnTo>
                <a:lnTo>
                  <a:pt x="8850" y="11320"/>
                </a:lnTo>
                <a:lnTo>
                  <a:pt x="8860" y="11310"/>
                </a:lnTo>
                <a:lnTo>
                  <a:pt x="8870" y="11310"/>
                </a:lnTo>
                <a:lnTo>
                  <a:pt x="8880" y="11310"/>
                </a:lnTo>
                <a:lnTo>
                  <a:pt x="8890" y="11310"/>
                </a:lnTo>
                <a:lnTo>
                  <a:pt x="8890" y="11320"/>
                </a:lnTo>
                <a:lnTo>
                  <a:pt x="8900" y="11320"/>
                </a:lnTo>
                <a:lnTo>
                  <a:pt x="8900" y="11310"/>
                </a:lnTo>
                <a:lnTo>
                  <a:pt x="8910" y="11310"/>
                </a:lnTo>
                <a:lnTo>
                  <a:pt x="8910" y="11300"/>
                </a:lnTo>
                <a:lnTo>
                  <a:pt x="8920" y="11300"/>
                </a:lnTo>
                <a:lnTo>
                  <a:pt x="8930" y="11300"/>
                </a:lnTo>
                <a:lnTo>
                  <a:pt x="8930" y="11310"/>
                </a:lnTo>
                <a:lnTo>
                  <a:pt x="8940" y="11310"/>
                </a:lnTo>
                <a:lnTo>
                  <a:pt x="8940" y="11300"/>
                </a:lnTo>
                <a:lnTo>
                  <a:pt x="8950" y="11300"/>
                </a:lnTo>
                <a:lnTo>
                  <a:pt x="8950" y="11310"/>
                </a:lnTo>
                <a:lnTo>
                  <a:pt x="8960" y="11320"/>
                </a:lnTo>
                <a:lnTo>
                  <a:pt x="8960" y="11310"/>
                </a:lnTo>
                <a:lnTo>
                  <a:pt x="8970" y="11310"/>
                </a:lnTo>
                <a:lnTo>
                  <a:pt x="8970" y="11300"/>
                </a:lnTo>
                <a:lnTo>
                  <a:pt x="8960" y="11290"/>
                </a:lnTo>
                <a:lnTo>
                  <a:pt x="8970" y="11290"/>
                </a:lnTo>
                <a:lnTo>
                  <a:pt x="8980" y="11300"/>
                </a:lnTo>
                <a:lnTo>
                  <a:pt x="8980" y="11290"/>
                </a:lnTo>
                <a:lnTo>
                  <a:pt x="8980" y="11280"/>
                </a:lnTo>
                <a:lnTo>
                  <a:pt x="8990" y="11290"/>
                </a:lnTo>
                <a:lnTo>
                  <a:pt x="9000" y="11300"/>
                </a:lnTo>
                <a:lnTo>
                  <a:pt x="9010" y="11300"/>
                </a:lnTo>
                <a:lnTo>
                  <a:pt x="9010" y="11290"/>
                </a:lnTo>
                <a:lnTo>
                  <a:pt x="9020" y="11290"/>
                </a:lnTo>
                <a:lnTo>
                  <a:pt x="9020" y="11300"/>
                </a:lnTo>
                <a:lnTo>
                  <a:pt x="9030" y="11300"/>
                </a:lnTo>
                <a:lnTo>
                  <a:pt x="9030" y="11290"/>
                </a:lnTo>
                <a:lnTo>
                  <a:pt x="9020" y="11290"/>
                </a:lnTo>
                <a:lnTo>
                  <a:pt x="9020" y="11280"/>
                </a:lnTo>
                <a:lnTo>
                  <a:pt x="9030" y="11280"/>
                </a:lnTo>
                <a:lnTo>
                  <a:pt x="9030" y="11270"/>
                </a:lnTo>
                <a:lnTo>
                  <a:pt x="9040" y="11280"/>
                </a:lnTo>
                <a:lnTo>
                  <a:pt x="9040" y="11270"/>
                </a:lnTo>
                <a:lnTo>
                  <a:pt x="9050" y="11270"/>
                </a:lnTo>
                <a:lnTo>
                  <a:pt x="9050" y="11260"/>
                </a:lnTo>
                <a:lnTo>
                  <a:pt x="9060" y="11260"/>
                </a:lnTo>
                <a:lnTo>
                  <a:pt x="9060" y="11270"/>
                </a:lnTo>
                <a:lnTo>
                  <a:pt x="9060" y="11280"/>
                </a:lnTo>
                <a:lnTo>
                  <a:pt x="9070" y="11280"/>
                </a:lnTo>
                <a:lnTo>
                  <a:pt x="9070" y="11270"/>
                </a:lnTo>
                <a:lnTo>
                  <a:pt x="9080" y="11270"/>
                </a:lnTo>
                <a:lnTo>
                  <a:pt x="9090" y="11270"/>
                </a:lnTo>
                <a:lnTo>
                  <a:pt x="9100" y="11270"/>
                </a:lnTo>
                <a:lnTo>
                  <a:pt x="9090" y="11270"/>
                </a:lnTo>
                <a:lnTo>
                  <a:pt x="9100" y="11270"/>
                </a:lnTo>
                <a:lnTo>
                  <a:pt x="9100" y="11260"/>
                </a:lnTo>
                <a:lnTo>
                  <a:pt x="9110" y="11260"/>
                </a:lnTo>
                <a:lnTo>
                  <a:pt x="9110" y="11250"/>
                </a:lnTo>
                <a:lnTo>
                  <a:pt x="9120" y="11250"/>
                </a:lnTo>
                <a:lnTo>
                  <a:pt x="9120" y="11260"/>
                </a:lnTo>
                <a:lnTo>
                  <a:pt x="9120" y="11250"/>
                </a:lnTo>
                <a:lnTo>
                  <a:pt x="9130" y="11240"/>
                </a:lnTo>
                <a:lnTo>
                  <a:pt x="9120" y="11240"/>
                </a:lnTo>
                <a:lnTo>
                  <a:pt x="9120" y="11230"/>
                </a:lnTo>
                <a:lnTo>
                  <a:pt x="9110" y="11230"/>
                </a:lnTo>
                <a:lnTo>
                  <a:pt x="9110" y="11220"/>
                </a:lnTo>
                <a:lnTo>
                  <a:pt x="9120" y="11210"/>
                </a:lnTo>
                <a:lnTo>
                  <a:pt x="9130" y="11210"/>
                </a:lnTo>
                <a:lnTo>
                  <a:pt x="9130" y="11220"/>
                </a:lnTo>
                <a:lnTo>
                  <a:pt x="9140" y="11220"/>
                </a:lnTo>
                <a:lnTo>
                  <a:pt x="9150" y="11220"/>
                </a:lnTo>
                <a:lnTo>
                  <a:pt x="9160" y="11220"/>
                </a:lnTo>
                <a:lnTo>
                  <a:pt x="9170" y="11220"/>
                </a:lnTo>
                <a:lnTo>
                  <a:pt x="9170" y="11210"/>
                </a:lnTo>
                <a:lnTo>
                  <a:pt x="9180" y="11210"/>
                </a:lnTo>
                <a:lnTo>
                  <a:pt x="9180" y="11220"/>
                </a:lnTo>
                <a:lnTo>
                  <a:pt x="9190" y="11220"/>
                </a:lnTo>
                <a:lnTo>
                  <a:pt x="9190" y="11230"/>
                </a:lnTo>
                <a:lnTo>
                  <a:pt x="9200" y="11230"/>
                </a:lnTo>
                <a:lnTo>
                  <a:pt x="9190" y="11230"/>
                </a:lnTo>
                <a:lnTo>
                  <a:pt x="9200" y="11240"/>
                </a:lnTo>
                <a:lnTo>
                  <a:pt x="9210" y="11240"/>
                </a:lnTo>
                <a:lnTo>
                  <a:pt x="9220" y="11240"/>
                </a:lnTo>
                <a:lnTo>
                  <a:pt x="9220" y="11230"/>
                </a:lnTo>
                <a:lnTo>
                  <a:pt x="9220" y="11240"/>
                </a:lnTo>
                <a:lnTo>
                  <a:pt x="9230" y="11240"/>
                </a:lnTo>
                <a:lnTo>
                  <a:pt x="9230" y="11230"/>
                </a:lnTo>
                <a:lnTo>
                  <a:pt x="9230" y="11220"/>
                </a:lnTo>
                <a:lnTo>
                  <a:pt x="9240" y="11220"/>
                </a:lnTo>
                <a:lnTo>
                  <a:pt x="9240" y="11210"/>
                </a:lnTo>
                <a:lnTo>
                  <a:pt x="9240" y="11220"/>
                </a:lnTo>
                <a:lnTo>
                  <a:pt x="9250" y="11220"/>
                </a:lnTo>
                <a:lnTo>
                  <a:pt x="9250" y="11210"/>
                </a:lnTo>
                <a:lnTo>
                  <a:pt x="9250" y="11200"/>
                </a:lnTo>
                <a:lnTo>
                  <a:pt x="9240" y="11200"/>
                </a:lnTo>
                <a:lnTo>
                  <a:pt x="9240" y="11210"/>
                </a:lnTo>
                <a:lnTo>
                  <a:pt x="9240" y="11200"/>
                </a:lnTo>
                <a:lnTo>
                  <a:pt x="9240" y="11190"/>
                </a:lnTo>
                <a:lnTo>
                  <a:pt x="9250" y="11190"/>
                </a:lnTo>
                <a:lnTo>
                  <a:pt x="9250" y="11180"/>
                </a:lnTo>
                <a:lnTo>
                  <a:pt x="9260" y="11180"/>
                </a:lnTo>
                <a:lnTo>
                  <a:pt x="9260" y="11170"/>
                </a:lnTo>
                <a:lnTo>
                  <a:pt x="9270" y="11160"/>
                </a:lnTo>
                <a:lnTo>
                  <a:pt x="9260" y="11160"/>
                </a:lnTo>
                <a:lnTo>
                  <a:pt x="9270" y="11160"/>
                </a:lnTo>
                <a:lnTo>
                  <a:pt x="9270" y="11150"/>
                </a:lnTo>
                <a:lnTo>
                  <a:pt x="9270" y="11160"/>
                </a:lnTo>
                <a:lnTo>
                  <a:pt x="9270" y="11150"/>
                </a:lnTo>
                <a:lnTo>
                  <a:pt x="9260" y="11150"/>
                </a:lnTo>
                <a:lnTo>
                  <a:pt x="9260" y="11140"/>
                </a:lnTo>
                <a:lnTo>
                  <a:pt x="9270" y="11140"/>
                </a:lnTo>
                <a:lnTo>
                  <a:pt x="9280" y="11140"/>
                </a:lnTo>
                <a:lnTo>
                  <a:pt x="9280" y="11130"/>
                </a:lnTo>
                <a:lnTo>
                  <a:pt x="9290" y="11130"/>
                </a:lnTo>
                <a:lnTo>
                  <a:pt x="9300" y="11130"/>
                </a:lnTo>
                <a:lnTo>
                  <a:pt x="9300" y="11140"/>
                </a:lnTo>
                <a:lnTo>
                  <a:pt x="9310" y="11140"/>
                </a:lnTo>
                <a:lnTo>
                  <a:pt x="9300" y="11140"/>
                </a:lnTo>
                <a:lnTo>
                  <a:pt x="9300" y="11150"/>
                </a:lnTo>
                <a:lnTo>
                  <a:pt x="9300" y="11160"/>
                </a:lnTo>
                <a:lnTo>
                  <a:pt x="9290" y="11170"/>
                </a:lnTo>
                <a:lnTo>
                  <a:pt x="9290" y="11180"/>
                </a:lnTo>
                <a:lnTo>
                  <a:pt x="9300" y="11180"/>
                </a:lnTo>
                <a:lnTo>
                  <a:pt x="9310" y="11180"/>
                </a:lnTo>
                <a:lnTo>
                  <a:pt x="9310" y="11170"/>
                </a:lnTo>
                <a:lnTo>
                  <a:pt x="9320" y="11170"/>
                </a:lnTo>
                <a:lnTo>
                  <a:pt x="9320" y="11160"/>
                </a:lnTo>
                <a:lnTo>
                  <a:pt x="9330" y="11170"/>
                </a:lnTo>
                <a:lnTo>
                  <a:pt x="9330" y="11160"/>
                </a:lnTo>
                <a:lnTo>
                  <a:pt x="9330" y="11150"/>
                </a:lnTo>
                <a:lnTo>
                  <a:pt x="9330" y="11160"/>
                </a:lnTo>
                <a:lnTo>
                  <a:pt x="9340" y="11160"/>
                </a:lnTo>
                <a:lnTo>
                  <a:pt x="9350" y="11160"/>
                </a:lnTo>
                <a:lnTo>
                  <a:pt x="9350" y="11150"/>
                </a:lnTo>
                <a:lnTo>
                  <a:pt x="9350" y="11160"/>
                </a:lnTo>
                <a:lnTo>
                  <a:pt x="9350" y="11170"/>
                </a:lnTo>
                <a:lnTo>
                  <a:pt x="9360" y="11170"/>
                </a:lnTo>
                <a:lnTo>
                  <a:pt x="9370" y="11160"/>
                </a:lnTo>
                <a:lnTo>
                  <a:pt x="9380" y="11160"/>
                </a:lnTo>
                <a:lnTo>
                  <a:pt x="9380" y="11150"/>
                </a:lnTo>
                <a:lnTo>
                  <a:pt x="9390" y="11150"/>
                </a:lnTo>
                <a:lnTo>
                  <a:pt x="9400" y="11140"/>
                </a:lnTo>
                <a:lnTo>
                  <a:pt x="9410" y="11140"/>
                </a:lnTo>
                <a:lnTo>
                  <a:pt x="9420" y="11130"/>
                </a:lnTo>
                <a:lnTo>
                  <a:pt x="9430" y="11120"/>
                </a:lnTo>
                <a:lnTo>
                  <a:pt x="9420" y="11110"/>
                </a:lnTo>
                <a:lnTo>
                  <a:pt x="9430" y="11100"/>
                </a:lnTo>
                <a:lnTo>
                  <a:pt x="9420" y="11100"/>
                </a:lnTo>
                <a:lnTo>
                  <a:pt x="9420" y="11090"/>
                </a:lnTo>
                <a:lnTo>
                  <a:pt x="9410" y="11090"/>
                </a:lnTo>
                <a:lnTo>
                  <a:pt x="9420" y="11080"/>
                </a:lnTo>
                <a:lnTo>
                  <a:pt x="9420" y="11070"/>
                </a:lnTo>
                <a:lnTo>
                  <a:pt x="9430" y="11070"/>
                </a:lnTo>
                <a:lnTo>
                  <a:pt x="9440" y="11070"/>
                </a:lnTo>
                <a:lnTo>
                  <a:pt x="9440" y="11060"/>
                </a:lnTo>
                <a:lnTo>
                  <a:pt x="9430" y="11060"/>
                </a:lnTo>
                <a:lnTo>
                  <a:pt x="9430" y="11050"/>
                </a:lnTo>
                <a:lnTo>
                  <a:pt x="9440" y="11050"/>
                </a:lnTo>
                <a:lnTo>
                  <a:pt x="9450" y="11050"/>
                </a:lnTo>
                <a:lnTo>
                  <a:pt x="9460" y="11050"/>
                </a:lnTo>
                <a:lnTo>
                  <a:pt x="9470" y="11050"/>
                </a:lnTo>
                <a:lnTo>
                  <a:pt x="9480" y="11050"/>
                </a:lnTo>
                <a:lnTo>
                  <a:pt x="9480" y="11060"/>
                </a:lnTo>
                <a:lnTo>
                  <a:pt x="9480" y="11070"/>
                </a:lnTo>
                <a:lnTo>
                  <a:pt x="9490" y="11070"/>
                </a:lnTo>
                <a:lnTo>
                  <a:pt x="9500" y="11070"/>
                </a:lnTo>
                <a:lnTo>
                  <a:pt x="9510" y="11070"/>
                </a:lnTo>
                <a:lnTo>
                  <a:pt x="9510" y="11060"/>
                </a:lnTo>
                <a:lnTo>
                  <a:pt x="9510" y="11050"/>
                </a:lnTo>
                <a:lnTo>
                  <a:pt x="9520" y="11050"/>
                </a:lnTo>
                <a:lnTo>
                  <a:pt x="9520" y="11060"/>
                </a:lnTo>
                <a:lnTo>
                  <a:pt x="9520" y="11050"/>
                </a:lnTo>
                <a:lnTo>
                  <a:pt x="9530" y="11050"/>
                </a:lnTo>
                <a:lnTo>
                  <a:pt x="9530" y="11040"/>
                </a:lnTo>
                <a:lnTo>
                  <a:pt x="9540" y="11040"/>
                </a:lnTo>
                <a:lnTo>
                  <a:pt x="9540" y="11030"/>
                </a:lnTo>
                <a:lnTo>
                  <a:pt x="9550" y="11020"/>
                </a:lnTo>
                <a:lnTo>
                  <a:pt x="9540" y="11020"/>
                </a:lnTo>
                <a:lnTo>
                  <a:pt x="9540" y="11010"/>
                </a:lnTo>
                <a:lnTo>
                  <a:pt x="9540" y="11000"/>
                </a:lnTo>
                <a:lnTo>
                  <a:pt x="9540" y="10990"/>
                </a:lnTo>
                <a:lnTo>
                  <a:pt x="9540" y="10970"/>
                </a:lnTo>
                <a:lnTo>
                  <a:pt x="9540" y="10980"/>
                </a:lnTo>
                <a:lnTo>
                  <a:pt x="9550" y="10980"/>
                </a:lnTo>
                <a:lnTo>
                  <a:pt x="9550" y="10990"/>
                </a:lnTo>
                <a:lnTo>
                  <a:pt x="9560" y="10980"/>
                </a:lnTo>
                <a:lnTo>
                  <a:pt x="9560" y="10970"/>
                </a:lnTo>
                <a:lnTo>
                  <a:pt x="9570" y="10970"/>
                </a:lnTo>
                <a:lnTo>
                  <a:pt x="9570" y="10980"/>
                </a:lnTo>
                <a:lnTo>
                  <a:pt x="9580" y="10980"/>
                </a:lnTo>
                <a:lnTo>
                  <a:pt x="9590" y="10980"/>
                </a:lnTo>
                <a:lnTo>
                  <a:pt x="9590" y="10990"/>
                </a:lnTo>
                <a:lnTo>
                  <a:pt x="9600" y="10990"/>
                </a:lnTo>
                <a:lnTo>
                  <a:pt x="9600" y="10980"/>
                </a:lnTo>
                <a:lnTo>
                  <a:pt x="9610" y="10970"/>
                </a:lnTo>
                <a:lnTo>
                  <a:pt x="9600" y="10960"/>
                </a:lnTo>
                <a:lnTo>
                  <a:pt x="9600" y="10950"/>
                </a:lnTo>
                <a:lnTo>
                  <a:pt x="9590" y="10950"/>
                </a:lnTo>
                <a:lnTo>
                  <a:pt x="9600" y="10950"/>
                </a:lnTo>
                <a:lnTo>
                  <a:pt x="9610" y="10950"/>
                </a:lnTo>
                <a:lnTo>
                  <a:pt x="9610" y="10940"/>
                </a:lnTo>
                <a:lnTo>
                  <a:pt x="9600" y="10940"/>
                </a:lnTo>
                <a:lnTo>
                  <a:pt x="9590" y="10930"/>
                </a:lnTo>
                <a:lnTo>
                  <a:pt x="9590" y="10920"/>
                </a:lnTo>
                <a:lnTo>
                  <a:pt x="9600" y="10910"/>
                </a:lnTo>
                <a:lnTo>
                  <a:pt x="9590" y="10900"/>
                </a:lnTo>
                <a:lnTo>
                  <a:pt x="9590" y="10890"/>
                </a:lnTo>
                <a:lnTo>
                  <a:pt x="9590" y="10880"/>
                </a:lnTo>
                <a:lnTo>
                  <a:pt x="9600" y="10880"/>
                </a:lnTo>
                <a:lnTo>
                  <a:pt x="9600" y="10870"/>
                </a:lnTo>
                <a:lnTo>
                  <a:pt x="9610" y="10870"/>
                </a:lnTo>
                <a:lnTo>
                  <a:pt x="9610" y="10860"/>
                </a:lnTo>
                <a:lnTo>
                  <a:pt x="9600" y="10860"/>
                </a:lnTo>
                <a:lnTo>
                  <a:pt x="9600" y="10850"/>
                </a:lnTo>
                <a:lnTo>
                  <a:pt x="9600" y="10840"/>
                </a:lnTo>
                <a:lnTo>
                  <a:pt x="9590" y="10840"/>
                </a:lnTo>
                <a:lnTo>
                  <a:pt x="9580" y="10830"/>
                </a:lnTo>
                <a:lnTo>
                  <a:pt x="9590" y="10820"/>
                </a:lnTo>
                <a:lnTo>
                  <a:pt x="9600" y="10820"/>
                </a:lnTo>
                <a:lnTo>
                  <a:pt x="9610" y="10820"/>
                </a:lnTo>
                <a:lnTo>
                  <a:pt x="9610" y="10830"/>
                </a:lnTo>
                <a:lnTo>
                  <a:pt x="9620" y="10830"/>
                </a:lnTo>
                <a:lnTo>
                  <a:pt x="9630" y="10830"/>
                </a:lnTo>
                <a:lnTo>
                  <a:pt x="9640" y="10830"/>
                </a:lnTo>
                <a:lnTo>
                  <a:pt x="9650" y="10840"/>
                </a:lnTo>
                <a:lnTo>
                  <a:pt x="9660" y="10840"/>
                </a:lnTo>
                <a:lnTo>
                  <a:pt x="9660" y="10830"/>
                </a:lnTo>
                <a:lnTo>
                  <a:pt x="9660" y="10820"/>
                </a:lnTo>
                <a:lnTo>
                  <a:pt x="9650" y="10820"/>
                </a:lnTo>
                <a:lnTo>
                  <a:pt x="9650" y="10810"/>
                </a:lnTo>
                <a:lnTo>
                  <a:pt x="9650" y="10800"/>
                </a:lnTo>
                <a:lnTo>
                  <a:pt x="9650" y="10790"/>
                </a:lnTo>
                <a:lnTo>
                  <a:pt x="9640" y="10780"/>
                </a:lnTo>
                <a:lnTo>
                  <a:pt x="9640" y="10770"/>
                </a:lnTo>
                <a:lnTo>
                  <a:pt x="9640" y="10760"/>
                </a:lnTo>
                <a:lnTo>
                  <a:pt x="9650" y="10750"/>
                </a:lnTo>
                <a:lnTo>
                  <a:pt x="9650" y="10730"/>
                </a:lnTo>
                <a:lnTo>
                  <a:pt x="9650" y="10720"/>
                </a:lnTo>
                <a:lnTo>
                  <a:pt x="9650" y="10700"/>
                </a:lnTo>
                <a:lnTo>
                  <a:pt x="9650" y="10690"/>
                </a:lnTo>
                <a:lnTo>
                  <a:pt x="9660" y="10690"/>
                </a:lnTo>
                <a:lnTo>
                  <a:pt x="9670" y="10690"/>
                </a:lnTo>
                <a:lnTo>
                  <a:pt x="9670" y="10680"/>
                </a:lnTo>
                <a:lnTo>
                  <a:pt x="9680" y="10670"/>
                </a:lnTo>
                <a:lnTo>
                  <a:pt x="9690" y="10670"/>
                </a:lnTo>
                <a:lnTo>
                  <a:pt x="9700" y="10660"/>
                </a:lnTo>
                <a:lnTo>
                  <a:pt x="9700" y="10670"/>
                </a:lnTo>
                <a:lnTo>
                  <a:pt x="9700" y="10660"/>
                </a:lnTo>
                <a:lnTo>
                  <a:pt x="9700" y="10650"/>
                </a:lnTo>
                <a:lnTo>
                  <a:pt x="9700" y="10640"/>
                </a:lnTo>
                <a:lnTo>
                  <a:pt x="9710" y="10640"/>
                </a:lnTo>
                <a:lnTo>
                  <a:pt x="9710" y="10650"/>
                </a:lnTo>
                <a:lnTo>
                  <a:pt x="9720" y="10650"/>
                </a:lnTo>
                <a:lnTo>
                  <a:pt x="9720" y="10630"/>
                </a:lnTo>
                <a:lnTo>
                  <a:pt x="9730" y="10620"/>
                </a:lnTo>
                <a:lnTo>
                  <a:pt x="9730" y="10610"/>
                </a:lnTo>
                <a:lnTo>
                  <a:pt x="9730" y="10600"/>
                </a:lnTo>
                <a:lnTo>
                  <a:pt x="9730" y="10590"/>
                </a:lnTo>
                <a:lnTo>
                  <a:pt x="9740" y="10580"/>
                </a:lnTo>
                <a:lnTo>
                  <a:pt x="9750" y="10580"/>
                </a:lnTo>
                <a:lnTo>
                  <a:pt x="9750" y="10590"/>
                </a:lnTo>
                <a:lnTo>
                  <a:pt x="9750" y="10600"/>
                </a:lnTo>
                <a:lnTo>
                  <a:pt x="9760" y="10600"/>
                </a:lnTo>
                <a:lnTo>
                  <a:pt x="9770" y="10590"/>
                </a:lnTo>
                <a:lnTo>
                  <a:pt x="9780" y="10590"/>
                </a:lnTo>
                <a:lnTo>
                  <a:pt x="9790" y="10580"/>
                </a:lnTo>
                <a:lnTo>
                  <a:pt x="9780" y="10580"/>
                </a:lnTo>
                <a:lnTo>
                  <a:pt x="9780" y="10570"/>
                </a:lnTo>
                <a:lnTo>
                  <a:pt x="9790" y="10570"/>
                </a:lnTo>
                <a:lnTo>
                  <a:pt x="9790" y="10560"/>
                </a:lnTo>
                <a:lnTo>
                  <a:pt x="9800" y="10560"/>
                </a:lnTo>
                <a:lnTo>
                  <a:pt x="9810" y="10560"/>
                </a:lnTo>
                <a:lnTo>
                  <a:pt x="9810" y="10550"/>
                </a:lnTo>
                <a:lnTo>
                  <a:pt x="9810" y="10540"/>
                </a:lnTo>
                <a:lnTo>
                  <a:pt x="9810" y="10530"/>
                </a:lnTo>
                <a:lnTo>
                  <a:pt x="9820" y="10520"/>
                </a:lnTo>
                <a:lnTo>
                  <a:pt x="9830" y="10510"/>
                </a:lnTo>
                <a:lnTo>
                  <a:pt x="9840" y="10520"/>
                </a:lnTo>
                <a:lnTo>
                  <a:pt x="9850" y="10520"/>
                </a:lnTo>
                <a:lnTo>
                  <a:pt x="9870" y="10520"/>
                </a:lnTo>
                <a:lnTo>
                  <a:pt x="9880" y="10510"/>
                </a:lnTo>
                <a:lnTo>
                  <a:pt x="9890" y="10500"/>
                </a:lnTo>
                <a:lnTo>
                  <a:pt x="9900" y="10500"/>
                </a:lnTo>
                <a:lnTo>
                  <a:pt x="9900" y="10490"/>
                </a:lnTo>
                <a:lnTo>
                  <a:pt x="9910" y="10480"/>
                </a:lnTo>
                <a:lnTo>
                  <a:pt x="9930" y="10440"/>
                </a:lnTo>
                <a:lnTo>
                  <a:pt x="9930" y="10430"/>
                </a:lnTo>
                <a:lnTo>
                  <a:pt x="9920" y="10430"/>
                </a:lnTo>
                <a:lnTo>
                  <a:pt x="9920" y="10420"/>
                </a:lnTo>
                <a:lnTo>
                  <a:pt x="9920" y="10410"/>
                </a:lnTo>
                <a:lnTo>
                  <a:pt x="9920" y="10400"/>
                </a:lnTo>
                <a:lnTo>
                  <a:pt x="9930" y="10400"/>
                </a:lnTo>
                <a:lnTo>
                  <a:pt x="9930" y="10390"/>
                </a:lnTo>
                <a:lnTo>
                  <a:pt x="9950" y="10360"/>
                </a:lnTo>
                <a:lnTo>
                  <a:pt x="9960" y="10340"/>
                </a:lnTo>
                <a:lnTo>
                  <a:pt x="9980" y="10310"/>
                </a:lnTo>
                <a:lnTo>
                  <a:pt x="10000" y="10290"/>
                </a:lnTo>
                <a:lnTo>
                  <a:pt x="9990" y="10280"/>
                </a:lnTo>
                <a:lnTo>
                  <a:pt x="9990" y="10270"/>
                </a:lnTo>
                <a:lnTo>
                  <a:pt x="9990" y="10260"/>
                </a:lnTo>
                <a:lnTo>
                  <a:pt x="10000" y="10250"/>
                </a:lnTo>
                <a:lnTo>
                  <a:pt x="10000" y="10240"/>
                </a:lnTo>
                <a:lnTo>
                  <a:pt x="10010" y="10230"/>
                </a:lnTo>
                <a:lnTo>
                  <a:pt x="10010" y="10220"/>
                </a:lnTo>
                <a:lnTo>
                  <a:pt x="10020" y="10220"/>
                </a:lnTo>
                <a:lnTo>
                  <a:pt x="10030" y="10220"/>
                </a:lnTo>
                <a:lnTo>
                  <a:pt x="10030" y="10210"/>
                </a:lnTo>
                <a:lnTo>
                  <a:pt x="10040" y="10210"/>
                </a:lnTo>
                <a:lnTo>
                  <a:pt x="10050" y="10210"/>
                </a:lnTo>
                <a:lnTo>
                  <a:pt x="10050" y="10200"/>
                </a:lnTo>
                <a:lnTo>
                  <a:pt x="10060" y="10180"/>
                </a:lnTo>
                <a:lnTo>
                  <a:pt x="10060" y="10170"/>
                </a:lnTo>
                <a:lnTo>
                  <a:pt x="10070" y="10160"/>
                </a:lnTo>
                <a:lnTo>
                  <a:pt x="10070" y="10150"/>
                </a:lnTo>
                <a:lnTo>
                  <a:pt x="10080" y="10140"/>
                </a:lnTo>
                <a:lnTo>
                  <a:pt x="10090" y="10140"/>
                </a:lnTo>
                <a:lnTo>
                  <a:pt x="10090" y="10130"/>
                </a:lnTo>
                <a:lnTo>
                  <a:pt x="10100" y="10130"/>
                </a:lnTo>
                <a:lnTo>
                  <a:pt x="10100" y="10120"/>
                </a:lnTo>
                <a:lnTo>
                  <a:pt x="10110" y="10120"/>
                </a:lnTo>
                <a:lnTo>
                  <a:pt x="10110" y="10110"/>
                </a:lnTo>
                <a:lnTo>
                  <a:pt x="10110" y="10100"/>
                </a:lnTo>
                <a:lnTo>
                  <a:pt x="10110" y="10090"/>
                </a:lnTo>
                <a:lnTo>
                  <a:pt x="10120" y="10090"/>
                </a:lnTo>
                <a:lnTo>
                  <a:pt x="10130" y="10070"/>
                </a:lnTo>
                <a:lnTo>
                  <a:pt x="10140" y="10060"/>
                </a:lnTo>
                <a:lnTo>
                  <a:pt x="10150" y="10050"/>
                </a:lnTo>
                <a:lnTo>
                  <a:pt x="10160" y="10040"/>
                </a:lnTo>
                <a:lnTo>
                  <a:pt x="10160" y="10030"/>
                </a:lnTo>
                <a:lnTo>
                  <a:pt x="10170" y="10020"/>
                </a:lnTo>
                <a:lnTo>
                  <a:pt x="10170" y="10010"/>
                </a:lnTo>
                <a:lnTo>
                  <a:pt x="10180" y="10010"/>
                </a:lnTo>
                <a:lnTo>
                  <a:pt x="10180" y="10000"/>
                </a:lnTo>
                <a:lnTo>
                  <a:pt x="10180" y="9990"/>
                </a:lnTo>
                <a:lnTo>
                  <a:pt x="10190" y="9990"/>
                </a:lnTo>
                <a:lnTo>
                  <a:pt x="10190" y="9980"/>
                </a:lnTo>
                <a:lnTo>
                  <a:pt x="10200" y="9970"/>
                </a:lnTo>
                <a:lnTo>
                  <a:pt x="10210" y="9960"/>
                </a:lnTo>
                <a:lnTo>
                  <a:pt x="10210" y="9950"/>
                </a:lnTo>
                <a:lnTo>
                  <a:pt x="10200" y="9950"/>
                </a:lnTo>
                <a:lnTo>
                  <a:pt x="10210" y="9950"/>
                </a:lnTo>
                <a:lnTo>
                  <a:pt x="10210" y="9940"/>
                </a:lnTo>
                <a:lnTo>
                  <a:pt x="10210" y="9930"/>
                </a:lnTo>
                <a:lnTo>
                  <a:pt x="10220" y="9930"/>
                </a:lnTo>
                <a:lnTo>
                  <a:pt x="10230" y="9920"/>
                </a:lnTo>
                <a:lnTo>
                  <a:pt x="10240" y="9910"/>
                </a:lnTo>
                <a:lnTo>
                  <a:pt x="10240" y="9900"/>
                </a:lnTo>
                <a:lnTo>
                  <a:pt x="10250" y="9890"/>
                </a:lnTo>
                <a:lnTo>
                  <a:pt x="10250" y="9880"/>
                </a:lnTo>
                <a:lnTo>
                  <a:pt x="10260" y="9880"/>
                </a:lnTo>
                <a:lnTo>
                  <a:pt x="10260" y="9870"/>
                </a:lnTo>
                <a:lnTo>
                  <a:pt x="10270" y="9860"/>
                </a:lnTo>
                <a:lnTo>
                  <a:pt x="10280" y="9850"/>
                </a:lnTo>
                <a:lnTo>
                  <a:pt x="10290" y="9850"/>
                </a:lnTo>
                <a:lnTo>
                  <a:pt x="10300" y="9850"/>
                </a:lnTo>
                <a:lnTo>
                  <a:pt x="10310" y="9840"/>
                </a:lnTo>
                <a:lnTo>
                  <a:pt x="10310" y="9830"/>
                </a:lnTo>
                <a:lnTo>
                  <a:pt x="10320" y="9830"/>
                </a:lnTo>
                <a:lnTo>
                  <a:pt x="10320" y="9820"/>
                </a:lnTo>
                <a:lnTo>
                  <a:pt x="10320" y="9810"/>
                </a:lnTo>
                <a:lnTo>
                  <a:pt x="10330" y="9800"/>
                </a:lnTo>
                <a:lnTo>
                  <a:pt x="10340" y="9790"/>
                </a:lnTo>
                <a:lnTo>
                  <a:pt x="10370" y="9760"/>
                </a:lnTo>
                <a:lnTo>
                  <a:pt x="10390" y="9750"/>
                </a:lnTo>
                <a:lnTo>
                  <a:pt x="10400" y="9750"/>
                </a:lnTo>
                <a:lnTo>
                  <a:pt x="10400" y="9760"/>
                </a:lnTo>
                <a:lnTo>
                  <a:pt x="10410" y="9760"/>
                </a:lnTo>
                <a:lnTo>
                  <a:pt x="10410" y="9750"/>
                </a:lnTo>
                <a:lnTo>
                  <a:pt x="10420" y="9750"/>
                </a:lnTo>
                <a:lnTo>
                  <a:pt x="10420" y="9760"/>
                </a:lnTo>
                <a:lnTo>
                  <a:pt x="10430" y="9760"/>
                </a:lnTo>
                <a:lnTo>
                  <a:pt x="10430" y="9750"/>
                </a:lnTo>
                <a:lnTo>
                  <a:pt x="10440" y="9760"/>
                </a:lnTo>
                <a:lnTo>
                  <a:pt x="10430" y="9770"/>
                </a:lnTo>
                <a:lnTo>
                  <a:pt x="10430" y="9780"/>
                </a:lnTo>
                <a:lnTo>
                  <a:pt x="10440" y="9790"/>
                </a:lnTo>
                <a:lnTo>
                  <a:pt x="10450" y="9790"/>
                </a:lnTo>
                <a:lnTo>
                  <a:pt x="10450" y="9780"/>
                </a:lnTo>
                <a:lnTo>
                  <a:pt x="10460" y="9780"/>
                </a:lnTo>
                <a:lnTo>
                  <a:pt x="10460" y="9770"/>
                </a:lnTo>
                <a:lnTo>
                  <a:pt x="10470" y="9770"/>
                </a:lnTo>
                <a:lnTo>
                  <a:pt x="10470" y="9780"/>
                </a:lnTo>
                <a:lnTo>
                  <a:pt x="10480" y="9770"/>
                </a:lnTo>
                <a:lnTo>
                  <a:pt x="10490" y="9770"/>
                </a:lnTo>
                <a:lnTo>
                  <a:pt x="10490" y="9780"/>
                </a:lnTo>
                <a:lnTo>
                  <a:pt x="10500" y="9780"/>
                </a:lnTo>
                <a:lnTo>
                  <a:pt x="10510" y="9780"/>
                </a:lnTo>
                <a:lnTo>
                  <a:pt x="10520" y="9770"/>
                </a:lnTo>
                <a:lnTo>
                  <a:pt x="10520" y="9760"/>
                </a:lnTo>
                <a:lnTo>
                  <a:pt x="10530" y="9760"/>
                </a:lnTo>
                <a:lnTo>
                  <a:pt x="10540" y="9750"/>
                </a:lnTo>
                <a:lnTo>
                  <a:pt x="10540" y="9740"/>
                </a:lnTo>
                <a:lnTo>
                  <a:pt x="10550" y="9740"/>
                </a:lnTo>
                <a:lnTo>
                  <a:pt x="10570" y="9740"/>
                </a:lnTo>
                <a:lnTo>
                  <a:pt x="10580" y="9730"/>
                </a:lnTo>
                <a:lnTo>
                  <a:pt x="10590" y="9720"/>
                </a:lnTo>
                <a:lnTo>
                  <a:pt x="10590" y="9710"/>
                </a:lnTo>
                <a:lnTo>
                  <a:pt x="10590" y="9700"/>
                </a:lnTo>
                <a:lnTo>
                  <a:pt x="10600" y="9700"/>
                </a:lnTo>
                <a:lnTo>
                  <a:pt x="10610" y="9710"/>
                </a:lnTo>
                <a:lnTo>
                  <a:pt x="10620" y="9700"/>
                </a:lnTo>
                <a:lnTo>
                  <a:pt x="10630" y="9700"/>
                </a:lnTo>
                <a:lnTo>
                  <a:pt x="10630" y="9690"/>
                </a:lnTo>
                <a:lnTo>
                  <a:pt x="10630" y="9680"/>
                </a:lnTo>
                <a:lnTo>
                  <a:pt x="10640" y="9670"/>
                </a:lnTo>
                <a:lnTo>
                  <a:pt x="10650" y="9670"/>
                </a:lnTo>
                <a:lnTo>
                  <a:pt x="10660" y="9670"/>
                </a:lnTo>
                <a:lnTo>
                  <a:pt x="10660" y="9660"/>
                </a:lnTo>
                <a:lnTo>
                  <a:pt x="10660" y="9650"/>
                </a:lnTo>
                <a:lnTo>
                  <a:pt x="10660" y="9640"/>
                </a:lnTo>
                <a:lnTo>
                  <a:pt x="10660" y="9630"/>
                </a:lnTo>
                <a:lnTo>
                  <a:pt x="10670" y="9630"/>
                </a:lnTo>
                <a:lnTo>
                  <a:pt x="10680" y="9620"/>
                </a:lnTo>
                <a:lnTo>
                  <a:pt x="10690" y="9620"/>
                </a:lnTo>
                <a:lnTo>
                  <a:pt x="10710" y="9620"/>
                </a:lnTo>
                <a:lnTo>
                  <a:pt x="10720" y="9620"/>
                </a:lnTo>
                <a:lnTo>
                  <a:pt x="10730" y="9620"/>
                </a:lnTo>
                <a:lnTo>
                  <a:pt x="10730" y="9610"/>
                </a:lnTo>
                <a:lnTo>
                  <a:pt x="10740" y="9610"/>
                </a:lnTo>
                <a:lnTo>
                  <a:pt x="10740" y="9600"/>
                </a:lnTo>
                <a:lnTo>
                  <a:pt x="10750" y="9590"/>
                </a:lnTo>
                <a:lnTo>
                  <a:pt x="10750" y="9580"/>
                </a:lnTo>
                <a:lnTo>
                  <a:pt x="10760" y="9580"/>
                </a:lnTo>
                <a:lnTo>
                  <a:pt x="10770" y="9580"/>
                </a:lnTo>
                <a:lnTo>
                  <a:pt x="10780" y="9570"/>
                </a:lnTo>
                <a:lnTo>
                  <a:pt x="10800" y="9570"/>
                </a:lnTo>
                <a:lnTo>
                  <a:pt x="10860" y="9550"/>
                </a:lnTo>
                <a:lnTo>
                  <a:pt x="10870" y="9550"/>
                </a:lnTo>
                <a:lnTo>
                  <a:pt x="10900" y="9560"/>
                </a:lnTo>
                <a:lnTo>
                  <a:pt x="10900" y="9550"/>
                </a:lnTo>
                <a:lnTo>
                  <a:pt x="10910" y="9550"/>
                </a:lnTo>
                <a:lnTo>
                  <a:pt x="10920" y="9540"/>
                </a:lnTo>
                <a:lnTo>
                  <a:pt x="10990" y="9530"/>
                </a:lnTo>
                <a:lnTo>
                  <a:pt x="11140" y="9490"/>
                </a:lnTo>
                <a:lnTo>
                  <a:pt x="11200" y="9460"/>
                </a:lnTo>
                <a:lnTo>
                  <a:pt x="11240" y="9440"/>
                </a:lnTo>
                <a:lnTo>
                  <a:pt x="11410" y="9340"/>
                </a:lnTo>
                <a:lnTo>
                  <a:pt x="11420" y="9340"/>
                </a:lnTo>
                <a:lnTo>
                  <a:pt x="11480" y="9310"/>
                </a:lnTo>
                <a:lnTo>
                  <a:pt x="11530" y="9310"/>
                </a:lnTo>
                <a:lnTo>
                  <a:pt x="11780" y="9220"/>
                </a:lnTo>
                <a:lnTo>
                  <a:pt x="11910" y="9120"/>
                </a:lnTo>
                <a:lnTo>
                  <a:pt x="11930" y="9120"/>
                </a:lnTo>
                <a:lnTo>
                  <a:pt x="11960" y="9130"/>
                </a:lnTo>
                <a:lnTo>
                  <a:pt x="11970" y="9130"/>
                </a:lnTo>
                <a:lnTo>
                  <a:pt x="12040" y="9050"/>
                </a:lnTo>
                <a:lnTo>
                  <a:pt x="12100" y="8980"/>
                </a:lnTo>
                <a:lnTo>
                  <a:pt x="12110" y="8970"/>
                </a:lnTo>
                <a:lnTo>
                  <a:pt x="12120" y="8970"/>
                </a:lnTo>
                <a:lnTo>
                  <a:pt x="12160" y="8960"/>
                </a:lnTo>
                <a:lnTo>
                  <a:pt x="12220" y="8940"/>
                </a:lnTo>
                <a:lnTo>
                  <a:pt x="12290" y="8910"/>
                </a:lnTo>
                <a:lnTo>
                  <a:pt x="12330" y="8850"/>
                </a:lnTo>
                <a:lnTo>
                  <a:pt x="12360" y="8810"/>
                </a:lnTo>
                <a:lnTo>
                  <a:pt x="12370" y="8790"/>
                </a:lnTo>
                <a:lnTo>
                  <a:pt x="12370" y="8760"/>
                </a:lnTo>
                <a:lnTo>
                  <a:pt x="12810" y="8430"/>
                </a:lnTo>
                <a:lnTo>
                  <a:pt x="13950" y="7550"/>
                </a:lnTo>
                <a:lnTo>
                  <a:pt x="14520" y="7250"/>
                </a:lnTo>
                <a:lnTo>
                  <a:pt x="15900" y="7190"/>
                </a:lnTo>
                <a:lnTo>
                  <a:pt x="16010" y="7140"/>
                </a:lnTo>
                <a:lnTo>
                  <a:pt x="16020" y="7150"/>
                </a:lnTo>
                <a:lnTo>
                  <a:pt x="16030" y="7150"/>
                </a:lnTo>
                <a:lnTo>
                  <a:pt x="16030" y="7140"/>
                </a:lnTo>
                <a:lnTo>
                  <a:pt x="16040" y="7140"/>
                </a:lnTo>
                <a:lnTo>
                  <a:pt x="16050" y="7140"/>
                </a:lnTo>
                <a:lnTo>
                  <a:pt x="16060" y="7140"/>
                </a:lnTo>
                <a:lnTo>
                  <a:pt x="16060" y="7130"/>
                </a:lnTo>
                <a:lnTo>
                  <a:pt x="16070" y="7130"/>
                </a:lnTo>
                <a:lnTo>
                  <a:pt x="16070" y="7140"/>
                </a:lnTo>
                <a:lnTo>
                  <a:pt x="16070" y="7130"/>
                </a:lnTo>
                <a:lnTo>
                  <a:pt x="16080" y="7130"/>
                </a:lnTo>
                <a:lnTo>
                  <a:pt x="16070" y="7130"/>
                </a:lnTo>
                <a:lnTo>
                  <a:pt x="16070" y="7120"/>
                </a:lnTo>
                <a:lnTo>
                  <a:pt x="16070" y="7110"/>
                </a:lnTo>
                <a:lnTo>
                  <a:pt x="16080" y="7100"/>
                </a:lnTo>
                <a:lnTo>
                  <a:pt x="16090" y="7100"/>
                </a:lnTo>
                <a:lnTo>
                  <a:pt x="16100" y="7100"/>
                </a:lnTo>
                <a:lnTo>
                  <a:pt x="16110" y="7110"/>
                </a:lnTo>
                <a:lnTo>
                  <a:pt x="16110" y="7100"/>
                </a:lnTo>
                <a:lnTo>
                  <a:pt x="16110" y="7090"/>
                </a:lnTo>
                <a:lnTo>
                  <a:pt x="16120" y="7080"/>
                </a:lnTo>
                <a:lnTo>
                  <a:pt x="16130" y="7080"/>
                </a:lnTo>
                <a:lnTo>
                  <a:pt x="16130" y="7090"/>
                </a:lnTo>
                <a:lnTo>
                  <a:pt x="16140" y="7090"/>
                </a:lnTo>
                <a:lnTo>
                  <a:pt x="16140" y="7080"/>
                </a:lnTo>
                <a:lnTo>
                  <a:pt x="16150" y="7080"/>
                </a:lnTo>
                <a:lnTo>
                  <a:pt x="16150" y="7070"/>
                </a:lnTo>
                <a:lnTo>
                  <a:pt x="16160" y="7080"/>
                </a:lnTo>
                <a:lnTo>
                  <a:pt x="16170" y="7080"/>
                </a:lnTo>
                <a:lnTo>
                  <a:pt x="16180" y="7080"/>
                </a:lnTo>
                <a:lnTo>
                  <a:pt x="16190" y="7080"/>
                </a:lnTo>
                <a:lnTo>
                  <a:pt x="16210" y="7090"/>
                </a:lnTo>
                <a:lnTo>
                  <a:pt x="16200" y="7090"/>
                </a:lnTo>
                <a:lnTo>
                  <a:pt x="16200" y="7100"/>
                </a:lnTo>
                <a:lnTo>
                  <a:pt x="16210" y="7100"/>
                </a:lnTo>
                <a:lnTo>
                  <a:pt x="16220" y="7100"/>
                </a:lnTo>
                <a:lnTo>
                  <a:pt x="16220" y="7090"/>
                </a:lnTo>
                <a:lnTo>
                  <a:pt x="16230" y="7090"/>
                </a:lnTo>
                <a:lnTo>
                  <a:pt x="16230" y="7100"/>
                </a:lnTo>
                <a:lnTo>
                  <a:pt x="16240" y="7090"/>
                </a:lnTo>
                <a:lnTo>
                  <a:pt x="16250" y="7100"/>
                </a:lnTo>
                <a:lnTo>
                  <a:pt x="16260" y="7100"/>
                </a:lnTo>
                <a:lnTo>
                  <a:pt x="16260" y="7090"/>
                </a:lnTo>
                <a:lnTo>
                  <a:pt x="16270" y="7090"/>
                </a:lnTo>
                <a:lnTo>
                  <a:pt x="16260" y="7090"/>
                </a:lnTo>
                <a:lnTo>
                  <a:pt x="16260" y="7080"/>
                </a:lnTo>
                <a:lnTo>
                  <a:pt x="16270" y="7080"/>
                </a:lnTo>
                <a:lnTo>
                  <a:pt x="16270" y="7090"/>
                </a:lnTo>
                <a:lnTo>
                  <a:pt x="16280" y="7090"/>
                </a:lnTo>
                <a:lnTo>
                  <a:pt x="16290" y="7090"/>
                </a:lnTo>
                <a:lnTo>
                  <a:pt x="16300" y="7090"/>
                </a:lnTo>
                <a:lnTo>
                  <a:pt x="16300" y="7080"/>
                </a:lnTo>
                <a:lnTo>
                  <a:pt x="16300" y="7070"/>
                </a:lnTo>
                <a:lnTo>
                  <a:pt x="16300" y="7060"/>
                </a:lnTo>
                <a:lnTo>
                  <a:pt x="16310" y="7070"/>
                </a:lnTo>
                <a:lnTo>
                  <a:pt x="16310" y="7080"/>
                </a:lnTo>
                <a:lnTo>
                  <a:pt x="16320" y="7070"/>
                </a:lnTo>
                <a:lnTo>
                  <a:pt x="16320" y="7080"/>
                </a:lnTo>
                <a:lnTo>
                  <a:pt x="16330" y="7070"/>
                </a:lnTo>
                <a:lnTo>
                  <a:pt x="16330" y="7080"/>
                </a:lnTo>
                <a:lnTo>
                  <a:pt x="16330" y="7090"/>
                </a:lnTo>
                <a:lnTo>
                  <a:pt x="16340" y="7090"/>
                </a:lnTo>
                <a:lnTo>
                  <a:pt x="16350" y="7090"/>
                </a:lnTo>
                <a:lnTo>
                  <a:pt x="16350" y="7100"/>
                </a:lnTo>
                <a:lnTo>
                  <a:pt x="16360" y="7090"/>
                </a:lnTo>
                <a:lnTo>
                  <a:pt x="16360" y="7100"/>
                </a:lnTo>
                <a:lnTo>
                  <a:pt x="16360" y="7090"/>
                </a:lnTo>
                <a:lnTo>
                  <a:pt x="16360" y="7080"/>
                </a:lnTo>
                <a:lnTo>
                  <a:pt x="16350" y="7080"/>
                </a:lnTo>
                <a:lnTo>
                  <a:pt x="16350" y="7070"/>
                </a:lnTo>
                <a:lnTo>
                  <a:pt x="16360" y="7080"/>
                </a:lnTo>
                <a:lnTo>
                  <a:pt x="16360" y="7070"/>
                </a:lnTo>
                <a:lnTo>
                  <a:pt x="16370" y="7070"/>
                </a:lnTo>
                <a:lnTo>
                  <a:pt x="16380" y="7070"/>
                </a:lnTo>
                <a:lnTo>
                  <a:pt x="16390" y="7070"/>
                </a:lnTo>
                <a:lnTo>
                  <a:pt x="16400" y="7070"/>
                </a:lnTo>
                <a:lnTo>
                  <a:pt x="16400" y="7080"/>
                </a:lnTo>
                <a:lnTo>
                  <a:pt x="16410" y="7080"/>
                </a:lnTo>
                <a:lnTo>
                  <a:pt x="16420" y="7080"/>
                </a:lnTo>
                <a:lnTo>
                  <a:pt x="16430" y="7090"/>
                </a:lnTo>
                <a:lnTo>
                  <a:pt x="16440" y="7090"/>
                </a:lnTo>
                <a:lnTo>
                  <a:pt x="16440" y="7080"/>
                </a:lnTo>
                <a:lnTo>
                  <a:pt x="16450" y="7080"/>
                </a:lnTo>
                <a:lnTo>
                  <a:pt x="16460" y="7090"/>
                </a:lnTo>
                <a:lnTo>
                  <a:pt x="16470" y="7090"/>
                </a:lnTo>
                <a:lnTo>
                  <a:pt x="16480" y="7090"/>
                </a:lnTo>
                <a:lnTo>
                  <a:pt x="16480" y="7100"/>
                </a:lnTo>
                <a:lnTo>
                  <a:pt x="16490" y="7100"/>
                </a:lnTo>
                <a:lnTo>
                  <a:pt x="16490" y="7090"/>
                </a:lnTo>
                <a:lnTo>
                  <a:pt x="16490" y="7080"/>
                </a:lnTo>
                <a:lnTo>
                  <a:pt x="16500" y="7080"/>
                </a:lnTo>
                <a:lnTo>
                  <a:pt x="16510" y="7090"/>
                </a:lnTo>
                <a:lnTo>
                  <a:pt x="16520" y="7090"/>
                </a:lnTo>
                <a:lnTo>
                  <a:pt x="16530" y="7090"/>
                </a:lnTo>
                <a:lnTo>
                  <a:pt x="16530" y="7080"/>
                </a:lnTo>
                <a:lnTo>
                  <a:pt x="16540" y="7080"/>
                </a:lnTo>
                <a:lnTo>
                  <a:pt x="16540" y="7070"/>
                </a:lnTo>
                <a:lnTo>
                  <a:pt x="16540" y="7060"/>
                </a:lnTo>
                <a:lnTo>
                  <a:pt x="16550" y="7050"/>
                </a:lnTo>
                <a:lnTo>
                  <a:pt x="16550" y="7040"/>
                </a:lnTo>
                <a:lnTo>
                  <a:pt x="16540" y="7030"/>
                </a:lnTo>
                <a:lnTo>
                  <a:pt x="16540" y="7020"/>
                </a:lnTo>
                <a:lnTo>
                  <a:pt x="16550" y="7020"/>
                </a:lnTo>
                <a:lnTo>
                  <a:pt x="16550" y="7010"/>
                </a:lnTo>
                <a:lnTo>
                  <a:pt x="16550" y="7000"/>
                </a:lnTo>
                <a:lnTo>
                  <a:pt x="16560" y="7000"/>
                </a:lnTo>
                <a:lnTo>
                  <a:pt x="16560" y="6990"/>
                </a:lnTo>
                <a:lnTo>
                  <a:pt x="16550" y="6980"/>
                </a:lnTo>
                <a:lnTo>
                  <a:pt x="16560" y="6980"/>
                </a:lnTo>
                <a:lnTo>
                  <a:pt x="16550" y="6980"/>
                </a:lnTo>
                <a:lnTo>
                  <a:pt x="16550" y="6970"/>
                </a:lnTo>
                <a:lnTo>
                  <a:pt x="16550" y="6960"/>
                </a:lnTo>
                <a:lnTo>
                  <a:pt x="16550" y="6950"/>
                </a:lnTo>
                <a:lnTo>
                  <a:pt x="16550" y="6940"/>
                </a:lnTo>
                <a:lnTo>
                  <a:pt x="16560" y="6940"/>
                </a:lnTo>
                <a:lnTo>
                  <a:pt x="16560" y="6930"/>
                </a:lnTo>
                <a:lnTo>
                  <a:pt x="16550" y="6930"/>
                </a:lnTo>
                <a:lnTo>
                  <a:pt x="16550" y="6920"/>
                </a:lnTo>
                <a:lnTo>
                  <a:pt x="16560" y="6920"/>
                </a:lnTo>
                <a:lnTo>
                  <a:pt x="16570" y="6910"/>
                </a:lnTo>
                <a:lnTo>
                  <a:pt x="16560" y="6910"/>
                </a:lnTo>
                <a:lnTo>
                  <a:pt x="16570" y="6900"/>
                </a:lnTo>
                <a:lnTo>
                  <a:pt x="16580" y="6900"/>
                </a:lnTo>
                <a:lnTo>
                  <a:pt x="16600" y="6900"/>
                </a:lnTo>
                <a:lnTo>
                  <a:pt x="16610" y="6900"/>
                </a:lnTo>
                <a:lnTo>
                  <a:pt x="16620" y="6890"/>
                </a:lnTo>
                <a:lnTo>
                  <a:pt x="16630" y="6890"/>
                </a:lnTo>
                <a:lnTo>
                  <a:pt x="16640" y="6890"/>
                </a:lnTo>
                <a:lnTo>
                  <a:pt x="16650" y="6890"/>
                </a:lnTo>
                <a:lnTo>
                  <a:pt x="16660" y="6870"/>
                </a:lnTo>
                <a:lnTo>
                  <a:pt x="16670" y="6870"/>
                </a:lnTo>
                <a:lnTo>
                  <a:pt x="16670" y="6860"/>
                </a:lnTo>
                <a:lnTo>
                  <a:pt x="16670" y="6850"/>
                </a:lnTo>
                <a:lnTo>
                  <a:pt x="16680" y="6840"/>
                </a:lnTo>
                <a:lnTo>
                  <a:pt x="16670" y="6830"/>
                </a:lnTo>
                <a:lnTo>
                  <a:pt x="16680" y="6820"/>
                </a:lnTo>
                <a:lnTo>
                  <a:pt x="16690" y="6820"/>
                </a:lnTo>
                <a:lnTo>
                  <a:pt x="16710" y="6810"/>
                </a:lnTo>
                <a:lnTo>
                  <a:pt x="19130" y="5660"/>
                </a:lnTo>
                <a:lnTo>
                  <a:pt x="19160" y="5650"/>
                </a:lnTo>
                <a:lnTo>
                  <a:pt x="19170" y="5650"/>
                </a:lnTo>
                <a:lnTo>
                  <a:pt x="19270" y="5640"/>
                </a:lnTo>
                <a:lnTo>
                  <a:pt x="19300" y="5630"/>
                </a:lnTo>
                <a:lnTo>
                  <a:pt x="19310" y="5630"/>
                </a:lnTo>
                <a:lnTo>
                  <a:pt x="19370" y="5610"/>
                </a:lnTo>
                <a:lnTo>
                  <a:pt x="19400" y="5600"/>
                </a:lnTo>
                <a:lnTo>
                  <a:pt x="19420" y="5590"/>
                </a:lnTo>
                <a:lnTo>
                  <a:pt x="19430" y="5590"/>
                </a:lnTo>
                <a:lnTo>
                  <a:pt x="19440" y="5590"/>
                </a:lnTo>
                <a:lnTo>
                  <a:pt x="19500" y="5560"/>
                </a:lnTo>
                <a:lnTo>
                  <a:pt x="19500" y="5550"/>
                </a:lnTo>
                <a:lnTo>
                  <a:pt x="19510" y="5550"/>
                </a:lnTo>
                <a:lnTo>
                  <a:pt x="19530" y="5560"/>
                </a:lnTo>
                <a:lnTo>
                  <a:pt x="19550" y="5550"/>
                </a:lnTo>
                <a:lnTo>
                  <a:pt x="19550" y="5520"/>
                </a:lnTo>
                <a:lnTo>
                  <a:pt x="19540" y="5500"/>
                </a:lnTo>
                <a:lnTo>
                  <a:pt x="19540" y="5470"/>
                </a:lnTo>
                <a:lnTo>
                  <a:pt x="19610" y="5430"/>
                </a:lnTo>
                <a:lnTo>
                  <a:pt x="19690" y="5420"/>
                </a:lnTo>
                <a:lnTo>
                  <a:pt x="19750" y="5410"/>
                </a:lnTo>
                <a:lnTo>
                  <a:pt x="19760" y="5410"/>
                </a:lnTo>
                <a:lnTo>
                  <a:pt x="19770" y="5410"/>
                </a:lnTo>
                <a:lnTo>
                  <a:pt x="19770" y="5400"/>
                </a:lnTo>
                <a:lnTo>
                  <a:pt x="19780" y="5400"/>
                </a:lnTo>
                <a:lnTo>
                  <a:pt x="19790" y="5400"/>
                </a:lnTo>
                <a:lnTo>
                  <a:pt x="19800" y="5390"/>
                </a:lnTo>
                <a:lnTo>
                  <a:pt x="19800" y="5380"/>
                </a:lnTo>
                <a:lnTo>
                  <a:pt x="19810" y="5380"/>
                </a:lnTo>
                <a:lnTo>
                  <a:pt x="19820" y="5380"/>
                </a:lnTo>
                <a:lnTo>
                  <a:pt x="19830" y="5380"/>
                </a:lnTo>
                <a:lnTo>
                  <a:pt x="19830" y="5370"/>
                </a:lnTo>
                <a:lnTo>
                  <a:pt x="19830" y="5380"/>
                </a:lnTo>
                <a:lnTo>
                  <a:pt x="19840" y="5380"/>
                </a:lnTo>
                <a:lnTo>
                  <a:pt x="19840" y="5370"/>
                </a:lnTo>
                <a:lnTo>
                  <a:pt x="19850" y="5370"/>
                </a:lnTo>
                <a:lnTo>
                  <a:pt x="19850" y="5380"/>
                </a:lnTo>
                <a:lnTo>
                  <a:pt x="19860" y="5380"/>
                </a:lnTo>
                <a:lnTo>
                  <a:pt x="19870" y="5380"/>
                </a:lnTo>
                <a:lnTo>
                  <a:pt x="19880" y="5380"/>
                </a:lnTo>
                <a:lnTo>
                  <a:pt x="19880" y="5370"/>
                </a:lnTo>
                <a:lnTo>
                  <a:pt x="19890" y="5370"/>
                </a:lnTo>
                <a:lnTo>
                  <a:pt x="19900" y="5370"/>
                </a:lnTo>
                <a:lnTo>
                  <a:pt x="19910" y="5370"/>
                </a:lnTo>
                <a:lnTo>
                  <a:pt x="19920" y="5370"/>
                </a:lnTo>
                <a:lnTo>
                  <a:pt x="19930" y="5370"/>
                </a:lnTo>
                <a:lnTo>
                  <a:pt x="19940" y="5370"/>
                </a:lnTo>
                <a:lnTo>
                  <a:pt x="19950" y="5370"/>
                </a:lnTo>
                <a:lnTo>
                  <a:pt x="19950" y="5360"/>
                </a:lnTo>
                <a:lnTo>
                  <a:pt x="19960" y="5360"/>
                </a:lnTo>
                <a:lnTo>
                  <a:pt x="19960" y="5350"/>
                </a:lnTo>
                <a:lnTo>
                  <a:pt x="19960" y="5340"/>
                </a:lnTo>
                <a:lnTo>
                  <a:pt x="19950" y="5340"/>
                </a:lnTo>
                <a:lnTo>
                  <a:pt x="19950" y="5330"/>
                </a:lnTo>
                <a:lnTo>
                  <a:pt x="19960" y="5330"/>
                </a:lnTo>
                <a:lnTo>
                  <a:pt x="19960" y="5320"/>
                </a:lnTo>
                <a:lnTo>
                  <a:pt x="19970" y="5320"/>
                </a:lnTo>
                <a:lnTo>
                  <a:pt x="19970" y="5310"/>
                </a:lnTo>
                <a:lnTo>
                  <a:pt x="19970" y="5300"/>
                </a:lnTo>
                <a:lnTo>
                  <a:pt x="19970" y="5290"/>
                </a:lnTo>
                <a:lnTo>
                  <a:pt x="19980" y="5290"/>
                </a:lnTo>
                <a:lnTo>
                  <a:pt x="19980" y="5280"/>
                </a:lnTo>
                <a:lnTo>
                  <a:pt x="19990" y="5280"/>
                </a:lnTo>
                <a:lnTo>
                  <a:pt x="19990" y="5290"/>
                </a:lnTo>
                <a:lnTo>
                  <a:pt x="20000" y="5280"/>
                </a:lnTo>
                <a:lnTo>
                  <a:pt x="20010" y="5280"/>
                </a:lnTo>
                <a:lnTo>
                  <a:pt x="20010" y="5270"/>
                </a:lnTo>
                <a:lnTo>
                  <a:pt x="20010" y="5260"/>
                </a:lnTo>
                <a:lnTo>
                  <a:pt x="20030" y="5240"/>
                </a:lnTo>
                <a:lnTo>
                  <a:pt x="20040" y="5230"/>
                </a:lnTo>
                <a:lnTo>
                  <a:pt x="20140" y="5180"/>
                </a:lnTo>
                <a:lnTo>
                  <a:pt x="20160" y="5180"/>
                </a:lnTo>
                <a:lnTo>
                  <a:pt x="20160" y="5190"/>
                </a:lnTo>
                <a:lnTo>
                  <a:pt x="20200" y="5250"/>
                </a:lnTo>
                <a:lnTo>
                  <a:pt x="20210" y="5280"/>
                </a:lnTo>
                <a:lnTo>
                  <a:pt x="20240" y="5290"/>
                </a:lnTo>
                <a:lnTo>
                  <a:pt x="20330" y="5320"/>
                </a:lnTo>
                <a:lnTo>
                  <a:pt x="20340" y="5320"/>
                </a:lnTo>
                <a:lnTo>
                  <a:pt x="20390" y="5290"/>
                </a:lnTo>
                <a:lnTo>
                  <a:pt x="20400" y="5280"/>
                </a:lnTo>
                <a:lnTo>
                  <a:pt x="20440" y="5150"/>
                </a:lnTo>
                <a:lnTo>
                  <a:pt x="20470" y="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