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Sirvintos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irvinto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61080" y="40940"/>
                </a:moveTo>
                <a:lnTo>
                  <a:pt x="61200" y="40970"/>
                </a:lnTo>
                <a:lnTo>
                  <a:pt x="61280" y="40940"/>
                </a:lnTo>
                <a:lnTo>
                  <a:pt x="61950" y="40280"/>
                </a:lnTo>
                <a:lnTo>
                  <a:pt x="62060" y="40430"/>
                </a:lnTo>
                <a:lnTo>
                  <a:pt x="62100" y="40460"/>
                </a:lnTo>
                <a:lnTo>
                  <a:pt x="62130" y="40630"/>
                </a:lnTo>
                <a:lnTo>
                  <a:pt x="62360" y="40830"/>
                </a:lnTo>
                <a:lnTo>
                  <a:pt x="62450" y="40560"/>
                </a:lnTo>
                <a:lnTo>
                  <a:pt x="62470" y="40560"/>
                </a:lnTo>
                <a:lnTo>
                  <a:pt x="62510" y="40590"/>
                </a:lnTo>
                <a:lnTo>
                  <a:pt x="62540" y="40660"/>
                </a:lnTo>
                <a:lnTo>
                  <a:pt x="62600" y="40690"/>
                </a:lnTo>
                <a:lnTo>
                  <a:pt x="62640" y="40680"/>
                </a:lnTo>
                <a:lnTo>
                  <a:pt x="62660" y="40690"/>
                </a:lnTo>
                <a:lnTo>
                  <a:pt x="62730" y="40760"/>
                </a:lnTo>
                <a:lnTo>
                  <a:pt x="62810" y="40780"/>
                </a:lnTo>
                <a:lnTo>
                  <a:pt x="62850" y="40760"/>
                </a:lnTo>
                <a:lnTo>
                  <a:pt x="62950" y="40640"/>
                </a:lnTo>
                <a:lnTo>
                  <a:pt x="63140" y="40480"/>
                </a:lnTo>
                <a:lnTo>
                  <a:pt x="63230" y="40370"/>
                </a:lnTo>
                <a:lnTo>
                  <a:pt x="63240" y="40320"/>
                </a:lnTo>
                <a:lnTo>
                  <a:pt x="63290" y="40190"/>
                </a:lnTo>
                <a:lnTo>
                  <a:pt x="63330" y="40210"/>
                </a:lnTo>
                <a:lnTo>
                  <a:pt x="63400" y="40250"/>
                </a:lnTo>
                <a:lnTo>
                  <a:pt x="63450" y="40220"/>
                </a:lnTo>
                <a:lnTo>
                  <a:pt x="63500" y="40220"/>
                </a:lnTo>
                <a:lnTo>
                  <a:pt x="63570" y="40240"/>
                </a:lnTo>
                <a:lnTo>
                  <a:pt x="63610" y="40230"/>
                </a:lnTo>
                <a:lnTo>
                  <a:pt x="63640" y="40200"/>
                </a:lnTo>
                <a:lnTo>
                  <a:pt x="64090" y="40270"/>
                </a:lnTo>
                <a:lnTo>
                  <a:pt x="64410" y="40280"/>
                </a:lnTo>
                <a:lnTo>
                  <a:pt x="64540" y="40220"/>
                </a:lnTo>
                <a:lnTo>
                  <a:pt x="64550" y="40190"/>
                </a:lnTo>
                <a:lnTo>
                  <a:pt x="64580" y="40180"/>
                </a:lnTo>
                <a:lnTo>
                  <a:pt x="64760" y="40240"/>
                </a:lnTo>
                <a:lnTo>
                  <a:pt x="64780" y="40280"/>
                </a:lnTo>
                <a:lnTo>
                  <a:pt x="64830" y="40300"/>
                </a:lnTo>
                <a:lnTo>
                  <a:pt x="65000" y="40490"/>
                </a:lnTo>
                <a:lnTo>
                  <a:pt x="65160" y="40470"/>
                </a:lnTo>
                <a:lnTo>
                  <a:pt x="65300" y="40500"/>
                </a:lnTo>
                <a:lnTo>
                  <a:pt x="65310" y="40500"/>
                </a:lnTo>
                <a:lnTo>
                  <a:pt x="65340" y="40500"/>
                </a:lnTo>
                <a:lnTo>
                  <a:pt x="65360" y="40500"/>
                </a:lnTo>
                <a:lnTo>
                  <a:pt x="65650" y="40490"/>
                </a:lnTo>
                <a:lnTo>
                  <a:pt x="65630" y="40380"/>
                </a:lnTo>
                <a:lnTo>
                  <a:pt x="65630" y="40330"/>
                </a:lnTo>
                <a:lnTo>
                  <a:pt x="66170" y="40300"/>
                </a:lnTo>
                <a:lnTo>
                  <a:pt x="66160" y="40130"/>
                </a:lnTo>
                <a:lnTo>
                  <a:pt x="66270" y="40120"/>
                </a:lnTo>
                <a:lnTo>
                  <a:pt x="66650" y="40080"/>
                </a:lnTo>
                <a:lnTo>
                  <a:pt x="66620" y="40010"/>
                </a:lnTo>
                <a:lnTo>
                  <a:pt x="66630" y="39890"/>
                </a:lnTo>
                <a:lnTo>
                  <a:pt x="66600" y="39840"/>
                </a:lnTo>
                <a:lnTo>
                  <a:pt x="66600" y="39820"/>
                </a:lnTo>
                <a:lnTo>
                  <a:pt x="66640" y="39810"/>
                </a:lnTo>
                <a:lnTo>
                  <a:pt x="66620" y="39770"/>
                </a:lnTo>
                <a:lnTo>
                  <a:pt x="66630" y="39750"/>
                </a:lnTo>
                <a:lnTo>
                  <a:pt x="67460" y="39270"/>
                </a:lnTo>
                <a:lnTo>
                  <a:pt x="67530" y="39340"/>
                </a:lnTo>
                <a:lnTo>
                  <a:pt x="67550" y="39380"/>
                </a:lnTo>
                <a:lnTo>
                  <a:pt x="67620" y="39390"/>
                </a:lnTo>
                <a:lnTo>
                  <a:pt x="67690" y="39360"/>
                </a:lnTo>
                <a:lnTo>
                  <a:pt x="67690" y="39330"/>
                </a:lnTo>
                <a:lnTo>
                  <a:pt x="67680" y="39310"/>
                </a:lnTo>
                <a:lnTo>
                  <a:pt x="67680" y="39290"/>
                </a:lnTo>
                <a:lnTo>
                  <a:pt x="67690" y="39260"/>
                </a:lnTo>
                <a:lnTo>
                  <a:pt x="67740" y="39220"/>
                </a:lnTo>
                <a:lnTo>
                  <a:pt x="67750" y="39160"/>
                </a:lnTo>
                <a:lnTo>
                  <a:pt x="67740" y="39120"/>
                </a:lnTo>
                <a:lnTo>
                  <a:pt x="67730" y="39080"/>
                </a:lnTo>
                <a:lnTo>
                  <a:pt x="67750" y="39050"/>
                </a:lnTo>
                <a:lnTo>
                  <a:pt x="67780" y="39050"/>
                </a:lnTo>
                <a:lnTo>
                  <a:pt x="67810" y="39000"/>
                </a:lnTo>
                <a:lnTo>
                  <a:pt x="67850" y="38950"/>
                </a:lnTo>
                <a:lnTo>
                  <a:pt x="67970" y="39040"/>
                </a:lnTo>
                <a:lnTo>
                  <a:pt x="67990" y="39070"/>
                </a:lnTo>
                <a:lnTo>
                  <a:pt x="67970" y="39110"/>
                </a:lnTo>
                <a:lnTo>
                  <a:pt x="67990" y="39130"/>
                </a:lnTo>
                <a:lnTo>
                  <a:pt x="68040" y="39120"/>
                </a:lnTo>
                <a:lnTo>
                  <a:pt x="68080" y="39150"/>
                </a:lnTo>
                <a:lnTo>
                  <a:pt x="68110" y="39130"/>
                </a:lnTo>
                <a:lnTo>
                  <a:pt x="68160" y="39130"/>
                </a:lnTo>
                <a:lnTo>
                  <a:pt x="68230" y="39140"/>
                </a:lnTo>
                <a:lnTo>
                  <a:pt x="68230" y="39160"/>
                </a:lnTo>
                <a:lnTo>
                  <a:pt x="68300" y="39190"/>
                </a:lnTo>
                <a:lnTo>
                  <a:pt x="68310" y="39180"/>
                </a:lnTo>
                <a:lnTo>
                  <a:pt x="68350" y="39220"/>
                </a:lnTo>
                <a:lnTo>
                  <a:pt x="68380" y="39250"/>
                </a:lnTo>
                <a:lnTo>
                  <a:pt x="68420" y="39310"/>
                </a:lnTo>
                <a:lnTo>
                  <a:pt x="68460" y="39320"/>
                </a:lnTo>
                <a:lnTo>
                  <a:pt x="68490" y="39370"/>
                </a:lnTo>
                <a:lnTo>
                  <a:pt x="68530" y="39390"/>
                </a:lnTo>
                <a:lnTo>
                  <a:pt x="68570" y="39410"/>
                </a:lnTo>
                <a:lnTo>
                  <a:pt x="68660" y="39510"/>
                </a:lnTo>
                <a:lnTo>
                  <a:pt x="68690" y="39570"/>
                </a:lnTo>
                <a:lnTo>
                  <a:pt x="68710" y="39580"/>
                </a:lnTo>
                <a:lnTo>
                  <a:pt x="68790" y="39530"/>
                </a:lnTo>
                <a:lnTo>
                  <a:pt x="68890" y="39660"/>
                </a:lnTo>
                <a:lnTo>
                  <a:pt x="69120" y="39850"/>
                </a:lnTo>
                <a:lnTo>
                  <a:pt x="69550" y="39570"/>
                </a:lnTo>
                <a:lnTo>
                  <a:pt x="69600" y="39470"/>
                </a:lnTo>
                <a:lnTo>
                  <a:pt x="69720" y="39540"/>
                </a:lnTo>
                <a:lnTo>
                  <a:pt x="69820" y="39510"/>
                </a:lnTo>
                <a:lnTo>
                  <a:pt x="69880" y="39240"/>
                </a:lnTo>
                <a:lnTo>
                  <a:pt x="70000" y="39250"/>
                </a:lnTo>
                <a:lnTo>
                  <a:pt x="70060" y="39160"/>
                </a:lnTo>
                <a:lnTo>
                  <a:pt x="70060" y="39280"/>
                </a:lnTo>
                <a:lnTo>
                  <a:pt x="70090" y="39290"/>
                </a:lnTo>
                <a:lnTo>
                  <a:pt x="70090" y="39310"/>
                </a:lnTo>
                <a:lnTo>
                  <a:pt x="70050" y="39330"/>
                </a:lnTo>
                <a:lnTo>
                  <a:pt x="70050" y="39400"/>
                </a:lnTo>
                <a:lnTo>
                  <a:pt x="70120" y="39420"/>
                </a:lnTo>
                <a:lnTo>
                  <a:pt x="70120" y="39460"/>
                </a:lnTo>
                <a:lnTo>
                  <a:pt x="70170" y="39460"/>
                </a:lnTo>
                <a:lnTo>
                  <a:pt x="70180" y="39520"/>
                </a:lnTo>
                <a:lnTo>
                  <a:pt x="70120" y="39600"/>
                </a:lnTo>
                <a:lnTo>
                  <a:pt x="70090" y="39600"/>
                </a:lnTo>
                <a:lnTo>
                  <a:pt x="70080" y="39630"/>
                </a:lnTo>
                <a:lnTo>
                  <a:pt x="70040" y="39640"/>
                </a:lnTo>
                <a:lnTo>
                  <a:pt x="70040" y="39730"/>
                </a:lnTo>
                <a:lnTo>
                  <a:pt x="70010" y="39750"/>
                </a:lnTo>
                <a:lnTo>
                  <a:pt x="69900" y="39760"/>
                </a:lnTo>
                <a:lnTo>
                  <a:pt x="69960" y="39870"/>
                </a:lnTo>
                <a:lnTo>
                  <a:pt x="69970" y="39940"/>
                </a:lnTo>
                <a:lnTo>
                  <a:pt x="69980" y="40060"/>
                </a:lnTo>
                <a:lnTo>
                  <a:pt x="69780" y="40260"/>
                </a:lnTo>
                <a:lnTo>
                  <a:pt x="69880" y="40390"/>
                </a:lnTo>
                <a:lnTo>
                  <a:pt x="69880" y="40500"/>
                </a:lnTo>
                <a:lnTo>
                  <a:pt x="69750" y="40680"/>
                </a:lnTo>
                <a:lnTo>
                  <a:pt x="69900" y="40850"/>
                </a:lnTo>
                <a:lnTo>
                  <a:pt x="69980" y="40780"/>
                </a:lnTo>
                <a:lnTo>
                  <a:pt x="69980" y="40770"/>
                </a:lnTo>
                <a:lnTo>
                  <a:pt x="69980" y="40700"/>
                </a:lnTo>
                <a:lnTo>
                  <a:pt x="70000" y="40660"/>
                </a:lnTo>
                <a:lnTo>
                  <a:pt x="70100" y="40660"/>
                </a:lnTo>
                <a:lnTo>
                  <a:pt x="70100" y="40700"/>
                </a:lnTo>
                <a:lnTo>
                  <a:pt x="70160" y="40760"/>
                </a:lnTo>
                <a:lnTo>
                  <a:pt x="70310" y="40790"/>
                </a:lnTo>
                <a:lnTo>
                  <a:pt x="70330" y="40770"/>
                </a:lnTo>
                <a:lnTo>
                  <a:pt x="70420" y="40780"/>
                </a:lnTo>
                <a:lnTo>
                  <a:pt x="70440" y="40760"/>
                </a:lnTo>
                <a:lnTo>
                  <a:pt x="70490" y="40760"/>
                </a:lnTo>
                <a:lnTo>
                  <a:pt x="70550" y="40710"/>
                </a:lnTo>
                <a:lnTo>
                  <a:pt x="70610" y="40690"/>
                </a:lnTo>
                <a:lnTo>
                  <a:pt x="70700" y="40720"/>
                </a:lnTo>
                <a:lnTo>
                  <a:pt x="70690" y="40760"/>
                </a:lnTo>
                <a:lnTo>
                  <a:pt x="70720" y="40790"/>
                </a:lnTo>
                <a:lnTo>
                  <a:pt x="70750" y="40850"/>
                </a:lnTo>
                <a:lnTo>
                  <a:pt x="70780" y="40840"/>
                </a:lnTo>
                <a:lnTo>
                  <a:pt x="70790" y="40860"/>
                </a:lnTo>
                <a:lnTo>
                  <a:pt x="70830" y="40860"/>
                </a:lnTo>
                <a:lnTo>
                  <a:pt x="70850" y="40890"/>
                </a:lnTo>
                <a:lnTo>
                  <a:pt x="70910" y="40890"/>
                </a:lnTo>
                <a:lnTo>
                  <a:pt x="70940" y="41020"/>
                </a:lnTo>
                <a:lnTo>
                  <a:pt x="70970" y="41060"/>
                </a:lnTo>
                <a:lnTo>
                  <a:pt x="70980" y="41080"/>
                </a:lnTo>
                <a:lnTo>
                  <a:pt x="70950" y="41180"/>
                </a:lnTo>
                <a:lnTo>
                  <a:pt x="70910" y="41190"/>
                </a:lnTo>
                <a:lnTo>
                  <a:pt x="70970" y="41410"/>
                </a:lnTo>
                <a:lnTo>
                  <a:pt x="71100" y="41480"/>
                </a:lnTo>
                <a:lnTo>
                  <a:pt x="71140" y="41580"/>
                </a:lnTo>
                <a:lnTo>
                  <a:pt x="71100" y="41620"/>
                </a:lnTo>
                <a:lnTo>
                  <a:pt x="71070" y="41630"/>
                </a:lnTo>
                <a:lnTo>
                  <a:pt x="71030" y="41680"/>
                </a:lnTo>
                <a:lnTo>
                  <a:pt x="71000" y="41760"/>
                </a:lnTo>
                <a:lnTo>
                  <a:pt x="70780" y="41820"/>
                </a:lnTo>
                <a:lnTo>
                  <a:pt x="70910" y="42140"/>
                </a:lnTo>
                <a:lnTo>
                  <a:pt x="70370" y="42410"/>
                </a:lnTo>
                <a:lnTo>
                  <a:pt x="70440" y="42680"/>
                </a:lnTo>
                <a:lnTo>
                  <a:pt x="70500" y="42690"/>
                </a:lnTo>
                <a:lnTo>
                  <a:pt x="70580" y="43420"/>
                </a:lnTo>
                <a:lnTo>
                  <a:pt x="70530" y="43570"/>
                </a:lnTo>
                <a:lnTo>
                  <a:pt x="70450" y="43680"/>
                </a:lnTo>
                <a:lnTo>
                  <a:pt x="70520" y="43850"/>
                </a:lnTo>
                <a:lnTo>
                  <a:pt x="70450" y="43900"/>
                </a:lnTo>
                <a:lnTo>
                  <a:pt x="70440" y="43980"/>
                </a:lnTo>
                <a:lnTo>
                  <a:pt x="70360" y="43970"/>
                </a:lnTo>
                <a:lnTo>
                  <a:pt x="70370" y="44010"/>
                </a:lnTo>
                <a:lnTo>
                  <a:pt x="70530" y="44070"/>
                </a:lnTo>
                <a:lnTo>
                  <a:pt x="70620" y="44120"/>
                </a:lnTo>
                <a:lnTo>
                  <a:pt x="70670" y="44120"/>
                </a:lnTo>
                <a:lnTo>
                  <a:pt x="70650" y="44230"/>
                </a:lnTo>
                <a:lnTo>
                  <a:pt x="70570" y="44280"/>
                </a:lnTo>
                <a:lnTo>
                  <a:pt x="70550" y="44370"/>
                </a:lnTo>
                <a:lnTo>
                  <a:pt x="70490" y="44420"/>
                </a:lnTo>
                <a:lnTo>
                  <a:pt x="70490" y="44470"/>
                </a:lnTo>
                <a:lnTo>
                  <a:pt x="70450" y="44460"/>
                </a:lnTo>
                <a:lnTo>
                  <a:pt x="70420" y="44400"/>
                </a:lnTo>
                <a:lnTo>
                  <a:pt x="70350" y="44430"/>
                </a:lnTo>
                <a:lnTo>
                  <a:pt x="70270" y="44430"/>
                </a:lnTo>
                <a:lnTo>
                  <a:pt x="70270" y="44370"/>
                </a:lnTo>
                <a:lnTo>
                  <a:pt x="70190" y="44300"/>
                </a:lnTo>
                <a:lnTo>
                  <a:pt x="70130" y="44310"/>
                </a:lnTo>
                <a:lnTo>
                  <a:pt x="70040" y="44260"/>
                </a:lnTo>
                <a:lnTo>
                  <a:pt x="69940" y="44240"/>
                </a:lnTo>
                <a:lnTo>
                  <a:pt x="69720" y="44950"/>
                </a:lnTo>
                <a:lnTo>
                  <a:pt x="69570" y="45050"/>
                </a:lnTo>
                <a:lnTo>
                  <a:pt x="69760" y="45840"/>
                </a:lnTo>
                <a:lnTo>
                  <a:pt x="69900" y="46060"/>
                </a:lnTo>
                <a:lnTo>
                  <a:pt x="69840" y="46100"/>
                </a:lnTo>
                <a:lnTo>
                  <a:pt x="69790" y="46080"/>
                </a:lnTo>
                <a:lnTo>
                  <a:pt x="69700" y="46130"/>
                </a:lnTo>
                <a:lnTo>
                  <a:pt x="69580" y="46000"/>
                </a:lnTo>
                <a:lnTo>
                  <a:pt x="69270" y="45930"/>
                </a:lnTo>
                <a:lnTo>
                  <a:pt x="69250" y="45950"/>
                </a:lnTo>
                <a:lnTo>
                  <a:pt x="69260" y="45980"/>
                </a:lnTo>
                <a:lnTo>
                  <a:pt x="69190" y="46060"/>
                </a:lnTo>
                <a:lnTo>
                  <a:pt x="69430" y="46310"/>
                </a:lnTo>
                <a:lnTo>
                  <a:pt x="69430" y="46350"/>
                </a:lnTo>
                <a:lnTo>
                  <a:pt x="69400" y="46400"/>
                </a:lnTo>
                <a:lnTo>
                  <a:pt x="69380" y="46450"/>
                </a:lnTo>
                <a:lnTo>
                  <a:pt x="69290" y="46450"/>
                </a:lnTo>
                <a:lnTo>
                  <a:pt x="69260" y="46540"/>
                </a:lnTo>
                <a:lnTo>
                  <a:pt x="69150" y="46500"/>
                </a:lnTo>
                <a:lnTo>
                  <a:pt x="69070" y="46510"/>
                </a:lnTo>
                <a:lnTo>
                  <a:pt x="69000" y="46430"/>
                </a:lnTo>
                <a:lnTo>
                  <a:pt x="68700" y="46390"/>
                </a:lnTo>
                <a:lnTo>
                  <a:pt x="68690" y="46330"/>
                </a:lnTo>
                <a:lnTo>
                  <a:pt x="68410" y="46290"/>
                </a:lnTo>
                <a:lnTo>
                  <a:pt x="68400" y="46320"/>
                </a:lnTo>
                <a:lnTo>
                  <a:pt x="68380" y="46320"/>
                </a:lnTo>
                <a:lnTo>
                  <a:pt x="68360" y="46290"/>
                </a:lnTo>
                <a:lnTo>
                  <a:pt x="68280" y="46280"/>
                </a:lnTo>
                <a:lnTo>
                  <a:pt x="68280" y="46310"/>
                </a:lnTo>
                <a:lnTo>
                  <a:pt x="68220" y="46370"/>
                </a:lnTo>
                <a:lnTo>
                  <a:pt x="68200" y="46470"/>
                </a:lnTo>
                <a:lnTo>
                  <a:pt x="67680" y="46500"/>
                </a:lnTo>
                <a:lnTo>
                  <a:pt x="67660" y="46460"/>
                </a:lnTo>
                <a:lnTo>
                  <a:pt x="67690" y="46410"/>
                </a:lnTo>
                <a:lnTo>
                  <a:pt x="67680" y="46340"/>
                </a:lnTo>
                <a:lnTo>
                  <a:pt x="67610" y="46260"/>
                </a:lnTo>
                <a:lnTo>
                  <a:pt x="67490" y="46340"/>
                </a:lnTo>
                <a:lnTo>
                  <a:pt x="67470" y="46330"/>
                </a:lnTo>
                <a:lnTo>
                  <a:pt x="67420" y="46400"/>
                </a:lnTo>
                <a:lnTo>
                  <a:pt x="67300" y="46490"/>
                </a:lnTo>
                <a:lnTo>
                  <a:pt x="67290" y="46480"/>
                </a:lnTo>
                <a:lnTo>
                  <a:pt x="67240" y="46510"/>
                </a:lnTo>
                <a:lnTo>
                  <a:pt x="67200" y="46470"/>
                </a:lnTo>
                <a:lnTo>
                  <a:pt x="67170" y="46400"/>
                </a:lnTo>
                <a:lnTo>
                  <a:pt x="67100" y="46490"/>
                </a:lnTo>
                <a:lnTo>
                  <a:pt x="67000" y="46530"/>
                </a:lnTo>
                <a:lnTo>
                  <a:pt x="67010" y="46670"/>
                </a:lnTo>
                <a:lnTo>
                  <a:pt x="67060" y="46670"/>
                </a:lnTo>
                <a:lnTo>
                  <a:pt x="67070" y="46730"/>
                </a:lnTo>
                <a:lnTo>
                  <a:pt x="67100" y="46780"/>
                </a:lnTo>
                <a:lnTo>
                  <a:pt x="67100" y="46850"/>
                </a:lnTo>
                <a:lnTo>
                  <a:pt x="67020" y="46980"/>
                </a:lnTo>
                <a:lnTo>
                  <a:pt x="66940" y="47000"/>
                </a:lnTo>
                <a:lnTo>
                  <a:pt x="66850" y="46880"/>
                </a:lnTo>
                <a:lnTo>
                  <a:pt x="66800" y="46910"/>
                </a:lnTo>
                <a:lnTo>
                  <a:pt x="66700" y="46810"/>
                </a:lnTo>
                <a:lnTo>
                  <a:pt x="66640" y="46880"/>
                </a:lnTo>
                <a:lnTo>
                  <a:pt x="66550" y="46900"/>
                </a:lnTo>
                <a:lnTo>
                  <a:pt x="66540" y="46750"/>
                </a:lnTo>
                <a:lnTo>
                  <a:pt x="66530" y="46730"/>
                </a:lnTo>
                <a:lnTo>
                  <a:pt x="66440" y="46650"/>
                </a:lnTo>
                <a:lnTo>
                  <a:pt x="66370" y="46640"/>
                </a:lnTo>
                <a:lnTo>
                  <a:pt x="66310" y="46620"/>
                </a:lnTo>
                <a:lnTo>
                  <a:pt x="66250" y="46620"/>
                </a:lnTo>
                <a:lnTo>
                  <a:pt x="66220" y="46600"/>
                </a:lnTo>
                <a:lnTo>
                  <a:pt x="66180" y="46650"/>
                </a:lnTo>
                <a:lnTo>
                  <a:pt x="66130" y="46650"/>
                </a:lnTo>
                <a:lnTo>
                  <a:pt x="66130" y="46600"/>
                </a:lnTo>
                <a:lnTo>
                  <a:pt x="66040" y="46590"/>
                </a:lnTo>
                <a:lnTo>
                  <a:pt x="66070" y="46510"/>
                </a:lnTo>
                <a:lnTo>
                  <a:pt x="66010" y="46500"/>
                </a:lnTo>
                <a:lnTo>
                  <a:pt x="65910" y="46570"/>
                </a:lnTo>
                <a:lnTo>
                  <a:pt x="65660" y="46800"/>
                </a:lnTo>
                <a:lnTo>
                  <a:pt x="65560" y="46710"/>
                </a:lnTo>
                <a:lnTo>
                  <a:pt x="65520" y="46680"/>
                </a:lnTo>
                <a:lnTo>
                  <a:pt x="65490" y="46690"/>
                </a:lnTo>
                <a:lnTo>
                  <a:pt x="65460" y="46660"/>
                </a:lnTo>
                <a:lnTo>
                  <a:pt x="65430" y="46680"/>
                </a:lnTo>
                <a:lnTo>
                  <a:pt x="65370" y="46670"/>
                </a:lnTo>
                <a:lnTo>
                  <a:pt x="65340" y="46700"/>
                </a:lnTo>
                <a:lnTo>
                  <a:pt x="65280" y="46700"/>
                </a:lnTo>
                <a:lnTo>
                  <a:pt x="65220" y="46730"/>
                </a:lnTo>
                <a:lnTo>
                  <a:pt x="65150" y="46880"/>
                </a:lnTo>
                <a:lnTo>
                  <a:pt x="65160" y="46990"/>
                </a:lnTo>
                <a:lnTo>
                  <a:pt x="65180" y="47110"/>
                </a:lnTo>
                <a:lnTo>
                  <a:pt x="65120" y="47090"/>
                </a:lnTo>
                <a:lnTo>
                  <a:pt x="65080" y="47070"/>
                </a:lnTo>
                <a:lnTo>
                  <a:pt x="65050" y="47040"/>
                </a:lnTo>
                <a:lnTo>
                  <a:pt x="65060" y="46980"/>
                </a:lnTo>
                <a:lnTo>
                  <a:pt x="65070" y="46930"/>
                </a:lnTo>
                <a:lnTo>
                  <a:pt x="65070" y="46880"/>
                </a:lnTo>
                <a:lnTo>
                  <a:pt x="65060" y="46860"/>
                </a:lnTo>
                <a:lnTo>
                  <a:pt x="65070" y="46830"/>
                </a:lnTo>
                <a:lnTo>
                  <a:pt x="65090" y="46790"/>
                </a:lnTo>
                <a:lnTo>
                  <a:pt x="65100" y="46780"/>
                </a:lnTo>
                <a:lnTo>
                  <a:pt x="65100" y="46720"/>
                </a:lnTo>
                <a:lnTo>
                  <a:pt x="65090" y="46700"/>
                </a:lnTo>
                <a:lnTo>
                  <a:pt x="65080" y="46650"/>
                </a:lnTo>
                <a:lnTo>
                  <a:pt x="65070" y="46610"/>
                </a:lnTo>
                <a:lnTo>
                  <a:pt x="65040" y="46580"/>
                </a:lnTo>
                <a:lnTo>
                  <a:pt x="65000" y="46570"/>
                </a:lnTo>
                <a:lnTo>
                  <a:pt x="64960" y="46570"/>
                </a:lnTo>
                <a:lnTo>
                  <a:pt x="64920" y="46570"/>
                </a:lnTo>
                <a:lnTo>
                  <a:pt x="64890" y="46550"/>
                </a:lnTo>
                <a:lnTo>
                  <a:pt x="64860" y="46540"/>
                </a:lnTo>
                <a:lnTo>
                  <a:pt x="64850" y="46510"/>
                </a:lnTo>
                <a:lnTo>
                  <a:pt x="64850" y="46470"/>
                </a:lnTo>
                <a:lnTo>
                  <a:pt x="64840" y="46410"/>
                </a:lnTo>
                <a:lnTo>
                  <a:pt x="64820" y="46390"/>
                </a:lnTo>
                <a:lnTo>
                  <a:pt x="64800" y="46390"/>
                </a:lnTo>
                <a:lnTo>
                  <a:pt x="64780" y="46390"/>
                </a:lnTo>
                <a:lnTo>
                  <a:pt x="64750" y="46420"/>
                </a:lnTo>
                <a:lnTo>
                  <a:pt x="64720" y="46470"/>
                </a:lnTo>
                <a:lnTo>
                  <a:pt x="64700" y="46490"/>
                </a:lnTo>
                <a:lnTo>
                  <a:pt x="64670" y="46500"/>
                </a:lnTo>
                <a:lnTo>
                  <a:pt x="64650" y="46480"/>
                </a:lnTo>
                <a:lnTo>
                  <a:pt x="64630" y="46470"/>
                </a:lnTo>
                <a:lnTo>
                  <a:pt x="64630" y="46440"/>
                </a:lnTo>
                <a:lnTo>
                  <a:pt x="64620" y="46420"/>
                </a:lnTo>
                <a:lnTo>
                  <a:pt x="64590" y="46410"/>
                </a:lnTo>
                <a:lnTo>
                  <a:pt x="64560" y="46410"/>
                </a:lnTo>
                <a:lnTo>
                  <a:pt x="64540" y="46400"/>
                </a:lnTo>
                <a:lnTo>
                  <a:pt x="64510" y="46380"/>
                </a:lnTo>
                <a:lnTo>
                  <a:pt x="64490" y="46350"/>
                </a:lnTo>
                <a:lnTo>
                  <a:pt x="64490" y="46330"/>
                </a:lnTo>
                <a:lnTo>
                  <a:pt x="64500" y="46300"/>
                </a:lnTo>
                <a:lnTo>
                  <a:pt x="64510" y="46280"/>
                </a:lnTo>
                <a:lnTo>
                  <a:pt x="64510" y="46250"/>
                </a:lnTo>
                <a:lnTo>
                  <a:pt x="64510" y="46210"/>
                </a:lnTo>
                <a:lnTo>
                  <a:pt x="64490" y="46160"/>
                </a:lnTo>
                <a:lnTo>
                  <a:pt x="64490" y="46120"/>
                </a:lnTo>
                <a:lnTo>
                  <a:pt x="64500" y="46080"/>
                </a:lnTo>
                <a:lnTo>
                  <a:pt x="64510" y="46020"/>
                </a:lnTo>
                <a:lnTo>
                  <a:pt x="64520" y="45990"/>
                </a:lnTo>
                <a:lnTo>
                  <a:pt x="64530" y="45960"/>
                </a:lnTo>
                <a:lnTo>
                  <a:pt x="64530" y="45930"/>
                </a:lnTo>
                <a:lnTo>
                  <a:pt x="64500" y="45890"/>
                </a:lnTo>
                <a:lnTo>
                  <a:pt x="64460" y="45860"/>
                </a:lnTo>
                <a:lnTo>
                  <a:pt x="64440" y="45860"/>
                </a:lnTo>
                <a:lnTo>
                  <a:pt x="64400" y="45870"/>
                </a:lnTo>
                <a:lnTo>
                  <a:pt x="64360" y="45860"/>
                </a:lnTo>
                <a:lnTo>
                  <a:pt x="64340" y="45810"/>
                </a:lnTo>
                <a:lnTo>
                  <a:pt x="64330" y="45780"/>
                </a:lnTo>
                <a:lnTo>
                  <a:pt x="64330" y="45750"/>
                </a:lnTo>
                <a:lnTo>
                  <a:pt x="64330" y="45720"/>
                </a:lnTo>
                <a:lnTo>
                  <a:pt x="64290" y="45690"/>
                </a:lnTo>
                <a:lnTo>
                  <a:pt x="64260" y="45690"/>
                </a:lnTo>
                <a:lnTo>
                  <a:pt x="64220" y="45700"/>
                </a:lnTo>
                <a:lnTo>
                  <a:pt x="64190" y="45690"/>
                </a:lnTo>
                <a:lnTo>
                  <a:pt x="64160" y="45670"/>
                </a:lnTo>
                <a:lnTo>
                  <a:pt x="64130" y="45630"/>
                </a:lnTo>
                <a:lnTo>
                  <a:pt x="64070" y="45590"/>
                </a:lnTo>
                <a:lnTo>
                  <a:pt x="64030" y="45570"/>
                </a:lnTo>
                <a:lnTo>
                  <a:pt x="63990" y="45560"/>
                </a:lnTo>
                <a:lnTo>
                  <a:pt x="63940" y="45540"/>
                </a:lnTo>
                <a:lnTo>
                  <a:pt x="63890" y="45520"/>
                </a:lnTo>
                <a:lnTo>
                  <a:pt x="63820" y="45520"/>
                </a:lnTo>
                <a:lnTo>
                  <a:pt x="63760" y="45460"/>
                </a:lnTo>
                <a:lnTo>
                  <a:pt x="63750" y="45410"/>
                </a:lnTo>
                <a:lnTo>
                  <a:pt x="63730" y="45310"/>
                </a:lnTo>
                <a:lnTo>
                  <a:pt x="63680" y="45260"/>
                </a:lnTo>
                <a:lnTo>
                  <a:pt x="63640" y="45220"/>
                </a:lnTo>
                <a:lnTo>
                  <a:pt x="63590" y="45180"/>
                </a:lnTo>
                <a:lnTo>
                  <a:pt x="63550" y="45160"/>
                </a:lnTo>
                <a:lnTo>
                  <a:pt x="63470" y="45150"/>
                </a:lnTo>
                <a:lnTo>
                  <a:pt x="63350" y="45150"/>
                </a:lnTo>
                <a:lnTo>
                  <a:pt x="63290" y="45170"/>
                </a:lnTo>
                <a:lnTo>
                  <a:pt x="63250" y="45160"/>
                </a:lnTo>
                <a:lnTo>
                  <a:pt x="63200" y="45130"/>
                </a:lnTo>
                <a:lnTo>
                  <a:pt x="63170" y="45130"/>
                </a:lnTo>
                <a:lnTo>
                  <a:pt x="63110" y="45140"/>
                </a:lnTo>
                <a:lnTo>
                  <a:pt x="63090" y="45130"/>
                </a:lnTo>
                <a:lnTo>
                  <a:pt x="63060" y="45130"/>
                </a:lnTo>
                <a:lnTo>
                  <a:pt x="63030" y="45140"/>
                </a:lnTo>
                <a:lnTo>
                  <a:pt x="63020" y="45170"/>
                </a:lnTo>
                <a:lnTo>
                  <a:pt x="63000" y="45170"/>
                </a:lnTo>
                <a:lnTo>
                  <a:pt x="62980" y="45200"/>
                </a:lnTo>
                <a:lnTo>
                  <a:pt x="62950" y="45210"/>
                </a:lnTo>
                <a:lnTo>
                  <a:pt x="62910" y="45230"/>
                </a:lnTo>
                <a:lnTo>
                  <a:pt x="62870" y="45220"/>
                </a:lnTo>
                <a:lnTo>
                  <a:pt x="62820" y="45200"/>
                </a:lnTo>
                <a:lnTo>
                  <a:pt x="62780" y="45210"/>
                </a:lnTo>
                <a:lnTo>
                  <a:pt x="62750" y="45250"/>
                </a:lnTo>
                <a:lnTo>
                  <a:pt x="62720" y="45280"/>
                </a:lnTo>
                <a:lnTo>
                  <a:pt x="62680" y="45290"/>
                </a:lnTo>
                <a:lnTo>
                  <a:pt x="62650" y="45280"/>
                </a:lnTo>
                <a:lnTo>
                  <a:pt x="62630" y="45260"/>
                </a:lnTo>
                <a:lnTo>
                  <a:pt x="62620" y="45200"/>
                </a:lnTo>
                <a:lnTo>
                  <a:pt x="62630" y="45140"/>
                </a:lnTo>
                <a:lnTo>
                  <a:pt x="62620" y="45090"/>
                </a:lnTo>
                <a:lnTo>
                  <a:pt x="62590" y="45040"/>
                </a:lnTo>
                <a:lnTo>
                  <a:pt x="62580" y="45020"/>
                </a:lnTo>
                <a:lnTo>
                  <a:pt x="62570" y="44990"/>
                </a:lnTo>
                <a:lnTo>
                  <a:pt x="62540" y="44940"/>
                </a:lnTo>
                <a:lnTo>
                  <a:pt x="62550" y="44900"/>
                </a:lnTo>
                <a:lnTo>
                  <a:pt x="62540" y="44850"/>
                </a:lnTo>
                <a:lnTo>
                  <a:pt x="62460" y="44770"/>
                </a:lnTo>
                <a:lnTo>
                  <a:pt x="62410" y="44720"/>
                </a:lnTo>
                <a:lnTo>
                  <a:pt x="62350" y="44670"/>
                </a:lnTo>
                <a:lnTo>
                  <a:pt x="62320" y="44650"/>
                </a:lnTo>
                <a:lnTo>
                  <a:pt x="62210" y="44620"/>
                </a:lnTo>
                <a:lnTo>
                  <a:pt x="62130" y="44630"/>
                </a:lnTo>
                <a:lnTo>
                  <a:pt x="62110" y="44640"/>
                </a:lnTo>
                <a:lnTo>
                  <a:pt x="62050" y="44640"/>
                </a:lnTo>
                <a:lnTo>
                  <a:pt x="62010" y="44610"/>
                </a:lnTo>
                <a:lnTo>
                  <a:pt x="61980" y="44560"/>
                </a:lnTo>
                <a:lnTo>
                  <a:pt x="61930" y="44520"/>
                </a:lnTo>
                <a:lnTo>
                  <a:pt x="61890" y="44510"/>
                </a:lnTo>
                <a:lnTo>
                  <a:pt x="61850" y="44500"/>
                </a:lnTo>
                <a:lnTo>
                  <a:pt x="61820" y="44480"/>
                </a:lnTo>
                <a:lnTo>
                  <a:pt x="61810" y="44420"/>
                </a:lnTo>
                <a:lnTo>
                  <a:pt x="61790" y="44390"/>
                </a:lnTo>
                <a:lnTo>
                  <a:pt x="61740" y="44370"/>
                </a:lnTo>
                <a:lnTo>
                  <a:pt x="61710" y="44350"/>
                </a:lnTo>
                <a:lnTo>
                  <a:pt x="61710" y="44320"/>
                </a:lnTo>
                <a:lnTo>
                  <a:pt x="61720" y="44250"/>
                </a:lnTo>
                <a:lnTo>
                  <a:pt x="61730" y="44210"/>
                </a:lnTo>
                <a:lnTo>
                  <a:pt x="61700" y="44180"/>
                </a:lnTo>
                <a:lnTo>
                  <a:pt x="61680" y="44170"/>
                </a:lnTo>
                <a:lnTo>
                  <a:pt x="61620" y="44160"/>
                </a:lnTo>
                <a:lnTo>
                  <a:pt x="61600" y="44130"/>
                </a:lnTo>
                <a:lnTo>
                  <a:pt x="61600" y="44100"/>
                </a:lnTo>
                <a:lnTo>
                  <a:pt x="61580" y="44060"/>
                </a:lnTo>
                <a:lnTo>
                  <a:pt x="61570" y="44030"/>
                </a:lnTo>
                <a:lnTo>
                  <a:pt x="61540" y="43990"/>
                </a:lnTo>
                <a:lnTo>
                  <a:pt x="61490" y="44000"/>
                </a:lnTo>
                <a:lnTo>
                  <a:pt x="61450" y="44010"/>
                </a:lnTo>
                <a:lnTo>
                  <a:pt x="61390" y="44020"/>
                </a:lnTo>
                <a:lnTo>
                  <a:pt x="61360" y="44020"/>
                </a:lnTo>
                <a:lnTo>
                  <a:pt x="61310" y="44020"/>
                </a:lnTo>
                <a:lnTo>
                  <a:pt x="61270" y="44030"/>
                </a:lnTo>
                <a:lnTo>
                  <a:pt x="61220" y="44060"/>
                </a:lnTo>
                <a:lnTo>
                  <a:pt x="61170" y="44070"/>
                </a:lnTo>
                <a:lnTo>
                  <a:pt x="61120" y="44060"/>
                </a:lnTo>
                <a:lnTo>
                  <a:pt x="61080" y="44060"/>
                </a:lnTo>
                <a:lnTo>
                  <a:pt x="61010" y="44040"/>
                </a:lnTo>
                <a:lnTo>
                  <a:pt x="60950" y="44030"/>
                </a:lnTo>
                <a:lnTo>
                  <a:pt x="60910" y="44000"/>
                </a:lnTo>
                <a:lnTo>
                  <a:pt x="60890" y="43940"/>
                </a:lnTo>
                <a:lnTo>
                  <a:pt x="60880" y="43890"/>
                </a:lnTo>
                <a:lnTo>
                  <a:pt x="60800" y="43830"/>
                </a:lnTo>
                <a:lnTo>
                  <a:pt x="60740" y="43700"/>
                </a:lnTo>
                <a:lnTo>
                  <a:pt x="60720" y="43680"/>
                </a:lnTo>
                <a:lnTo>
                  <a:pt x="60670" y="43660"/>
                </a:lnTo>
                <a:lnTo>
                  <a:pt x="60490" y="43550"/>
                </a:lnTo>
                <a:lnTo>
                  <a:pt x="60540" y="43540"/>
                </a:lnTo>
                <a:lnTo>
                  <a:pt x="60550" y="43520"/>
                </a:lnTo>
                <a:lnTo>
                  <a:pt x="60570" y="43510"/>
                </a:lnTo>
                <a:lnTo>
                  <a:pt x="60590" y="43520"/>
                </a:lnTo>
                <a:lnTo>
                  <a:pt x="60600" y="43520"/>
                </a:lnTo>
                <a:lnTo>
                  <a:pt x="60570" y="43450"/>
                </a:lnTo>
                <a:lnTo>
                  <a:pt x="60610" y="43430"/>
                </a:lnTo>
                <a:lnTo>
                  <a:pt x="60600" y="43410"/>
                </a:lnTo>
                <a:lnTo>
                  <a:pt x="60630" y="43410"/>
                </a:lnTo>
                <a:lnTo>
                  <a:pt x="60580" y="43320"/>
                </a:lnTo>
                <a:lnTo>
                  <a:pt x="60600" y="43270"/>
                </a:lnTo>
                <a:lnTo>
                  <a:pt x="60640" y="43250"/>
                </a:lnTo>
                <a:lnTo>
                  <a:pt x="60610" y="43180"/>
                </a:lnTo>
                <a:lnTo>
                  <a:pt x="61050" y="42950"/>
                </a:lnTo>
                <a:lnTo>
                  <a:pt x="61030" y="42840"/>
                </a:lnTo>
                <a:lnTo>
                  <a:pt x="61030" y="42810"/>
                </a:lnTo>
                <a:lnTo>
                  <a:pt x="61080" y="42800"/>
                </a:lnTo>
                <a:lnTo>
                  <a:pt x="61020" y="42620"/>
                </a:lnTo>
                <a:lnTo>
                  <a:pt x="61010" y="42530"/>
                </a:lnTo>
                <a:lnTo>
                  <a:pt x="61230" y="42520"/>
                </a:lnTo>
                <a:lnTo>
                  <a:pt x="61360" y="42490"/>
                </a:lnTo>
                <a:lnTo>
                  <a:pt x="61570" y="42470"/>
                </a:lnTo>
                <a:lnTo>
                  <a:pt x="61580" y="42380"/>
                </a:lnTo>
                <a:lnTo>
                  <a:pt x="61610" y="42370"/>
                </a:lnTo>
                <a:lnTo>
                  <a:pt x="61600" y="42300"/>
                </a:lnTo>
                <a:lnTo>
                  <a:pt x="61490" y="42290"/>
                </a:lnTo>
                <a:lnTo>
                  <a:pt x="61450" y="42230"/>
                </a:lnTo>
                <a:lnTo>
                  <a:pt x="61600" y="42140"/>
                </a:lnTo>
                <a:lnTo>
                  <a:pt x="61590" y="42090"/>
                </a:lnTo>
                <a:lnTo>
                  <a:pt x="61790" y="42120"/>
                </a:lnTo>
                <a:lnTo>
                  <a:pt x="61800" y="42090"/>
                </a:lnTo>
                <a:lnTo>
                  <a:pt x="61810" y="42070"/>
                </a:lnTo>
                <a:lnTo>
                  <a:pt x="61860" y="42030"/>
                </a:lnTo>
                <a:lnTo>
                  <a:pt x="61910" y="42020"/>
                </a:lnTo>
                <a:lnTo>
                  <a:pt x="61910" y="42010"/>
                </a:lnTo>
                <a:lnTo>
                  <a:pt x="61940" y="41980"/>
                </a:lnTo>
                <a:lnTo>
                  <a:pt x="61960" y="41960"/>
                </a:lnTo>
                <a:lnTo>
                  <a:pt x="61940" y="41920"/>
                </a:lnTo>
                <a:lnTo>
                  <a:pt x="61910" y="41890"/>
                </a:lnTo>
                <a:lnTo>
                  <a:pt x="61870" y="41890"/>
                </a:lnTo>
                <a:lnTo>
                  <a:pt x="61860" y="41860"/>
                </a:lnTo>
                <a:lnTo>
                  <a:pt x="61820" y="41880"/>
                </a:lnTo>
                <a:lnTo>
                  <a:pt x="61800" y="41910"/>
                </a:lnTo>
                <a:lnTo>
                  <a:pt x="61780" y="41920"/>
                </a:lnTo>
                <a:lnTo>
                  <a:pt x="61770" y="41940"/>
                </a:lnTo>
                <a:lnTo>
                  <a:pt x="61760" y="41930"/>
                </a:lnTo>
                <a:lnTo>
                  <a:pt x="61720" y="41880"/>
                </a:lnTo>
                <a:lnTo>
                  <a:pt x="61720" y="41850"/>
                </a:lnTo>
                <a:lnTo>
                  <a:pt x="61720" y="41800"/>
                </a:lnTo>
                <a:lnTo>
                  <a:pt x="61680" y="41790"/>
                </a:lnTo>
                <a:lnTo>
                  <a:pt x="61680" y="41750"/>
                </a:lnTo>
                <a:lnTo>
                  <a:pt x="61760" y="41660"/>
                </a:lnTo>
                <a:lnTo>
                  <a:pt x="61730" y="41640"/>
                </a:lnTo>
                <a:lnTo>
                  <a:pt x="61680" y="41640"/>
                </a:lnTo>
                <a:lnTo>
                  <a:pt x="61680" y="41610"/>
                </a:lnTo>
                <a:lnTo>
                  <a:pt x="61720" y="41570"/>
                </a:lnTo>
                <a:lnTo>
                  <a:pt x="61660" y="41540"/>
                </a:lnTo>
                <a:lnTo>
                  <a:pt x="61620" y="41520"/>
                </a:lnTo>
                <a:lnTo>
                  <a:pt x="61580" y="41470"/>
                </a:lnTo>
                <a:lnTo>
                  <a:pt x="61540" y="41410"/>
                </a:lnTo>
                <a:lnTo>
                  <a:pt x="61470" y="41330"/>
                </a:lnTo>
                <a:lnTo>
                  <a:pt x="61480" y="41290"/>
                </a:lnTo>
                <a:lnTo>
                  <a:pt x="61410" y="41280"/>
                </a:lnTo>
                <a:lnTo>
                  <a:pt x="61360" y="41310"/>
                </a:lnTo>
                <a:lnTo>
                  <a:pt x="61270" y="41300"/>
                </a:lnTo>
                <a:lnTo>
                  <a:pt x="61290" y="41220"/>
                </a:lnTo>
                <a:lnTo>
                  <a:pt x="61250" y="41200"/>
                </a:lnTo>
                <a:lnTo>
                  <a:pt x="61200" y="41220"/>
                </a:lnTo>
                <a:lnTo>
                  <a:pt x="61170" y="41230"/>
                </a:lnTo>
                <a:lnTo>
                  <a:pt x="61150" y="41250"/>
                </a:lnTo>
                <a:lnTo>
                  <a:pt x="61130" y="41280"/>
                </a:lnTo>
                <a:lnTo>
                  <a:pt x="61110" y="41280"/>
                </a:lnTo>
                <a:lnTo>
                  <a:pt x="61090" y="41270"/>
                </a:lnTo>
                <a:lnTo>
                  <a:pt x="61090" y="41220"/>
                </a:lnTo>
                <a:lnTo>
                  <a:pt x="61110" y="41180"/>
                </a:lnTo>
                <a:lnTo>
                  <a:pt x="61160" y="41120"/>
                </a:lnTo>
                <a:lnTo>
                  <a:pt x="61180" y="41080"/>
                </a:lnTo>
                <a:lnTo>
                  <a:pt x="61160" y="41070"/>
                </a:lnTo>
                <a:lnTo>
                  <a:pt x="61140" y="41070"/>
                </a:lnTo>
                <a:lnTo>
                  <a:pt x="61100" y="41070"/>
                </a:lnTo>
                <a:lnTo>
                  <a:pt x="61060" y="41090"/>
                </a:lnTo>
                <a:lnTo>
                  <a:pt x="61040" y="41100"/>
                </a:lnTo>
                <a:lnTo>
                  <a:pt x="61040" y="41110"/>
                </a:lnTo>
                <a:lnTo>
                  <a:pt x="61020" y="41120"/>
                </a:lnTo>
                <a:lnTo>
                  <a:pt x="60990" y="41090"/>
                </a:lnTo>
                <a:lnTo>
                  <a:pt x="61020" y="41000"/>
                </a:lnTo>
                <a:lnTo>
                  <a:pt x="61080" y="40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