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Silute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ilut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150" y="30580"/>
                </a:moveTo>
                <a:lnTo>
                  <a:pt x="9190" y="30580"/>
                </a:lnTo>
                <a:lnTo>
                  <a:pt x="9250" y="30540"/>
                </a:lnTo>
                <a:lnTo>
                  <a:pt x="9350" y="30570"/>
                </a:lnTo>
                <a:lnTo>
                  <a:pt x="9440" y="30460"/>
                </a:lnTo>
                <a:lnTo>
                  <a:pt x="10520" y="29930"/>
                </a:lnTo>
                <a:lnTo>
                  <a:pt x="10630" y="30020"/>
                </a:lnTo>
                <a:lnTo>
                  <a:pt x="10730" y="30100"/>
                </a:lnTo>
                <a:lnTo>
                  <a:pt x="10830" y="30160"/>
                </a:lnTo>
                <a:lnTo>
                  <a:pt x="10920" y="30220"/>
                </a:lnTo>
                <a:lnTo>
                  <a:pt x="10920" y="30180"/>
                </a:lnTo>
                <a:lnTo>
                  <a:pt x="10910" y="30120"/>
                </a:lnTo>
                <a:lnTo>
                  <a:pt x="10940" y="30020"/>
                </a:lnTo>
                <a:lnTo>
                  <a:pt x="10930" y="29960"/>
                </a:lnTo>
                <a:lnTo>
                  <a:pt x="10900" y="29910"/>
                </a:lnTo>
                <a:lnTo>
                  <a:pt x="10890" y="29870"/>
                </a:lnTo>
                <a:lnTo>
                  <a:pt x="10900" y="29810"/>
                </a:lnTo>
                <a:lnTo>
                  <a:pt x="10890" y="29780"/>
                </a:lnTo>
                <a:lnTo>
                  <a:pt x="10880" y="29750"/>
                </a:lnTo>
                <a:lnTo>
                  <a:pt x="10870" y="29710"/>
                </a:lnTo>
                <a:lnTo>
                  <a:pt x="10830" y="29670"/>
                </a:lnTo>
                <a:lnTo>
                  <a:pt x="10750" y="29670"/>
                </a:lnTo>
                <a:lnTo>
                  <a:pt x="10710" y="29650"/>
                </a:lnTo>
                <a:lnTo>
                  <a:pt x="10670" y="29570"/>
                </a:lnTo>
                <a:lnTo>
                  <a:pt x="10650" y="29560"/>
                </a:lnTo>
                <a:lnTo>
                  <a:pt x="10650" y="29550"/>
                </a:lnTo>
                <a:lnTo>
                  <a:pt x="10690" y="29510"/>
                </a:lnTo>
                <a:lnTo>
                  <a:pt x="10710" y="29460"/>
                </a:lnTo>
                <a:lnTo>
                  <a:pt x="10750" y="29450"/>
                </a:lnTo>
                <a:lnTo>
                  <a:pt x="10770" y="29430"/>
                </a:lnTo>
                <a:lnTo>
                  <a:pt x="10770" y="29410"/>
                </a:lnTo>
                <a:lnTo>
                  <a:pt x="10750" y="29370"/>
                </a:lnTo>
                <a:lnTo>
                  <a:pt x="10770" y="29320"/>
                </a:lnTo>
                <a:lnTo>
                  <a:pt x="10760" y="29290"/>
                </a:lnTo>
                <a:lnTo>
                  <a:pt x="10760" y="29270"/>
                </a:lnTo>
                <a:lnTo>
                  <a:pt x="10780" y="29260"/>
                </a:lnTo>
                <a:lnTo>
                  <a:pt x="10810" y="29220"/>
                </a:lnTo>
                <a:lnTo>
                  <a:pt x="10840" y="29220"/>
                </a:lnTo>
                <a:lnTo>
                  <a:pt x="10860" y="29240"/>
                </a:lnTo>
                <a:lnTo>
                  <a:pt x="10880" y="29220"/>
                </a:lnTo>
                <a:lnTo>
                  <a:pt x="10930" y="29210"/>
                </a:lnTo>
                <a:lnTo>
                  <a:pt x="10970" y="29240"/>
                </a:lnTo>
                <a:lnTo>
                  <a:pt x="11000" y="29230"/>
                </a:lnTo>
                <a:lnTo>
                  <a:pt x="11010" y="29200"/>
                </a:lnTo>
                <a:lnTo>
                  <a:pt x="11000" y="29160"/>
                </a:lnTo>
                <a:lnTo>
                  <a:pt x="11010" y="29150"/>
                </a:lnTo>
                <a:lnTo>
                  <a:pt x="11000" y="29110"/>
                </a:lnTo>
                <a:lnTo>
                  <a:pt x="11010" y="29100"/>
                </a:lnTo>
                <a:lnTo>
                  <a:pt x="11050" y="29090"/>
                </a:lnTo>
                <a:lnTo>
                  <a:pt x="11070" y="29060"/>
                </a:lnTo>
                <a:lnTo>
                  <a:pt x="11100" y="29050"/>
                </a:lnTo>
                <a:lnTo>
                  <a:pt x="11120" y="29110"/>
                </a:lnTo>
                <a:lnTo>
                  <a:pt x="11160" y="29160"/>
                </a:lnTo>
                <a:lnTo>
                  <a:pt x="11190" y="29130"/>
                </a:lnTo>
                <a:lnTo>
                  <a:pt x="11180" y="29090"/>
                </a:lnTo>
                <a:lnTo>
                  <a:pt x="11170" y="29030"/>
                </a:lnTo>
                <a:lnTo>
                  <a:pt x="11180" y="29010"/>
                </a:lnTo>
                <a:lnTo>
                  <a:pt x="11220" y="28990"/>
                </a:lnTo>
                <a:lnTo>
                  <a:pt x="11270" y="29000"/>
                </a:lnTo>
                <a:lnTo>
                  <a:pt x="11290" y="28990"/>
                </a:lnTo>
                <a:lnTo>
                  <a:pt x="11310" y="28930"/>
                </a:lnTo>
                <a:lnTo>
                  <a:pt x="11270" y="28900"/>
                </a:lnTo>
                <a:lnTo>
                  <a:pt x="11240" y="28860"/>
                </a:lnTo>
                <a:lnTo>
                  <a:pt x="11240" y="28820"/>
                </a:lnTo>
                <a:lnTo>
                  <a:pt x="11260" y="28800"/>
                </a:lnTo>
                <a:lnTo>
                  <a:pt x="11280" y="28770"/>
                </a:lnTo>
                <a:lnTo>
                  <a:pt x="11340" y="28750"/>
                </a:lnTo>
                <a:lnTo>
                  <a:pt x="11380" y="28750"/>
                </a:lnTo>
                <a:lnTo>
                  <a:pt x="11440" y="28640"/>
                </a:lnTo>
                <a:lnTo>
                  <a:pt x="11410" y="28600"/>
                </a:lnTo>
                <a:lnTo>
                  <a:pt x="11440" y="28410"/>
                </a:lnTo>
                <a:lnTo>
                  <a:pt x="11420" y="28360"/>
                </a:lnTo>
                <a:lnTo>
                  <a:pt x="11460" y="28310"/>
                </a:lnTo>
                <a:lnTo>
                  <a:pt x="11860" y="28410"/>
                </a:lnTo>
                <a:lnTo>
                  <a:pt x="11990" y="28360"/>
                </a:lnTo>
                <a:lnTo>
                  <a:pt x="11970" y="28260"/>
                </a:lnTo>
                <a:lnTo>
                  <a:pt x="12070" y="28220"/>
                </a:lnTo>
                <a:lnTo>
                  <a:pt x="12100" y="28150"/>
                </a:lnTo>
                <a:lnTo>
                  <a:pt x="12320" y="28050"/>
                </a:lnTo>
                <a:lnTo>
                  <a:pt x="12320" y="28100"/>
                </a:lnTo>
                <a:lnTo>
                  <a:pt x="12380" y="28210"/>
                </a:lnTo>
                <a:lnTo>
                  <a:pt x="12580" y="28280"/>
                </a:lnTo>
                <a:lnTo>
                  <a:pt x="12540" y="28370"/>
                </a:lnTo>
                <a:lnTo>
                  <a:pt x="12430" y="28480"/>
                </a:lnTo>
                <a:lnTo>
                  <a:pt x="12310" y="28570"/>
                </a:lnTo>
                <a:lnTo>
                  <a:pt x="12350" y="28650"/>
                </a:lnTo>
                <a:lnTo>
                  <a:pt x="12370" y="28740"/>
                </a:lnTo>
                <a:lnTo>
                  <a:pt x="12470" y="28750"/>
                </a:lnTo>
                <a:lnTo>
                  <a:pt x="12530" y="28700"/>
                </a:lnTo>
                <a:lnTo>
                  <a:pt x="12500" y="28650"/>
                </a:lnTo>
                <a:lnTo>
                  <a:pt x="12600" y="28640"/>
                </a:lnTo>
                <a:lnTo>
                  <a:pt x="12640" y="28520"/>
                </a:lnTo>
                <a:lnTo>
                  <a:pt x="12730" y="28500"/>
                </a:lnTo>
                <a:lnTo>
                  <a:pt x="12760" y="28540"/>
                </a:lnTo>
                <a:lnTo>
                  <a:pt x="12900" y="28550"/>
                </a:lnTo>
                <a:lnTo>
                  <a:pt x="12900" y="28710"/>
                </a:lnTo>
                <a:lnTo>
                  <a:pt x="12940" y="28750"/>
                </a:lnTo>
                <a:lnTo>
                  <a:pt x="13120" y="28750"/>
                </a:lnTo>
                <a:lnTo>
                  <a:pt x="13080" y="28860"/>
                </a:lnTo>
                <a:lnTo>
                  <a:pt x="12970" y="29040"/>
                </a:lnTo>
                <a:lnTo>
                  <a:pt x="12980" y="29130"/>
                </a:lnTo>
                <a:lnTo>
                  <a:pt x="13060" y="29140"/>
                </a:lnTo>
                <a:lnTo>
                  <a:pt x="13070" y="29060"/>
                </a:lnTo>
                <a:lnTo>
                  <a:pt x="13240" y="28990"/>
                </a:lnTo>
                <a:lnTo>
                  <a:pt x="13270" y="28900"/>
                </a:lnTo>
                <a:lnTo>
                  <a:pt x="13400" y="28850"/>
                </a:lnTo>
                <a:lnTo>
                  <a:pt x="13440" y="28860"/>
                </a:lnTo>
                <a:lnTo>
                  <a:pt x="13430" y="28970"/>
                </a:lnTo>
                <a:lnTo>
                  <a:pt x="13560" y="28940"/>
                </a:lnTo>
                <a:lnTo>
                  <a:pt x="13620" y="28900"/>
                </a:lnTo>
                <a:lnTo>
                  <a:pt x="13680" y="28890"/>
                </a:lnTo>
                <a:lnTo>
                  <a:pt x="13660" y="28650"/>
                </a:lnTo>
                <a:lnTo>
                  <a:pt x="13730" y="28580"/>
                </a:lnTo>
                <a:lnTo>
                  <a:pt x="13910" y="28580"/>
                </a:lnTo>
                <a:lnTo>
                  <a:pt x="14000" y="28560"/>
                </a:lnTo>
                <a:lnTo>
                  <a:pt x="14110" y="28440"/>
                </a:lnTo>
                <a:lnTo>
                  <a:pt x="14210" y="28520"/>
                </a:lnTo>
                <a:lnTo>
                  <a:pt x="14310" y="28540"/>
                </a:lnTo>
                <a:lnTo>
                  <a:pt x="14270" y="28410"/>
                </a:lnTo>
                <a:lnTo>
                  <a:pt x="14320" y="28340"/>
                </a:lnTo>
                <a:lnTo>
                  <a:pt x="14290" y="28280"/>
                </a:lnTo>
                <a:lnTo>
                  <a:pt x="14240" y="28260"/>
                </a:lnTo>
                <a:lnTo>
                  <a:pt x="14270" y="28190"/>
                </a:lnTo>
                <a:lnTo>
                  <a:pt x="14430" y="28150"/>
                </a:lnTo>
                <a:lnTo>
                  <a:pt x="14330" y="27770"/>
                </a:lnTo>
                <a:lnTo>
                  <a:pt x="14370" y="27760"/>
                </a:lnTo>
                <a:lnTo>
                  <a:pt x="14480" y="27860"/>
                </a:lnTo>
                <a:lnTo>
                  <a:pt x="14590" y="27890"/>
                </a:lnTo>
                <a:lnTo>
                  <a:pt x="14640" y="27830"/>
                </a:lnTo>
                <a:lnTo>
                  <a:pt x="14870" y="27900"/>
                </a:lnTo>
                <a:lnTo>
                  <a:pt x="14920" y="27880"/>
                </a:lnTo>
                <a:lnTo>
                  <a:pt x="14940" y="27890"/>
                </a:lnTo>
                <a:lnTo>
                  <a:pt x="14960" y="27920"/>
                </a:lnTo>
                <a:lnTo>
                  <a:pt x="14930" y="27940"/>
                </a:lnTo>
                <a:lnTo>
                  <a:pt x="14970" y="27960"/>
                </a:lnTo>
                <a:lnTo>
                  <a:pt x="14970" y="27980"/>
                </a:lnTo>
                <a:lnTo>
                  <a:pt x="15000" y="28010"/>
                </a:lnTo>
                <a:lnTo>
                  <a:pt x="15010" y="28040"/>
                </a:lnTo>
                <a:lnTo>
                  <a:pt x="15020" y="28050"/>
                </a:lnTo>
                <a:lnTo>
                  <a:pt x="15060" y="28050"/>
                </a:lnTo>
                <a:lnTo>
                  <a:pt x="15030" y="28080"/>
                </a:lnTo>
                <a:lnTo>
                  <a:pt x="15040" y="28140"/>
                </a:lnTo>
                <a:lnTo>
                  <a:pt x="15080" y="28160"/>
                </a:lnTo>
                <a:lnTo>
                  <a:pt x="15120" y="28150"/>
                </a:lnTo>
                <a:lnTo>
                  <a:pt x="15140" y="28160"/>
                </a:lnTo>
                <a:lnTo>
                  <a:pt x="15110" y="28190"/>
                </a:lnTo>
                <a:lnTo>
                  <a:pt x="15100" y="28210"/>
                </a:lnTo>
                <a:lnTo>
                  <a:pt x="15120" y="28240"/>
                </a:lnTo>
                <a:lnTo>
                  <a:pt x="15130" y="28240"/>
                </a:lnTo>
                <a:lnTo>
                  <a:pt x="15160" y="28210"/>
                </a:lnTo>
                <a:lnTo>
                  <a:pt x="15200" y="28220"/>
                </a:lnTo>
                <a:lnTo>
                  <a:pt x="15220" y="28250"/>
                </a:lnTo>
                <a:lnTo>
                  <a:pt x="15250" y="28230"/>
                </a:lnTo>
                <a:lnTo>
                  <a:pt x="15260" y="28260"/>
                </a:lnTo>
                <a:lnTo>
                  <a:pt x="15310" y="28270"/>
                </a:lnTo>
                <a:lnTo>
                  <a:pt x="15330" y="28250"/>
                </a:lnTo>
                <a:lnTo>
                  <a:pt x="15350" y="28260"/>
                </a:lnTo>
                <a:lnTo>
                  <a:pt x="15370" y="28280"/>
                </a:lnTo>
                <a:lnTo>
                  <a:pt x="15390" y="28280"/>
                </a:lnTo>
                <a:lnTo>
                  <a:pt x="15380" y="28260"/>
                </a:lnTo>
                <a:lnTo>
                  <a:pt x="15400" y="28260"/>
                </a:lnTo>
                <a:lnTo>
                  <a:pt x="15430" y="28280"/>
                </a:lnTo>
                <a:lnTo>
                  <a:pt x="15420" y="28310"/>
                </a:lnTo>
                <a:lnTo>
                  <a:pt x="15460" y="28310"/>
                </a:lnTo>
                <a:lnTo>
                  <a:pt x="15450" y="28320"/>
                </a:lnTo>
                <a:lnTo>
                  <a:pt x="15500" y="28350"/>
                </a:lnTo>
                <a:lnTo>
                  <a:pt x="15500" y="28370"/>
                </a:lnTo>
                <a:lnTo>
                  <a:pt x="15530" y="28370"/>
                </a:lnTo>
                <a:lnTo>
                  <a:pt x="15530" y="28410"/>
                </a:lnTo>
                <a:lnTo>
                  <a:pt x="15560" y="28420"/>
                </a:lnTo>
                <a:lnTo>
                  <a:pt x="15540" y="28460"/>
                </a:lnTo>
                <a:lnTo>
                  <a:pt x="15560" y="28470"/>
                </a:lnTo>
                <a:lnTo>
                  <a:pt x="15570" y="28490"/>
                </a:lnTo>
                <a:lnTo>
                  <a:pt x="15590" y="28470"/>
                </a:lnTo>
                <a:lnTo>
                  <a:pt x="15630" y="28510"/>
                </a:lnTo>
                <a:lnTo>
                  <a:pt x="15650" y="28510"/>
                </a:lnTo>
                <a:lnTo>
                  <a:pt x="15650" y="28550"/>
                </a:lnTo>
                <a:lnTo>
                  <a:pt x="15690" y="28570"/>
                </a:lnTo>
                <a:lnTo>
                  <a:pt x="15690" y="28620"/>
                </a:lnTo>
                <a:lnTo>
                  <a:pt x="15730" y="28640"/>
                </a:lnTo>
                <a:lnTo>
                  <a:pt x="15750" y="28670"/>
                </a:lnTo>
                <a:lnTo>
                  <a:pt x="15800" y="28670"/>
                </a:lnTo>
                <a:lnTo>
                  <a:pt x="15810" y="28690"/>
                </a:lnTo>
                <a:lnTo>
                  <a:pt x="15790" y="28700"/>
                </a:lnTo>
                <a:lnTo>
                  <a:pt x="15810" y="28720"/>
                </a:lnTo>
                <a:lnTo>
                  <a:pt x="15830" y="28720"/>
                </a:lnTo>
                <a:lnTo>
                  <a:pt x="15820" y="28760"/>
                </a:lnTo>
                <a:lnTo>
                  <a:pt x="15850" y="28810"/>
                </a:lnTo>
                <a:lnTo>
                  <a:pt x="15840" y="28830"/>
                </a:lnTo>
                <a:lnTo>
                  <a:pt x="15860" y="28860"/>
                </a:lnTo>
                <a:lnTo>
                  <a:pt x="15840" y="28870"/>
                </a:lnTo>
                <a:lnTo>
                  <a:pt x="15900" y="28950"/>
                </a:lnTo>
                <a:lnTo>
                  <a:pt x="15930" y="28960"/>
                </a:lnTo>
                <a:lnTo>
                  <a:pt x="15960" y="28960"/>
                </a:lnTo>
                <a:lnTo>
                  <a:pt x="15960" y="28970"/>
                </a:lnTo>
                <a:lnTo>
                  <a:pt x="16010" y="28990"/>
                </a:lnTo>
                <a:lnTo>
                  <a:pt x="16040" y="29040"/>
                </a:lnTo>
                <a:lnTo>
                  <a:pt x="16060" y="29020"/>
                </a:lnTo>
                <a:lnTo>
                  <a:pt x="16060" y="29080"/>
                </a:lnTo>
                <a:lnTo>
                  <a:pt x="16080" y="29080"/>
                </a:lnTo>
                <a:lnTo>
                  <a:pt x="16080" y="29120"/>
                </a:lnTo>
                <a:lnTo>
                  <a:pt x="16100" y="29130"/>
                </a:lnTo>
                <a:lnTo>
                  <a:pt x="16110" y="29170"/>
                </a:lnTo>
                <a:lnTo>
                  <a:pt x="16130" y="29180"/>
                </a:lnTo>
                <a:lnTo>
                  <a:pt x="16130" y="29200"/>
                </a:lnTo>
                <a:lnTo>
                  <a:pt x="16150" y="29230"/>
                </a:lnTo>
                <a:lnTo>
                  <a:pt x="16180" y="29240"/>
                </a:lnTo>
                <a:lnTo>
                  <a:pt x="16200" y="29240"/>
                </a:lnTo>
                <a:lnTo>
                  <a:pt x="16220" y="29270"/>
                </a:lnTo>
                <a:lnTo>
                  <a:pt x="16240" y="29250"/>
                </a:lnTo>
                <a:lnTo>
                  <a:pt x="16260" y="29290"/>
                </a:lnTo>
                <a:lnTo>
                  <a:pt x="16280" y="29280"/>
                </a:lnTo>
                <a:lnTo>
                  <a:pt x="16300" y="29290"/>
                </a:lnTo>
                <a:lnTo>
                  <a:pt x="16320" y="29270"/>
                </a:lnTo>
                <a:lnTo>
                  <a:pt x="16360" y="29260"/>
                </a:lnTo>
                <a:lnTo>
                  <a:pt x="16380" y="29220"/>
                </a:lnTo>
                <a:lnTo>
                  <a:pt x="16410" y="29210"/>
                </a:lnTo>
                <a:lnTo>
                  <a:pt x="16370" y="29180"/>
                </a:lnTo>
                <a:lnTo>
                  <a:pt x="16400" y="29170"/>
                </a:lnTo>
                <a:lnTo>
                  <a:pt x="16410" y="29150"/>
                </a:lnTo>
                <a:lnTo>
                  <a:pt x="16410" y="29120"/>
                </a:lnTo>
                <a:lnTo>
                  <a:pt x="16430" y="29100"/>
                </a:lnTo>
                <a:lnTo>
                  <a:pt x="16430" y="29070"/>
                </a:lnTo>
                <a:lnTo>
                  <a:pt x="16450" y="29060"/>
                </a:lnTo>
                <a:lnTo>
                  <a:pt x="16540" y="29030"/>
                </a:lnTo>
                <a:lnTo>
                  <a:pt x="16580" y="28980"/>
                </a:lnTo>
                <a:lnTo>
                  <a:pt x="16600" y="29010"/>
                </a:lnTo>
                <a:lnTo>
                  <a:pt x="16610" y="29060"/>
                </a:lnTo>
                <a:lnTo>
                  <a:pt x="16630" y="29030"/>
                </a:lnTo>
                <a:lnTo>
                  <a:pt x="16660" y="29030"/>
                </a:lnTo>
                <a:lnTo>
                  <a:pt x="16680" y="29000"/>
                </a:lnTo>
                <a:lnTo>
                  <a:pt x="16740" y="29020"/>
                </a:lnTo>
                <a:lnTo>
                  <a:pt x="16750" y="29040"/>
                </a:lnTo>
                <a:lnTo>
                  <a:pt x="16900" y="28920"/>
                </a:lnTo>
                <a:lnTo>
                  <a:pt x="16980" y="28720"/>
                </a:lnTo>
                <a:lnTo>
                  <a:pt x="17070" y="28720"/>
                </a:lnTo>
                <a:lnTo>
                  <a:pt x="17120" y="28590"/>
                </a:lnTo>
                <a:lnTo>
                  <a:pt x="17160" y="28570"/>
                </a:lnTo>
                <a:lnTo>
                  <a:pt x="17170" y="28540"/>
                </a:lnTo>
                <a:lnTo>
                  <a:pt x="17220" y="28500"/>
                </a:lnTo>
                <a:lnTo>
                  <a:pt x="17240" y="28450"/>
                </a:lnTo>
                <a:lnTo>
                  <a:pt x="17230" y="28400"/>
                </a:lnTo>
                <a:lnTo>
                  <a:pt x="17220" y="28390"/>
                </a:lnTo>
                <a:lnTo>
                  <a:pt x="17200" y="28310"/>
                </a:lnTo>
                <a:lnTo>
                  <a:pt x="17220" y="28290"/>
                </a:lnTo>
                <a:lnTo>
                  <a:pt x="17230" y="28240"/>
                </a:lnTo>
                <a:lnTo>
                  <a:pt x="17260" y="28200"/>
                </a:lnTo>
                <a:lnTo>
                  <a:pt x="17260" y="28130"/>
                </a:lnTo>
                <a:lnTo>
                  <a:pt x="17260" y="28110"/>
                </a:lnTo>
                <a:lnTo>
                  <a:pt x="17400" y="27980"/>
                </a:lnTo>
                <a:lnTo>
                  <a:pt x="17410" y="27970"/>
                </a:lnTo>
                <a:lnTo>
                  <a:pt x="17330" y="27940"/>
                </a:lnTo>
                <a:lnTo>
                  <a:pt x="17330" y="27910"/>
                </a:lnTo>
                <a:lnTo>
                  <a:pt x="17370" y="27910"/>
                </a:lnTo>
                <a:lnTo>
                  <a:pt x="17400" y="27900"/>
                </a:lnTo>
                <a:lnTo>
                  <a:pt x="17430" y="27850"/>
                </a:lnTo>
                <a:lnTo>
                  <a:pt x="17490" y="27790"/>
                </a:lnTo>
                <a:lnTo>
                  <a:pt x="17590" y="27790"/>
                </a:lnTo>
                <a:lnTo>
                  <a:pt x="17650" y="27830"/>
                </a:lnTo>
                <a:lnTo>
                  <a:pt x="17690" y="27840"/>
                </a:lnTo>
                <a:lnTo>
                  <a:pt x="17720" y="27870"/>
                </a:lnTo>
                <a:lnTo>
                  <a:pt x="17720" y="27910"/>
                </a:lnTo>
                <a:lnTo>
                  <a:pt x="17830" y="27910"/>
                </a:lnTo>
                <a:lnTo>
                  <a:pt x="17710" y="28050"/>
                </a:lnTo>
                <a:lnTo>
                  <a:pt x="17720" y="28060"/>
                </a:lnTo>
                <a:lnTo>
                  <a:pt x="17840" y="28100"/>
                </a:lnTo>
                <a:lnTo>
                  <a:pt x="17960" y="28130"/>
                </a:lnTo>
                <a:lnTo>
                  <a:pt x="17830" y="28310"/>
                </a:lnTo>
                <a:lnTo>
                  <a:pt x="17890" y="28350"/>
                </a:lnTo>
                <a:lnTo>
                  <a:pt x="17920" y="28370"/>
                </a:lnTo>
                <a:lnTo>
                  <a:pt x="17960" y="28360"/>
                </a:lnTo>
                <a:lnTo>
                  <a:pt x="18020" y="28350"/>
                </a:lnTo>
                <a:lnTo>
                  <a:pt x="18040" y="28330"/>
                </a:lnTo>
                <a:lnTo>
                  <a:pt x="18080" y="28330"/>
                </a:lnTo>
                <a:lnTo>
                  <a:pt x="18070" y="28300"/>
                </a:lnTo>
                <a:lnTo>
                  <a:pt x="18090" y="28280"/>
                </a:lnTo>
                <a:lnTo>
                  <a:pt x="18160" y="28340"/>
                </a:lnTo>
                <a:lnTo>
                  <a:pt x="18250" y="28410"/>
                </a:lnTo>
                <a:lnTo>
                  <a:pt x="18260" y="28450"/>
                </a:lnTo>
                <a:lnTo>
                  <a:pt x="18240" y="28500"/>
                </a:lnTo>
                <a:lnTo>
                  <a:pt x="18180" y="28550"/>
                </a:lnTo>
                <a:lnTo>
                  <a:pt x="18150" y="28590"/>
                </a:lnTo>
                <a:lnTo>
                  <a:pt x="18110" y="28630"/>
                </a:lnTo>
                <a:lnTo>
                  <a:pt x="18130" y="28640"/>
                </a:lnTo>
                <a:lnTo>
                  <a:pt x="18110" y="28730"/>
                </a:lnTo>
                <a:lnTo>
                  <a:pt x="18100" y="28810"/>
                </a:lnTo>
                <a:lnTo>
                  <a:pt x="18150" y="28880"/>
                </a:lnTo>
                <a:lnTo>
                  <a:pt x="18150" y="28890"/>
                </a:lnTo>
                <a:lnTo>
                  <a:pt x="18100" y="28960"/>
                </a:lnTo>
                <a:lnTo>
                  <a:pt x="18120" y="29040"/>
                </a:lnTo>
                <a:lnTo>
                  <a:pt x="18080" y="29100"/>
                </a:lnTo>
                <a:lnTo>
                  <a:pt x="18050" y="29120"/>
                </a:lnTo>
                <a:lnTo>
                  <a:pt x="18050" y="29140"/>
                </a:lnTo>
                <a:lnTo>
                  <a:pt x="18030" y="29160"/>
                </a:lnTo>
                <a:lnTo>
                  <a:pt x="18050" y="29210"/>
                </a:lnTo>
                <a:lnTo>
                  <a:pt x="18070" y="29210"/>
                </a:lnTo>
                <a:lnTo>
                  <a:pt x="18120" y="29180"/>
                </a:lnTo>
                <a:lnTo>
                  <a:pt x="18160" y="29320"/>
                </a:lnTo>
                <a:lnTo>
                  <a:pt x="18200" y="29460"/>
                </a:lnTo>
                <a:lnTo>
                  <a:pt x="18220" y="29520"/>
                </a:lnTo>
                <a:lnTo>
                  <a:pt x="18240" y="29640"/>
                </a:lnTo>
                <a:lnTo>
                  <a:pt x="18230" y="29680"/>
                </a:lnTo>
                <a:lnTo>
                  <a:pt x="18260" y="29800"/>
                </a:lnTo>
                <a:lnTo>
                  <a:pt x="18300" y="29810"/>
                </a:lnTo>
                <a:lnTo>
                  <a:pt x="18310" y="29780"/>
                </a:lnTo>
                <a:lnTo>
                  <a:pt x="18390" y="29760"/>
                </a:lnTo>
                <a:lnTo>
                  <a:pt x="18410" y="29720"/>
                </a:lnTo>
                <a:lnTo>
                  <a:pt x="18420" y="29710"/>
                </a:lnTo>
                <a:lnTo>
                  <a:pt x="18440" y="29710"/>
                </a:lnTo>
                <a:lnTo>
                  <a:pt x="18480" y="29680"/>
                </a:lnTo>
                <a:lnTo>
                  <a:pt x="18490" y="29730"/>
                </a:lnTo>
                <a:lnTo>
                  <a:pt x="18530" y="29840"/>
                </a:lnTo>
                <a:lnTo>
                  <a:pt x="18540" y="29880"/>
                </a:lnTo>
                <a:lnTo>
                  <a:pt x="18590" y="30040"/>
                </a:lnTo>
                <a:lnTo>
                  <a:pt x="18740" y="30590"/>
                </a:lnTo>
                <a:lnTo>
                  <a:pt x="18700" y="30610"/>
                </a:lnTo>
                <a:lnTo>
                  <a:pt x="18700" y="30660"/>
                </a:lnTo>
                <a:lnTo>
                  <a:pt x="18720" y="30750"/>
                </a:lnTo>
                <a:lnTo>
                  <a:pt x="18720" y="30980"/>
                </a:lnTo>
                <a:lnTo>
                  <a:pt x="18740" y="30990"/>
                </a:lnTo>
                <a:lnTo>
                  <a:pt x="18820" y="31770"/>
                </a:lnTo>
                <a:lnTo>
                  <a:pt x="19560" y="31410"/>
                </a:lnTo>
                <a:lnTo>
                  <a:pt x="20360" y="31780"/>
                </a:lnTo>
                <a:lnTo>
                  <a:pt x="20820" y="31740"/>
                </a:lnTo>
                <a:lnTo>
                  <a:pt x="20850" y="32200"/>
                </a:lnTo>
                <a:lnTo>
                  <a:pt x="20960" y="32190"/>
                </a:lnTo>
                <a:lnTo>
                  <a:pt x="20960" y="32130"/>
                </a:lnTo>
                <a:lnTo>
                  <a:pt x="21050" y="32040"/>
                </a:lnTo>
                <a:lnTo>
                  <a:pt x="21090" y="32060"/>
                </a:lnTo>
                <a:lnTo>
                  <a:pt x="21140" y="32140"/>
                </a:lnTo>
                <a:lnTo>
                  <a:pt x="21140" y="32210"/>
                </a:lnTo>
                <a:lnTo>
                  <a:pt x="21110" y="32360"/>
                </a:lnTo>
                <a:lnTo>
                  <a:pt x="21020" y="32400"/>
                </a:lnTo>
                <a:lnTo>
                  <a:pt x="20960" y="32440"/>
                </a:lnTo>
                <a:lnTo>
                  <a:pt x="20980" y="32480"/>
                </a:lnTo>
                <a:lnTo>
                  <a:pt x="21060" y="32520"/>
                </a:lnTo>
                <a:lnTo>
                  <a:pt x="21100" y="32510"/>
                </a:lnTo>
                <a:lnTo>
                  <a:pt x="21180" y="32590"/>
                </a:lnTo>
                <a:lnTo>
                  <a:pt x="21120" y="32710"/>
                </a:lnTo>
                <a:lnTo>
                  <a:pt x="21130" y="32810"/>
                </a:lnTo>
                <a:lnTo>
                  <a:pt x="21090" y="32830"/>
                </a:lnTo>
                <a:lnTo>
                  <a:pt x="21020" y="32930"/>
                </a:lnTo>
                <a:lnTo>
                  <a:pt x="20980" y="33120"/>
                </a:lnTo>
                <a:lnTo>
                  <a:pt x="20920" y="33170"/>
                </a:lnTo>
                <a:lnTo>
                  <a:pt x="20910" y="33260"/>
                </a:lnTo>
                <a:lnTo>
                  <a:pt x="20880" y="33330"/>
                </a:lnTo>
                <a:lnTo>
                  <a:pt x="20780" y="33650"/>
                </a:lnTo>
                <a:lnTo>
                  <a:pt x="20700" y="33640"/>
                </a:lnTo>
                <a:lnTo>
                  <a:pt x="20640" y="33780"/>
                </a:lnTo>
                <a:lnTo>
                  <a:pt x="20410" y="33940"/>
                </a:lnTo>
                <a:lnTo>
                  <a:pt x="20320" y="33990"/>
                </a:lnTo>
                <a:lnTo>
                  <a:pt x="20290" y="34040"/>
                </a:lnTo>
                <a:lnTo>
                  <a:pt x="20160" y="34030"/>
                </a:lnTo>
                <a:lnTo>
                  <a:pt x="20110" y="34080"/>
                </a:lnTo>
                <a:lnTo>
                  <a:pt x="20070" y="34070"/>
                </a:lnTo>
                <a:lnTo>
                  <a:pt x="20070" y="34230"/>
                </a:lnTo>
                <a:lnTo>
                  <a:pt x="20030" y="34420"/>
                </a:lnTo>
                <a:lnTo>
                  <a:pt x="19920" y="34500"/>
                </a:lnTo>
                <a:lnTo>
                  <a:pt x="19930" y="34560"/>
                </a:lnTo>
                <a:lnTo>
                  <a:pt x="19850" y="34560"/>
                </a:lnTo>
                <a:lnTo>
                  <a:pt x="19780" y="34640"/>
                </a:lnTo>
                <a:lnTo>
                  <a:pt x="19520" y="35000"/>
                </a:lnTo>
                <a:lnTo>
                  <a:pt x="19300" y="35300"/>
                </a:lnTo>
                <a:lnTo>
                  <a:pt x="19190" y="35470"/>
                </a:lnTo>
                <a:lnTo>
                  <a:pt x="19060" y="35370"/>
                </a:lnTo>
                <a:lnTo>
                  <a:pt x="19010" y="35230"/>
                </a:lnTo>
                <a:lnTo>
                  <a:pt x="18820" y="35290"/>
                </a:lnTo>
                <a:lnTo>
                  <a:pt x="18830" y="35380"/>
                </a:lnTo>
                <a:lnTo>
                  <a:pt x="18730" y="35480"/>
                </a:lnTo>
                <a:lnTo>
                  <a:pt x="18720" y="35510"/>
                </a:lnTo>
                <a:lnTo>
                  <a:pt x="18690" y="35600"/>
                </a:lnTo>
                <a:lnTo>
                  <a:pt x="18530" y="35750"/>
                </a:lnTo>
                <a:lnTo>
                  <a:pt x="18470" y="35960"/>
                </a:lnTo>
                <a:lnTo>
                  <a:pt x="18500" y="36040"/>
                </a:lnTo>
                <a:lnTo>
                  <a:pt x="18610" y="36170"/>
                </a:lnTo>
                <a:lnTo>
                  <a:pt x="18590" y="36260"/>
                </a:lnTo>
                <a:lnTo>
                  <a:pt x="18600" y="36340"/>
                </a:lnTo>
                <a:lnTo>
                  <a:pt x="18650" y="36490"/>
                </a:lnTo>
                <a:lnTo>
                  <a:pt x="18720" y="36600"/>
                </a:lnTo>
                <a:lnTo>
                  <a:pt x="18980" y="36820"/>
                </a:lnTo>
                <a:lnTo>
                  <a:pt x="18900" y="36890"/>
                </a:lnTo>
                <a:lnTo>
                  <a:pt x="18840" y="36970"/>
                </a:lnTo>
                <a:lnTo>
                  <a:pt x="18900" y="37050"/>
                </a:lnTo>
                <a:lnTo>
                  <a:pt x="18820" y="37430"/>
                </a:lnTo>
                <a:lnTo>
                  <a:pt x="18720" y="37790"/>
                </a:lnTo>
                <a:lnTo>
                  <a:pt x="18100" y="37550"/>
                </a:lnTo>
                <a:lnTo>
                  <a:pt x="17870" y="37510"/>
                </a:lnTo>
                <a:lnTo>
                  <a:pt x="17980" y="37320"/>
                </a:lnTo>
                <a:lnTo>
                  <a:pt x="17830" y="37200"/>
                </a:lnTo>
                <a:lnTo>
                  <a:pt x="17770" y="37210"/>
                </a:lnTo>
                <a:lnTo>
                  <a:pt x="17550" y="37050"/>
                </a:lnTo>
                <a:lnTo>
                  <a:pt x="17520" y="37050"/>
                </a:lnTo>
                <a:lnTo>
                  <a:pt x="17500" y="37120"/>
                </a:lnTo>
                <a:lnTo>
                  <a:pt x="17380" y="37230"/>
                </a:lnTo>
                <a:lnTo>
                  <a:pt x="17180" y="37080"/>
                </a:lnTo>
                <a:lnTo>
                  <a:pt x="17160" y="37120"/>
                </a:lnTo>
                <a:lnTo>
                  <a:pt x="16900" y="37080"/>
                </a:lnTo>
                <a:lnTo>
                  <a:pt x="16840" y="37120"/>
                </a:lnTo>
                <a:lnTo>
                  <a:pt x="16720" y="37150"/>
                </a:lnTo>
                <a:lnTo>
                  <a:pt x="16600" y="37280"/>
                </a:lnTo>
                <a:lnTo>
                  <a:pt x="16750" y="37430"/>
                </a:lnTo>
                <a:lnTo>
                  <a:pt x="16660" y="37440"/>
                </a:lnTo>
                <a:lnTo>
                  <a:pt x="16650" y="37510"/>
                </a:lnTo>
                <a:lnTo>
                  <a:pt x="16570" y="37530"/>
                </a:lnTo>
                <a:lnTo>
                  <a:pt x="16440" y="37550"/>
                </a:lnTo>
                <a:lnTo>
                  <a:pt x="16160" y="37520"/>
                </a:lnTo>
                <a:lnTo>
                  <a:pt x="16180" y="37570"/>
                </a:lnTo>
                <a:lnTo>
                  <a:pt x="16010" y="37550"/>
                </a:lnTo>
                <a:lnTo>
                  <a:pt x="16000" y="37740"/>
                </a:lnTo>
                <a:lnTo>
                  <a:pt x="15860" y="37880"/>
                </a:lnTo>
                <a:lnTo>
                  <a:pt x="15830" y="37850"/>
                </a:lnTo>
                <a:lnTo>
                  <a:pt x="15750" y="37850"/>
                </a:lnTo>
                <a:lnTo>
                  <a:pt x="15730" y="37880"/>
                </a:lnTo>
                <a:lnTo>
                  <a:pt x="15610" y="37880"/>
                </a:lnTo>
                <a:lnTo>
                  <a:pt x="15530" y="38200"/>
                </a:lnTo>
                <a:lnTo>
                  <a:pt x="15610" y="38220"/>
                </a:lnTo>
                <a:lnTo>
                  <a:pt x="15620" y="38280"/>
                </a:lnTo>
                <a:lnTo>
                  <a:pt x="15660" y="38300"/>
                </a:lnTo>
                <a:lnTo>
                  <a:pt x="15660" y="38360"/>
                </a:lnTo>
                <a:lnTo>
                  <a:pt x="15620" y="38380"/>
                </a:lnTo>
                <a:lnTo>
                  <a:pt x="15520" y="38380"/>
                </a:lnTo>
                <a:lnTo>
                  <a:pt x="15430" y="38350"/>
                </a:lnTo>
                <a:lnTo>
                  <a:pt x="15370" y="38340"/>
                </a:lnTo>
                <a:lnTo>
                  <a:pt x="15380" y="38370"/>
                </a:lnTo>
                <a:lnTo>
                  <a:pt x="15360" y="38400"/>
                </a:lnTo>
                <a:lnTo>
                  <a:pt x="15340" y="38380"/>
                </a:lnTo>
                <a:lnTo>
                  <a:pt x="15270" y="38370"/>
                </a:lnTo>
                <a:lnTo>
                  <a:pt x="14670" y="38070"/>
                </a:lnTo>
                <a:lnTo>
                  <a:pt x="14340" y="38060"/>
                </a:lnTo>
                <a:lnTo>
                  <a:pt x="14330" y="38050"/>
                </a:lnTo>
                <a:lnTo>
                  <a:pt x="14200" y="37950"/>
                </a:lnTo>
                <a:lnTo>
                  <a:pt x="14170" y="37930"/>
                </a:lnTo>
                <a:lnTo>
                  <a:pt x="14100" y="37910"/>
                </a:lnTo>
                <a:lnTo>
                  <a:pt x="13920" y="37920"/>
                </a:lnTo>
                <a:lnTo>
                  <a:pt x="13800" y="37930"/>
                </a:lnTo>
                <a:lnTo>
                  <a:pt x="13710" y="37940"/>
                </a:lnTo>
                <a:lnTo>
                  <a:pt x="13660" y="37960"/>
                </a:lnTo>
                <a:lnTo>
                  <a:pt x="13590" y="38000"/>
                </a:lnTo>
                <a:lnTo>
                  <a:pt x="13540" y="38030"/>
                </a:lnTo>
                <a:lnTo>
                  <a:pt x="13090" y="38020"/>
                </a:lnTo>
                <a:lnTo>
                  <a:pt x="12800" y="37780"/>
                </a:lnTo>
                <a:lnTo>
                  <a:pt x="12790" y="37760"/>
                </a:lnTo>
                <a:lnTo>
                  <a:pt x="12670" y="37650"/>
                </a:lnTo>
                <a:lnTo>
                  <a:pt x="12580" y="37590"/>
                </a:lnTo>
                <a:lnTo>
                  <a:pt x="12520" y="37540"/>
                </a:lnTo>
                <a:lnTo>
                  <a:pt x="12020" y="36680"/>
                </a:lnTo>
                <a:lnTo>
                  <a:pt x="12000" y="36530"/>
                </a:lnTo>
                <a:lnTo>
                  <a:pt x="11920" y="36390"/>
                </a:lnTo>
                <a:lnTo>
                  <a:pt x="11760" y="36210"/>
                </a:lnTo>
                <a:lnTo>
                  <a:pt x="11700" y="36090"/>
                </a:lnTo>
                <a:lnTo>
                  <a:pt x="11670" y="35970"/>
                </a:lnTo>
                <a:lnTo>
                  <a:pt x="11600" y="35800"/>
                </a:lnTo>
                <a:lnTo>
                  <a:pt x="11520" y="35660"/>
                </a:lnTo>
                <a:lnTo>
                  <a:pt x="11420" y="35490"/>
                </a:lnTo>
                <a:lnTo>
                  <a:pt x="11310" y="35400"/>
                </a:lnTo>
                <a:lnTo>
                  <a:pt x="11220" y="35290"/>
                </a:lnTo>
                <a:lnTo>
                  <a:pt x="11180" y="35290"/>
                </a:lnTo>
                <a:lnTo>
                  <a:pt x="11140" y="35310"/>
                </a:lnTo>
                <a:lnTo>
                  <a:pt x="11130" y="35340"/>
                </a:lnTo>
                <a:lnTo>
                  <a:pt x="11110" y="35440"/>
                </a:lnTo>
                <a:lnTo>
                  <a:pt x="11090" y="35410"/>
                </a:lnTo>
                <a:lnTo>
                  <a:pt x="10700" y="35470"/>
                </a:lnTo>
                <a:lnTo>
                  <a:pt x="9420" y="36540"/>
                </a:lnTo>
                <a:lnTo>
                  <a:pt x="9430" y="36480"/>
                </a:lnTo>
                <a:lnTo>
                  <a:pt x="9480" y="36460"/>
                </a:lnTo>
                <a:lnTo>
                  <a:pt x="9500" y="36390"/>
                </a:lnTo>
                <a:lnTo>
                  <a:pt x="9490" y="36270"/>
                </a:lnTo>
                <a:lnTo>
                  <a:pt x="9470" y="36200"/>
                </a:lnTo>
                <a:lnTo>
                  <a:pt x="9450" y="36140"/>
                </a:lnTo>
                <a:lnTo>
                  <a:pt x="9420" y="36110"/>
                </a:lnTo>
                <a:lnTo>
                  <a:pt x="9410" y="36090"/>
                </a:lnTo>
                <a:lnTo>
                  <a:pt x="9400" y="36070"/>
                </a:lnTo>
                <a:lnTo>
                  <a:pt x="9370" y="35780"/>
                </a:lnTo>
                <a:lnTo>
                  <a:pt x="9370" y="35690"/>
                </a:lnTo>
                <a:lnTo>
                  <a:pt x="9380" y="35670"/>
                </a:lnTo>
                <a:lnTo>
                  <a:pt x="9430" y="35660"/>
                </a:lnTo>
                <a:lnTo>
                  <a:pt x="9440" y="35640"/>
                </a:lnTo>
                <a:lnTo>
                  <a:pt x="9480" y="35620"/>
                </a:lnTo>
                <a:lnTo>
                  <a:pt x="9530" y="35580"/>
                </a:lnTo>
                <a:lnTo>
                  <a:pt x="9570" y="35540"/>
                </a:lnTo>
                <a:lnTo>
                  <a:pt x="9590" y="35500"/>
                </a:lnTo>
                <a:lnTo>
                  <a:pt x="9690" y="35490"/>
                </a:lnTo>
                <a:lnTo>
                  <a:pt x="9780" y="35220"/>
                </a:lnTo>
                <a:lnTo>
                  <a:pt x="9780" y="35150"/>
                </a:lnTo>
                <a:lnTo>
                  <a:pt x="9780" y="35120"/>
                </a:lnTo>
                <a:lnTo>
                  <a:pt x="9770" y="35100"/>
                </a:lnTo>
                <a:lnTo>
                  <a:pt x="9770" y="35090"/>
                </a:lnTo>
                <a:lnTo>
                  <a:pt x="9770" y="35070"/>
                </a:lnTo>
                <a:lnTo>
                  <a:pt x="9770" y="35040"/>
                </a:lnTo>
                <a:lnTo>
                  <a:pt x="9790" y="35020"/>
                </a:lnTo>
                <a:lnTo>
                  <a:pt x="9810" y="34990"/>
                </a:lnTo>
                <a:lnTo>
                  <a:pt x="9790" y="34970"/>
                </a:lnTo>
                <a:lnTo>
                  <a:pt x="9770" y="34960"/>
                </a:lnTo>
                <a:lnTo>
                  <a:pt x="9730" y="34910"/>
                </a:lnTo>
                <a:lnTo>
                  <a:pt x="9700" y="34840"/>
                </a:lnTo>
                <a:lnTo>
                  <a:pt x="9700" y="34820"/>
                </a:lnTo>
                <a:lnTo>
                  <a:pt x="9680" y="34780"/>
                </a:lnTo>
                <a:lnTo>
                  <a:pt x="9690" y="34760"/>
                </a:lnTo>
                <a:lnTo>
                  <a:pt x="9660" y="34710"/>
                </a:lnTo>
                <a:lnTo>
                  <a:pt x="9650" y="34680"/>
                </a:lnTo>
                <a:lnTo>
                  <a:pt x="9640" y="34670"/>
                </a:lnTo>
                <a:lnTo>
                  <a:pt x="9650" y="34640"/>
                </a:lnTo>
                <a:lnTo>
                  <a:pt x="9630" y="34610"/>
                </a:lnTo>
                <a:lnTo>
                  <a:pt x="9600" y="34560"/>
                </a:lnTo>
                <a:lnTo>
                  <a:pt x="9600" y="34530"/>
                </a:lnTo>
                <a:lnTo>
                  <a:pt x="9580" y="34500"/>
                </a:lnTo>
                <a:lnTo>
                  <a:pt x="9560" y="34460"/>
                </a:lnTo>
                <a:lnTo>
                  <a:pt x="9540" y="34440"/>
                </a:lnTo>
                <a:lnTo>
                  <a:pt x="9520" y="34390"/>
                </a:lnTo>
                <a:lnTo>
                  <a:pt x="9420" y="34270"/>
                </a:lnTo>
                <a:lnTo>
                  <a:pt x="9290" y="34150"/>
                </a:lnTo>
                <a:lnTo>
                  <a:pt x="9240" y="33860"/>
                </a:lnTo>
                <a:lnTo>
                  <a:pt x="9250" y="33240"/>
                </a:lnTo>
                <a:lnTo>
                  <a:pt x="9090" y="33220"/>
                </a:lnTo>
                <a:lnTo>
                  <a:pt x="8240" y="34040"/>
                </a:lnTo>
                <a:lnTo>
                  <a:pt x="8200" y="34030"/>
                </a:lnTo>
                <a:lnTo>
                  <a:pt x="8200" y="33970"/>
                </a:lnTo>
                <a:lnTo>
                  <a:pt x="8270" y="33880"/>
                </a:lnTo>
                <a:lnTo>
                  <a:pt x="8300" y="33850"/>
                </a:lnTo>
                <a:lnTo>
                  <a:pt x="8330" y="33780"/>
                </a:lnTo>
                <a:lnTo>
                  <a:pt x="8390" y="33650"/>
                </a:lnTo>
                <a:lnTo>
                  <a:pt x="8420" y="33600"/>
                </a:lnTo>
                <a:lnTo>
                  <a:pt x="8430" y="33540"/>
                </a:lnTo>
                <a:lnTo>
                  <a:pt x="8470" y="33510"/>
                </a:lnTo>
                <a:lnTo>
                  <a:pt x="8500" y="33420"/>
                </a:lnTo>
                <a:lnTo>
                  <a:pt x="8520" y="33370"/>
                </a:lnTo>
                <a:lnTo>
                  <a:pt x="8590" y="33210"/>
                </a:lnTo>
                <a:lnTo>
                  <a:pt x="8590" y="33170"/>
                </a:lnTo>
                <a:lnTo>
                  <a:pt x="8640" y="33110"/>
                </a:lnTo>
                <a:lnTo>
                  <a:pt x="8670" y="33040"/>
                </a:lnTo>
                <a:lnTo>
                  <a:pt x="8720" y="32950"/>
                </a:lnTo>
                <a:lnTo>
                  <a:pt x="8750" y="32880"/>
                </a:lnTo>
                <a:lnTo>
                  <a:pt x="8780" y="32780"/>
                </a:lnTo>
                <a:lnTo>
                  <a:pt x="8790" y="32700"/>
                </a:lnTo>
                <a:lnTo>
                  <a:pt x="8800" y="32640"/>
                </a:lnTo>
                <a:lnTo>
                  <a:pt x="8790" y="32610"/>
                </a:lnTo>
                <a:lnTo>
                  <a:pt x="8800" y="32590"/>
                </a:lnTo>
                <a:lnTo>
                  <a:pt x="8820" y="32560"/>
                </a:lnTo>
                <a:lnTo>
                  <a:pt x="8840" y="32470"/>
                </a:lnTo>
                <a:lnTo>
                  <a:pt x="8900" y="32380"/>
                </a:lnTo>
                <a:lnTo>
                  <a:pt x="8950" y="32340"/>
                </a:lnTo>
                <a:lnTo>
                  <a:pt x="8970" y="32250"/>
                </a:lnTo>
                <a:lnTo>
                  <a:pt x="9020" y="32210"/>
                </a:lnTo>
                <a:lnTo>
                  <a:pt x="9060" y="32100"/>
                </a:lnTo>
                <a:lnTo>
                  <a:pt x="9100" y="32020"/>
                </a:lnTo>
                <a:lnTo>
                  <a:pt x="9100" y="31990"/>
                </a:lnTo>
                <a:lnTo>
                  <a:pt x="9110" y="31970"/>
                </a:lnTo>
                <a:lnTo>
                  <a:pt x="9110" y="31950"/>
                </a:lnTo>
                <a:lnTo>
                  <a:pt x="9120" y="31940"/>
                </a:lnTo>
                <a:lnTo>
                  <a:pt x="9140" y="31930"/>
                </a:lnTo>
                <a:lnTo>
                  <a:pt x="9110" y="31930"/>
                </a:lnTo>
                <a:lnTo>
                  <a:pt x="9110" y="31920"/>
                </a:lnTo>
                <a:lnTo>
                  <a:pt x="9120" y="31910"/>
                </a:lnTo>
                <a:lnTo>
                  <a:pt x="9120" y="31240"/>
                </a:lnTo>
                <a:lnTo>
                  <a:pt x="9110" y="31220"/>
                </a:lnTo>
                <a:lnTo>
                  <a:pt x="9120" y="31220"/>
                </a:lnTo>
                <a:lnTo>
                  <a:pt x="9110" y="31180"/>
                </a:lnTo>
                <a:lnTo>
                  <a:pt x="9110" y="31150"/>
                </a:lnTo>
                <a:lnTo>
                  <a:pt x="9120" y="31130"/>
                </a:lnTo>
                <a:lnTo>
                  <a:pt x="9130" y="31100"/>
                </a:lnTo>
                <a:lnTo>
                  <a:pt x="9140" y="31020"/>
                </a:lnTo>
                <a:lnTo>
                  <a:pt x="9130" y="30960"/>
                </a:lnTo>
                <a:lnTo>
                  <a:pt x="9150" y="30920"/>
                </a:lnTo>
                <a:lnTo>
                  <a:pt x="9150" y="30880"/>
                </a:lnTo>
                <a:lnTo>
                  <a:pt x="9150" y="30820"/>
                </a:lnTo>
                <a:lnTo>
                  <a:pt x="9160" y="30740"/>
                </a:lnTo>
                <a:lnTo>
                  <a:pt x="9150" y="30690"/>
                </a:lnTo>
                <a:lnTo>
                  <a:pt x="9150" y="30640"/>
                </a:lnTo>
                <a:lnTo>
                  <a:pt x="9150" y="3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