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Silale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Silal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18440" y="29710"/>
                </a:moveTo>
                <a:lnTo>
                  <a:pt x="18420" y="29710"/>
                </a:lnTo>
                <a:lnTo>
                  <a:pt x="18410" y="29710"/>
                </a:lnTo>
                <a:lnTo>
                  <a:pt x="18410" y="29720"/>
                </a:lnTo>
                <a:lnTo>
                  <a:pt x="18390" y="29750"/>
                </a:lnTo>
                <a:lnTo>
                  <a:pt x="18390" y="29760"/>
                </a:lnTo>
                <a:lnTo>
                  <a:pt x="18340" y="29780"/>
                </a:lnTo>
                <a:lnTo>
                  <a:pt x="18320" y="29780"/>
                </a:lnTo>
                <a:lnTo>
                  <a:pt x="18310" y="29780"/>
                </a:lnTo>
                <a:lnTo>
                  <a:pt x="18300" y="29810"/>
                </a:lnTo>
                <a:lnTo>
                  <a:pt x="18290" y="29810"/>
                </a:lnTo>
                <a:lnTo>
                  <a:pt x="18280" y="29810"/>
                </a:lnTo>
                <a:lnTo>
                  <a:pt x="18270" y="29810"/>
                </a:lnTo>
                <a:lnTo>
                  <a:pt x="18260" y="29800"/>
                </a:lnTo>
                <a:lnTo>
                  <a:pt x="18260" y="29780"/>
                </a:lnTo>
                <a:lnTo>
                  <a:pt x="18250" y="29760"/>
                </a:lnTo>
                <a:lnTo>
                  <a:pt x="18240" y="29700"/>
                </a:lnTo>
                <a:lnTo>
                  <a:pt x="18230" y="29690"/>
                </a:lnTo>
                <a:lnTo>
                  <a:pt x="18230" y="29680"/>
                </a:lnTo>
                <a:lnTo>
                  <a:pt x="18230" y="29660"/>
                </a:lnTo>
                <a:lnTo>
                  <a:pt x="18240" y="29650"/>
                </a:lnTo>
                <a:lnTo>
                  <a:pt x="18240" y="29640"/>
                </a:lnTo>
                <a:lnTo>
                  <a:pt x="18240" y="29630"/>
                </a:lnTo>
                <a:lnTo>
                  <a:pt x="18240" y="29620"/>
                </a:lnTo>
                <a:lnTo>
                  <a:pt x="18240" y="29610"/>
                </a:lnTo>
                <a:lnTo>
                  <a:pt x="18230" y="29610"/>
                </a:lnTo>
                <a:lnTo>
                  <a:pt x="18220" y="29540"/>
                </a:lnTo>
                <a:lnTo>
                  <a:pt x="18220" y="29530"/>
                </a:lnTo>
                <a:lnTo>
                  <a:pt x="18220" y="29520"/>
                </a:lnTo>
                <a:lnTo>
                  <a:pt x="18200" y="29460"/>
                </a:lnTo>
                <a:lnTo>
                  <a:pt x="18160" y="29320"/>
                </a:lnTo>
                <a:lnTo>
                  <a:pt x="18160" y="29310"/>
                </a:lnTo>
                <a:lnTo>
                  <a:pt x="18150" y="29290"/>
                </a:lnTo>
                <a:lnTo>
                  <a:pt x="18140" y="29250"/>
                </a:lnTo>
                <a:lnTo>
                  <a:pt x="18130" y="29220"/>
                </a:lnTo>
                <a:lnTo>
                  <a:pt x="18120" y="29180"/>
                </a:lnTo>
                <a:lnTo>
                  <a:pt x="18120" y="29170"/>
                </a:lnTo>
                <a:lnTo>
                  <a:pt x="18110" y="29170"/>
                </a:lnTo>
                <a:lnTo>
                  <a:pt x="18070" y="29210"/>
                </a:lnTo>
                <a:lnTo>
                  <a:pt x="18060" y="29210"/>
                </a:lnTo>
                <a:lnTo>
                  <a:pt x="18060" y="29220"/>
                </a:lnTo>
                <a:lnTo>
                  <a:pt x="18050" y="29220"/>
                </a:lnTo>
                <a:lnTo>
                  <a:pt x="18050" y="29210"/>
                </a:lnTo>
                <a:lnTo>
                  <a:pt x="18030" y="29170"/>
                </a:lnTo>
                <a:lnTo>
                  <a:pt x="18030" y="29160"/>
                </a:lnTo>
                <a:lnTo>
                  <a:pt x="18040" y="29150"/>
                </a:lnTo>
                <a:lnTo>
                  <a:pt x="18050" y="29140"/>
                </a:lnTo>
                <a:lnTo>
                  <a:pt x="18050" y="29130"/>
                </a:lnTo>
                <a:lnTo>
                  <a:pt x="18050" y="29120"/>
                </a:lnTo>
                <a:lnTo>
                  <a:pt x="18060" y="29110"/>
                </a:lnTo>
                <a:lnTo>
                  <a:pt x="18070" y="29110"/>
                </a:lnTo>
                <a:lnTo>
                  <a:pt x="18080" y="29100"/>
                </a:lnTo>
                <a:lnTo>
                  <a:pt x="18090" y="29090"/>
                </a:lnTo>
                <a:lnTo>
                  <a:pt x="18090" y="29080"/>
                </a:lnTo>
                <a:lnTo>
                  <a:pt x="18100" y="29070"/>
                </a:lnTo>
                <a:lnTo>
                  <a:pt x="18120" y="29040"/>
                </a:lnTo>
                <a:lnTo>
                  <a:pt x="18120" y="29020"/>
                </a:lnTo>
                <a:lnTo>
                  <a:pt x="18110" y="28980"/>
                </a:lnTo>
                <a:lnTo>
                  <a:pt x="18100" y="28970"/>
                </a:lnTo>
                <a:lnTo>
                  <a:pt x="18100" y="28960"/>
                </a:lnTo>
                <a:lnTo>
                  <a:pt x="18150" y="28890"/>
                </a:lnTo>
                <a:lnTo>
                  <a:pt x="18150" y="28880"/>
                </a:lnTo>
                <a:lnTo>
                  <a:pt x="18150" y="28860"/>
                </a:lnTo>
                <a:lnTo>
                  <a:pt x="18140" y="28850"/>
                </a:lnTo>
                <a:lnTo>
                  <a:pt x="18130" y="28850"/>
                </a:lnTo>
                <a:lnTo>
                  <a:pt x="18120" y="28830"/>
                </a:lnTo>
                <a:lnTo>
                  <a:pt x="18100" y="28810"/>
                </a:lnTo>
                <a:lnTo>
                  <a:pt x="18100" y="28800"/>
                </a:lnTo>
                <a:lnTo>
                  <a:pt x="18110" y="28730"/>
                </a:lnTo>
                <a:lnTo>
                  <a:pt x="18120" y="28690"/>
                </a:lnTo>
                <a:lnTo>
                  <a:pt x="18130" y="28640"/>
                </a:lnTo>
                <a:lnTo>
                  <a:pt x="18110" y="28630"/>
                </a:lnTo>
                <a:lnTo>
                  <a:pt x="18150" y="28590"/>
                </a:lnTo>
                <a:lnTo>
                  <a:pt x="18160" y="28580"/>
                </a:lnTo>
                <a:lnTo>
                  <a:pt x="18170" y="28570"/>
                </a:lnTo>
                <a:lnTo>
                  <a:pt x="18180" y="28550"/>
                </a:lnTo>
                <a:lnTo>
                  <a:pt x="18230" y="28510"/>
                </a:lnTo>
                <a:lnTo>
                  <a:pt x="18240" y="28500"/>
                </a:lnTo>
                <a:lnTo>
                  <a:pt x="18250" y="28480"/>
                </a:lnTo>
                <a:lnTo>
                  <a:pt x="18260" y="28450"/>
                </a:lnTo>
                <a:lnTo>
                  <a:pt x="18250" y="28430"/>
                </a:lnTo>
                <a:lnTo>
                  <a:pt x="18250" y="28420"/>
                </a:lnTo>
                <a:lnTo>
                  <a:pt x="18250" y="28410"/>
                </a:lnTo>
                <a:lnTo>
                  <a:pt x="18160" y="28340"/>
                </a:lnTo>
                <a:lnTo>
                  <a:pt x="18090" y="28280"/>
                </a:lnTo>
                <a:lnTo>
                  <a:pt x="18070" y="28300"/>
                </a:lnTo>
                <a:lnTo>
                  <a:pt x="18070" y="28310"/>
                </a:lnTo>
                <a:lnTo>
                  <a:pt x="18080" y="28330"/>
                </a:lnTo>
                <a:lnTo>
                  <a:pt x="18040" y="28330"/>
                </a:lnTo>
                <a:lnTo>
                  <a:pt x="18020" y="28350"/>
                </a:lnTo>
                <a:lnTo>
                  <a:pt x="18010" y="28360"/>
                </a:lnTo>
                <a:lnTo>
                  <a:pt x="18000" y="28350"/>
                </a:lnTo>
                <a:lnTo>
                  <a:pt x="17960" y="28360"/>
                </a:lnTo>
                <a:lnTo>
                  <a:pt x="17950" y="28370"/>
                </a:lnTo>
                <a:lnTo>
                  <a:pt x="17940" y="28370"/>
                </a:lnTo>
                <a:lnTo>
                  <a:pt x="17930" y="28370"/>
                </a:lnTo>
                <a:lnTo>
                  <a:pt x="17920" y="28370"/>
                </a:lnTo>
                <a:lnTo>
                  <a:pt x="17910" y="28370"/>
                </a:lnTo>
                <a:lnTo>
                  <a:pt x="17900" y="28360"/>
                </a:lnTo>
                <a:lnTo>
                  <a:pt x="17890" y="28350"/>
                </a:lnTo>
                <a:lnTo>
                  <a:pt x="17830" y="28310"/>
                </a:lnTo>
                <a:lnTo>
                  <a:pt x="17960" y="28130"/>
                </a:lnTo>
                <a:lnTo>
                  <a:pt x="18250" y="27730"/>
                </a:lnTo>
                <a:lnTo>
                  <a:pt x="18260" y="27730"/>
                </a:lnTo>
                <a:lnTo>
                  <a:pt x="18260" y="27750"/>
                </a:lnTo>
                <a:lnTo>
                  <a:pt x="18280" y="27770"/>
                </a:lnTo>
                <a:lnTo>
                  <a:pt x="18290" y="27770"/>
                </a:lnTo>
                <a:lnTo>
                  <a:pt x="18300" y="27780"/>
                </a:lnTo>
                <a:lnTo>
                  <a:pt x="18330" y="27780"/>
                </a:lnTo>
                <a:lnTo>
                  <a:pt x="18350" y="27780"/>
                </a:lnTo>
                <a:lnTo>
                  <a:pt x="18360" y="27770"/>
                </a:lnTo>
                <a:lnTo>
                  <a:pt x="18370" y="27750"/>
                </a:lnTo>
                <a:lnTo>
                  <a:pt x="18410" y="27680"/>
                </a:lnTo>
                <a:lnTo>
                  <a:pt x="18490" y="27620"/>
                </a:lnTo>
                <a:lnTo>
                  <a:pt x="18510" y="27650"/>
                </a:lnTo>
                <a:lnTo>
                  <a:pt x="18590" y="27700"/>
                </a:lnTo>
                <a:lnTo>
                  <a:pt x="18600" y="27690"/>
                </a:lnTo>
                <a:lnTo>
                  <a:pt x="18640" y="27660"/>
                </a:lnTo>
                <a:lnTo>
                  <a:pt x="18740" y="27600"/>
                </a:lnTo>
                <a:lnTo>
                  <a:pt x="18810" y="27560"/>
                </a:lnTo>
                <a:lnTo>
                  <a:pt x="18870" y="27520"/>
                </a:lnTo>
                <a:lnTo>
                  <a:pt x="18920" y="27480"/>
                </a:lnTo>
                <a:lnTo>
                  <a:pt x="18960" y="27420"/>
                </a:lnTo>
                <a:lnTo>
                  <a:pt x="18980" y="27400"/>
                </a:lnTo>
                <a:lnTo>
                  <a:pt x="18770" y="27260"/>
                </a:lnTo>
                <a:lnTo>
                  <a:pt x="18940" y="27000"/>
                </a:lnTo>
                <a:lnTo>
                  <a:pt x="19180" y="26940"/>
                </a:lnTo>
                <a:lnTo>
                  <a:pt x="19490" y="26870"/>
                </a:lnTo>
                <a:lnTo>
                  <a:pt x="19600" y="26850"/>
                </a:lnTo>
                <a:lnTo>
                  <a:pt x="19680" y="26830"/>
                </a:lnTo>
                <a:lnTo>
                  <a:pt x="19690" y="26820"/>
                </a:lnTo>
                <a:lnTo>
                  <a:pt x="19700" y="26840"/>
                </a:lnTo>
                <a:lnTo>
                  <a:pt x="19810" y="26810"/>
                </a:lnTo>
                <a:lnTo>
                  <a:pt x="19900" y="26780"/>
                </a:lnTo>
                <a:lnTo>
                  <a:pt x="20080" y="26740"/>
                </a:lnTo>
                <a:lnTo>
                  <a:pt x="20090" y="26730"/>
                </a:lnTo>
                <a:lnTo>
                  <a:pt x="20090" y="26720"/>
                </a:lnTo>
                <a:lnTo>
                  <a:pt x="20090" y="26710"/>
                </a:lnTo>
                <a:lnTo>
                  <a:pt x="20100" y="26710"/>
                </a:lnTo>
                <a:lnTo>
                  <a:pt x="20110" y="26710"/>
                </a:lnTo>
                <a:lnTo>
                  <a:pt x="20110" y="26720"/>
                </a:lnTo>
                <a:lnTo>
                  <a:pt x="20120" y="26730"/>
                </a:lnTo>
                <a:lnTo>
                  <a:pt x="20130" y="26730"/>
                </a:lnTo>
                <a:lnTo>
                  <a:pt x="20130" y="26720"/>
                </a:lnTo>
                <a:lnTo>
                  <a:pt x="20140" y="26720"/>
                </a:lnTo>
                <a:lnTo>
                  <a:pt x="20140" y="26710"/>
                </a:lnTo>
                <a:lnTo>
                  <a:pt x="20150" y="26710"/>
                </a:lnTo>
                <a:lnTo>
                  <a:pt x="20160" y="26700"/>
                </a:lnTo>
                <a:lnTo>
                  <a:pt x="20170" y="26700"/>
                </a:lnTo>
                <a:lnTo>
                  <a:pt x="20170" y="26690"/>
                </a:lnTo>
                <a:lnTo>
                  <a:pt x="20180" y="26690"/>
                </a:lnTo>
                <a:lnTo>
                  <a:pt x="20190" y="26690"/>
                </a:lnTo>
                <a:lnTo>
                  <a:pt x="20200" y="26690"/>
                </a:lnTo>
                <a:lnTo>
                  <a:pt x="20210" y="26690"/>
                </a:lnTo>
                <a:lnTo>
                  <a:pt x="20210" y="26680"/>
                </a:lnTo>
                <a:lnTo>
                  <a:pt x="20210" y="26670"/>
                </a:lnTo>
                <a:lnTo>
                  <a:pt x="20220" y="26670"/>
                </a:lnTo>
                <a:lnTo>
                  <a:pt x="20220" y="26660"/>
                </a:lnTo>
                <a:lnTo>
                  <a:pt x="20220" y="26650"/>
                </a:lnTo>
                <a:lnTo>
                  <a:pt x="20220" y="26640"/>
                </a:lnTo>
                <a:lnTo>
                  <a:pt x="20220" y="26630"/>
                </a:lnTo>
                <a:lnTo>
                  <a:pt x="20230" y="26630"/>
                </a:lnTo>
                <a:lnTo>
                  <a:pt x="20240" y="26630"/>
                </a:lnTo>
                <a:lnTo>
                  <a:pt x="20240" y="26640"/>
                </a:lnTo>
                <a:lnTo>
                  <a:pt x="20250" y="26640"/>
                </a:lnTo>
                <a:lnTo>
                  <a:pt x="20260" y="26640"/>
                </a:lnTo>
                <a:lnTo>
                  <a:pt x="20260" y="26630"/>
                </a:lnTo>
                <a:lnTo>
                  <a:pt x="20260" y="26620"/>
                </a:lnTo>
                <a:lnTo>
                  <a:pt x="20270" y="26620"/>
                </a:lnTo>
                <a:lnTo>
                  <a:pt x="20270" y="26610"/>
                </a:lnTo>
                <a:lnTo>
                  <a:pt x="20280" y="26610"/>
                </a:lnTo>
                <a:lnTo>
                  <a:pt x="20290" y="26610"/>
                </a:lnTo>
                <a:lnTo>
                  <a:pt x="20300" y="26610"/>
                </a:lnTo>
                <a:lnTo>
                  <a:pt x="20310" y="26620"/>
                </a:lnTo>
                <a:lnTo>
                  <a:pt x="20320" y="26620"/>
                </a:lnTo>
                <a:lnTo>
                  <a:pt x="20320" y="26610"/>
                </a:lnTo>
                <a:lnTo>
                  <a:pt x="20330" y="26610"/>
                </a:lnTo>
                <a:lnTo>
                  <a:pt x="20330" y="26600"/>
                </a:lnTo>
                <a:lnTo>
                  <a:pt x="20330" y="26590"/>
                </a:lnTo>
                <a:lnTo>
                  <a:pt x="20340" y="26590"/>
                </a:lnTo>
                <a:lnTo>
                  <a:pt x="20340" y="26580"/>
                </a:lnTo>
                <a:lnTo>
                  <a:pt x="20350" y="26580"/>
                </a:lnTo>
                <a:lnTo>
                  <a:pt x="20350" y="26570"/>
                </a:lnTo>
                <a:lnTo>
                  <a:pt x="20360" y="26570"/>
                </a:lnTo>
                <a:lnTo>
                  <a:pt x="20370" y="26570"/>
                </a:lnTo>
                <a:lnTo>
                  <a:pt x="20380" y="26570"/>
                </a:lnTo>
                <a:lnTo>
                  <a:pt x="20390" y="26570"/>
                </a:lnTo>
                <a:lnTo>
                  <a:pt x="20390" y="26580"/>
                </a:lnTo>
                <a:lnTo>
                  <a:pt x="20400" y="26580"/>
                </a:lnTo>
                <a:lnTo>
                  <a:pt x="20400" y="26590"/>
                </a:lnTo>
                <a:lnTo>
                  <a:pt x="20400" y="26600"/>
                </a:lnTo>
                <a:lnTo>
                  <a:pt x="20400" y="26610"/>
                </a:lnTo>
                <a:lnTo>
                  <a:pt x="20410" y="26610"/>
                </a:lnTo>
                <a:lnTo>
                  <a:pt x="20420" y="26610"/>
                </a:lnTo>
                <a:lnTo>
                  <a:pt x="20430" y="26610"/>
                </a:lnTo>
                <a:lnTo>
                  <a:pt x="20430" y="26600"/>
                </a:lnTo>
                <a:lnTo>
                  <a:pt x="20440" y="26600"/>
                </a:lnTo>
                <a:lnTo>
                  <a:pt x="20450" y="26600"/>
                </a:lnTo>
                <a:lnTo>
                  <a:pt x="20450" y="26590"/>
                </a:lnTo>
                <a:lnTo>
                  <a:pt x="20460" y="26590"/>
                </a:lnTo>
                <a:lnTo>
                  <a:pt x="20470" y="26590"/>
                </a:lnTo>
                <a:lnTo>
                  <a:pt x="20480" y="26590"/>
                </a:lnTo>
                <a:lnTo>
                  <a:pt x="20490" y="26590"/>
                </a:lnTo>
                <a:lnTo>
                  <a:pt x="20500" y="26590"/>
                </a:lnTo>
                <a:lnTo>
                  <a:pt x="20690" y="26580"/>
                </a:lnTo>
                <a:lnTo>
                  <a:pt x="20790" y="26630"/>
                </a:lnTo>
                <a:lnTo>
                  <a:pt x="21010" y="26740"/>
                </a:lnTo>
                <a:lnTo>
                  <a:pt x="21050" y="26740"/>
                </a:lnTo>
                <a:lnTo>
                  <a:pt x="21280" y="26730"/>
                </a:lnTo>
                <a:lnTo>
                  <a:pt x="21260" y="26700"/>
                </a:lnTo>
                <a:lnTo>
                  <a:pt x="21220" y="26660"/>
                </a:lnTo>
                <a:lnTo>
                  <a:pt x="21300" y="26590"/>
                </a:lnTo>
                <a:lnTo>
                  <a:pt x="21320" y="26580"/>
                </a:lnTo>
                <a:lnTo>
                  <a:pt x="21420" y="26500"/>
                </a:lnTo>
                <a:lnTo>
                  <a:pt x="21440" y="26490"/>
                </a:lnTo>
                <a:lnTo>
                  <a:pt x="21460" y="26520"/>
                </a:lnTo>
                <a:lnTo>
                  <a:pt x="21490" y="26550"/>
                </a:lnTo>
                <a:lnTo>
                  <a:pt x="21490" y="26500"/>
                </a:lnTo>
                <a:lnTo>
                  <a:pt x="21490" y="26450"/>
                </a:lnTo>
                <a:lnTo>
                  <a:pt x="21490" y="26380"/>
                </a:lnTo>
                <a:lnTo>
                  <a:pt x="21490" y="26320"/>
                </a:lnTo>
                <a:lnTo>
                  <a:pt x="21490" y="26230"/>
                </a:lnTo>
                <a:lnTo>
                  <a:pt x="21490" y="26210"/>
                </a:lnTo>
                <a:lnTo>
                  <a:pt x="21500" y="26200"/>
                </a:lnTo>
                <a:lnTo>
                  <a:pt x="21520" y="26200"/>
                </a:lnTo>
                <a:lnTo>
                  <a:pt x="21540" y="26180"/>
                </a:lnTo>
                <a:lnTo>
                  <a:pt x="21570" y="26190"/>
                </a:lnTo>
                <a:lnTo>
                  <a:pt x="21580" y="26190"/>
                </a:lnTo>
                <a:lnTo>
                  <a:pt x="21590" y="26180"/>
                </a:lnTo>
                <a:lnTo>
                  <a:pt x="21610" y="26160"/>
                </a:lnTo>
                <a:lnTo>
                  <a:pt x="21620" y="26140"/>
                </a:lnTo>
                <a:lnTo>
                  <a:pt x="21630" y="26130"/>
                </a:lnTo>
                <a:lnTo>
                  <a:pt x="21650" y="26110"/>
                </a:lnTo>
                <a:lnTo>
                  <a:pt x="21680" y="26100"/>
                </a:lnTo>
                <a:lnTo>
                  <a:pt x="21710" y="26100"/>
                </a:lnTo>
                <a:lnTo>
                  <a:pt x="21740" y="26090"/>
                </a:lnTo>
                <a:lnTo>
                  <a:pt x="21730" y="26070"/>
                </a:lnTo>
                <a:lnTo>
                  <a:pt x="21720" y="26030"/>
                </a:lnTo>
                <a:lnTo>
                  <a:pt x="21760" y="26010"/>
                </a:lnTo>
                <a:lnTo>
                  <a:pt x="21800" y="25980"/>
                </a:lnTo>
                <a:lnTo>
                  <a:pt x="21780" y="25910"/>
                </a:lnTo>
                <a:lnTo>
                  <a:pt x="21780" y="25890"/>
                </a:lnTo>
                <a:lnTo>
                  <a:pt x="21810" y="25880"/>
                </a:lnTo>
                <a:lnTo>
                  <a:pt x="21840" y="25890"/>
                </a:lnTo>
                <a:lnTo>
                  <a:pt x="21880" y="25900"/>
                </a:lnTo>
                <a:lnTo>
                  <a:pt x="21890" y="25880"/>
                </a:lnTo>
                <a:lnTo>
                  <a:pt x="21910" y="25870"/>
                </a:lnTo>
                <a:lnTo>
                  <a:pt x="21920" y="25850"/>
                </a:lnTo>
                <a:lnTo>
                  <a:pt x="21910" y="25820"/>
                </a:lnTo>
                <a:lnTo>
                  <a:pt x="21910" y="25800"/>
                </a:lnTo>
                <a:lnTo>
                  <a:pt x="21900" y="25770"/>
                </a:lnTo>
                <a:lnTo>
                  <a:pt x="21890" y="25730"/>
                </a:lnTo>
                <a:lnTo>
                  <a:pt x="21880" y="25710"/>
                </a:lnTo>
                <a:lnTo>
                  <a:pt x="21880" y="25690"/>
                </a:lnTo>
                <a:lnTo>
                  <a:pt x="21860" y="25670"/>
                </a:lnTo>
                <a:lnTo>
                  <a:pt x="21850" y="25660"/>
                </a:lnTo>
                <a:lnTo>
                  <a:pt x="21830" y="25630"/>
                </a:lnTo>
                <a:lnTo>
                  <a:pt x="21800" y="25590"/>
                </a:lnTo>
                <a:lnTo>
                  <a:pt x="21800" y="25580"/>
                </a:lnTo>
                <a:lnTo>
                  <a:pt x="21800" y="25570"/>
                </a:lnTo>
                <a:lnTo>
                  <a:pt x="21870" y="25500"/>
                </a:lnTo>
                <a:lnTo>
                  <a:pt x="21920" y="25440"/>
                </a:lnTo>
                <a:lnTo>
                  <a:pt x="21940" y="25380"/>
                </a:lnTo>
                <a:lnTo>
                  <a:pt x="21950" y="25380"/>
                </a:lnTo>
                <a:lnTo>
                  <a:pt x="21960" y="25380"/>
                </a:lnTo>
                <a:lnTo>
                  <a:pt x="22010" y="25350"/>
                </a:lnTo>
                <a:lnTo>
                  <a:pt x="22060" y="25320"/>
                </a:lnTo>
                <a:lnTo>
                  <a:pt x="22080" y="25310"/>
                </a:lnTo>
                <a:lnTo>
                  <a:pt x="22100" y="25320"/>
                </a:lnTo>
                <a:lnTo>
                  <a:pt x="22110" y="25330"/>
                </a:lnTo>
                <a:lnTo>
                  <a:pt x="22260" y="25310"/>
                </a:lnTo>
                <a:lnTo>
                  <a:pt x="22270" y="25300"/>
                </a:lnTo>
                <a:lnTo>
                  <a:pt x="22270" y="25250"/>
                </a:lnTo>
                <a:lnTo>
                  <a:pt x="22730" y="25500"/>
                </a:lnTo>
                <a:lnTo>
                  <a:pt x="22740" y="25480"/>
                </a:lnTo>
                <a:lnTo>
                  <a:pt x="22750" y="25470"/>
                </a:lnTo>
                <a:lnTo>
                  <a:pt x="22770" y="25450"/>
                </a:lnTo>
                <a:lnTo>
                  <a:pt x="22790" y="25430"/>
                </a:lnTo>
                <a:lnTo>
                  <a:pt x="22790" y="25400"/>
                </a:lnTo>
                <a:lnTo>
                  <a:pt x="22810" y="25350"/>
                </a:lnTo>
                <a:lnTo>
                  <a:pt x="22830" y="25220"/>
                </a:lnTo>
                <a:lnTo>
                  <a:pt x="22890" y="25200"/>
                </a:lnTo>
                <a:lnTo>
                  <a:pt x="23240" y="25070"/>
                </a:lnTo>
                <a:lnTo>
                  <a:pt x="23220" y="25010"/>
                </a:lnTo>
                <a:lnTo>
                  <a:pt x="23200" y="24950"/>
                </a:lnTo>
                <a:lnTo>
                  <a:pt x="23480" y="24830"/>
                </a:lnTo>
                <a:lnTo>
                  <a:pt x="23510" y="24850"/>
                </a:lnTo>
                <a:lnTo>
                  <a:pt x="23540" y="24870"/>
                </a:lnTo>
                <a:lnTo>
                  <a:pt x="23560" y="24880"/>
                </a:lnTo>
                <a:lnTo>
                  <a:pt x="23880" y="24780"/>
                </a:lnTo>
                <a:lnTo>
                  <a:pt x="23880" y="24820"/>
                </a:lnTo>
                <a:lnTo>
                  <a:pt x="23870" y="24830"/>
                </a:lnTo>
                <a:lnTo>
                  <a:pt x="23880" y="24860"/>
                </a:lnTo>
                <a:lnTo>
                  <a:pt x="23870" y="24870"/>
                </a:lnTo>
                <a:lnTo>
                  <a:pt x="23870" y="24890"/>
                </a:lnTo>
                <a:lnTo>
                  <a:pt x="23890" y="24910"/>
                </a:lnTo>
                <a:lnTo>
                  <a:pt x="24300" y="24750"/>
                </a:lnTo>
                <a:lnTo>
                  <a:pt x="24670" y="24700"/>
                </a:lnTo>
                <a:lnTo>
                  <a:pt x="24720" y="24590"/>
                </a:lnTo>
                <a:lnTo>
                  <a:pt x="24850" y="24470"/>
                </a:lnTo>
                <a:lnTo>
                  <a:pt x="24940" y="24550"/>
                </a:lnTo>
                <a:lnTo>
                  <a:pt x="25000" y="24600"/>
                </a:lnTo>
                <a:lnTo>
                  <a:pt x="25070" y="24670"/>
                </a:lnTo>
                <a:lnTo>
                  <a:pt x="25200" y="24790"/>
                </a:lnTo>
                <a:lnTo>
                  <a:pt x="25340" y="24920"/>
                </a:lnTo>
                <a:lnTo>
                  <a:pt x="25410" y="24990"/>
                </a:lnTo>
                <a:lnTo>
                  <a:pt x="25470" y="25040"/>
                </a:lnTo>
                <a:lnTo>
                  <a:pt x="25490" y="25060"/>
                </a:lnTo>
                <a:lnTo>
                  <a:pt x="25500" y="25060"/>
                </a:lnTo>
                <a:lnTo>
                  <a:pt x="25500" y="25050"/>
                </a:lnTo>
                <a:lnTo>
                  <a:pt x="25510" y="25040"/>
                </a:lnTo>
                <a:lnTo>
                  <a:pt x="25520" y="25000"/>
                </a:lnTo>
                <a:lnTo>
                  <a:pt x="25520" y="24980"/>
                </a:lnTo>
                <a:lnTo>
                  <a:pt x="25520" y="24960"/>
                </a:lnTo>
                <a:lnTo>
                  <a:pt x="25530" y="24950"/>
                </a:lnTo>
                <a:lnTo>
                  <a:pt x="25540" y="24930"/>
                </a:lnTo>
                <a:lnTo>
                  <a:pt x="25550" y="24930"/>
                </a:lnTo>
                <a:lnTo>
                  <a:pt x="25560" y="24920"/>
                </a:lnTo>
                <a:lnTo>
                  <a:pt x="25570" y="24910"/>
                </a:lnTo>
                <a:lnTo>
                  <a:pt x="25580" y="24910"/>
                </a:lnTo>
                <a:lnTo>
                  <a:pt x="25590" y="24900"/>
                </a:lnTo>
                <a:lnTo>
                  <a:pt x="25600" y="24890"/>
                </a:lnTo>
                <a:lnTo>
                  <a:pt x="25600" y="24880"/>
                </a:lnTo>
                <a:lnTo>
                  <a:pt x="25600" y="24870"/>
                </a:lnTo>
                <a:lnTo>
                  <a:pt x="25600" y="24860"/>
                </a:lnTo>
                <a:lnTo>
                  <a:pt x="25600" y="24840"/>
                </a:lnTo>
                <a:lnTo>
                  <a:pt x="25610" y="24840"/>
                </a:lnTo>
                <a:lnTo>
                  <a:pt x="25610" y="24830"/>
                </a:lnTo>
                <a:lnTo>
                  <a:pt x="25610" y="24820"/>
                </a:lnTo>
                <a:lnTo>
                  <a:pt x="25610" y="24800"/>
                </a:lnTo>
                <a:lnTo>
                  <a:pt x="25640" y="24770"/>
                </a:lnTo>
                <a:lnTo>
                  <a:pt x="25650" y="24800"/>
                </a:lnTo>
                <a:lnTo>
                  <a:pt x="25750" y="24870"/>
                </a:lnTo>
                <a:lnTo>
                  <a:pt x="25780" y="24870"/>
                </a:lnTo>
                <a:lnTo>
                  <a:pt x="25800" y="24860"/>
                </a:lnTo>
                <a:lnTo>
                  <a:pt x="25840" y="24870"/>
                </a:lnTo>
                <a:lnTo>
                  <a:pt x="25880" y="24860"/>
                </a:lnTo>
                <a:lnTo>
                  <a:pt x="25910" y="24850"/>
                </a:lnTo>
                <a:lnTo>
                  <a:pt x="25940" y="24840"/>
                </a:lnTo>
                <a:lnTo>
                  <a:pt x="25970" y="24810"/>
                </a:lnTo>
                <a:lnTo>
                  <a:pt x="26310" y="24960"/>
                </a:lnTo>
                <a:lnTo>
                  <a:pt x="26310" y="24980"/>
                </a:lnTo>
                <a:lnTo>
                  <a:pt x="26310" y="25010"/>
                </a:lnTo>
                <a:lnTo>
                  <a:pt x="26300" y="25050"/>
                </a:lnTo>
                <a:lnTo>
                  <a:pt x="26290" y="25080"/>
                </a:lnTo>
                <a:lnTo>
                  <a:pt x="26290" y="25110"/>
                </a:lnTo>
                <a:lnTo>
                  <a:pt x="26300" y="25120"/>
                </a:lnTo>
                <a:lnTo>
                  <a:pt x="26340" y="25150"/>
                </a:lnTo>
                <a:lnTo>
                  <a:pt x="26410" y="25210"/>
                </a:lnTo>
                <a:lnTo>
                  <a:pt x="26450" y="25240"/>
                </a:lnTo>
                <a:lnTo>
                  <a:pt x="26480" y="25250"/>
                </a:lnTo>
                <a:lnTo>
                  <a:pt x="26530" y="25240"/>
                </a:lnTo>
                <a:lnTo>
                  <a:pt x="26560" y="25240"/>
                </a:lnTo>
                <a:lnTo>
                  <a:pt x="26570" y="25240"/>
                </a:lnTo>
                <a:lnTo>
                  <a:pt x="26580" y="25240"/>
                </a:lnTo>
                <a:lnTo>
                  <a:pt x="26590" y="25250"/>
                </a:lnTo>
                <a:lnTo>
                  <a:pt x="26590" y="25270"/>
                </a:lnTo>
                <a:lnTo>
                  <a:pt x="26600" y="25280"/>
                </a:lnTo>
                <a:lnTo>
                  <a:pt x="26680" y="25220"/>
                </a:lnTo>
                <a:lnTo>
                  <a:pt x="26690" y="25210"/>
                </a:lnTo>
                <a:lnTo>
                  <a:pt x="26710" y="25190"/>
                </a:lnTo>
                <a:lnTo>
                  <a:pt x="26710" y="25170"/>
                </a:lnTo>
                <a:lnTo>
                  <a:pt x="26710" y="25140"/>
                </a:lnTo>
                <a:lnTo>
                  <a:pt x="26760" y="25140"/>
                </a:lnTo>
                <a:lnTo>
                  <a:pt x="26770" y="25130"/>
                </a:lnTo>
                <a:lnTo>
                  <a:pt x="26780" y="25120"/>
                </a:lnTo>
                <a:lnTo>
                  <a:pt x="26790" y="25110"/>
                </a:lnTo>
                <a:lnTo>
                  <a:pt x="26810" y="25090"/>
                </a:lnTo>
                <a:lnTo>
                  <a:pt x="26830" y="25070"/>
                </a:lnTo>
                <a:lnTo>
                  <a:pt x="26840" y="25060"/>
                </a:lnTo>
                <a:lnTo>
                  <a:pt x="26850" y="25060"/>
                </a:lnTo>
                <a:lnTo>
                  <a:pt x="26860" y="25060"/>
                </a:lnTo>
                <a:lnTo>
                  <a:pt x="26870" y="25060"/>
                </a:lnTo>
                <a:lnTo>
                  <a:pt x="26890" y="25070"/>
                </a:lnTo>
                <a:lnTo>
                  <a:pt x="27110" y="25010"/>
                </a:lnTo>
                <a:lnTo>
                  <a:pt x="27180" y="24980"/>
                </a:lnTo>
                <a:lnTo>
                  <a:pt x="27250" y="24980"/>
                </a:lnTo>
                <a:lnTo>
                  <a:pt x="27350" y="24990"/>
                </a:lnTo>
                <a:lnTo>
                  <a:pt x="27750" y="25140"/>
                </a:lnTo>
                <a:lnTo>
                  <a:pt x="27860" y="24990"/>
                </a:lnTo>
                <a:lnTo>
                  <a:pt x="27880" y="24970"/>
                </a:lnTo>
                <a:lnTo>
                  <a:pt x="28060" y="24900"/>
                </a:lnTo>
                <a:lnTo>
                  <a:pt x="28170" y="25120"/>
                </a:lnTo>
                <a:lnTo>
                  <a:pt x="28230" y="25240"/>
                </a:lnTo>
                <a:lnTo>
                  <a:pt x="28240" y="25300"/>
                </a:lnTo>
                <a:lnTo>
                  <a:pt x="28420" y="25930"/>
                </a:lnTo>
                <a:lnTo>
                  <a:pt x="28870" y="26200"/>
                </a:lnTo>
                <a:lnTo>
                  <a:pt x="28720" y="27200"/>
                </a:lnTo>
                <a:lnTo>
                  <a:pt x="29170" y="27330"/>
                </a:lnTo>
                <a:lnTo>
                  <a:pt x="29350" y="27930"/>
                </a:lnTo>
                <a:lnTo>
                  <a:pt x="29520" y="27790"/>
                </a:lnTo>
                <a:lnTo>
                  <a:pt x="29810" y="27770"/>
                </a:lnTo>
                <a:lnTo>
                  <a:pt x="29930" y="27840"/>
                </a:lnTo>
                <a:lnTo>
                  <a:pt x="29780" y="28350"/>
                </a:lnTo>
                <a:lnTo>
                  <a:pt x="29790" y="28370"/>
                </a:lnTo>
                <a:lnTo>
                  <a:pt x="29790" y="28380"/>
                </a:lnTo>
                <a:lnTo>
                  <a:pt x="29810" y="28380"/>
                </a:lnTo>
                <a:lnTo>
                  <a:pt x="29820" y="28380"/>
                </a:lnTo>
                <a:lnTo>
                  <a:pt x="29830" y="28380"/>
                </a:lnTo>
                <a:lnTo>
                  <a:pt x="29820" y="28370"/>
                </a:lnTo>
                <a:lnTo>
                  <a:pt x="29830" y="28360"/>
                </a:lnTo>
                <a:lnTo>
                  <a:pt x="29840" y="28360"/>
                </a:lnTo>
                <a:lnTo>
                  <a:pt x="29840" y="28350"/>
                </a:lnTo>
                <a:lnTo>
                  <a:pt x="29850" y="28350"/>
                </a:lnTo>
                <a:lnTo>
                  <a:pt x="29860" y="28360"/>
                </a:lnTo>
                <a:lnTo>
                  <a:pt x="29880" y="28360"/>
                </a:lnTo>
                <a:lnTo>
                  <a:pt x="29880" y="28370"/>
                </a:lnTo>
                <a:lnTo>
                  <a:pt x="29870" y="28370"/>
                </a:lnTo>
                <a:lnTo>
                  <a:pt x="29870" y="28380"/>
                </a:lnTo>
                <a:lnTo>
                  <a:pt x="29880" y="28390"/>
                </a:lnTo>
                <a:lnTo>
                  <a:pt x="29880" y="28400"/>
                </a:lnTo>
                <a:lnTo>
                  <a:pt x="29880" y="28410"/>
                </a:lnTo>
                <a:lnTo>
                  <a:pt x="29890" y="28410"/>
                </a:lnTo>
                <a:lnTo>
                  <a:pt x="29900" y="28410"/>
                </a:lnTo>
                <a:lnTo>
                  <a:pt x="29890" y="28410"/>
                </a:lnTo>
                <a:lnTo>
                  <a:pt x="29890" y="28420"/>
                </a:lnTo>
                <a:lnTo>
                  <a:pt x="29880" y="28420"/>
                </a:lnTo>
                <a:lnTo>
                  <a:pt x="29890" y="28430"/>
                </a:lnTo>
                <a:lnTo>
                  <a:pt x="29900" y="28430"/>
                </a:lnTo>
                <a:lnTo>
                  <a:pt x="29910" y="28440"/>
                </a:lnTo>
                <a:lnTo>
                  <a:pt x="29900" y="28450"/>
                </a:lnTo>
                <a:lnTo>
                  <a:pt x="29920" y="28450"/>
                </a:lnTo>
                <a:lnTo>
                  <a:pt x="29930" y="28440"/>
                </a:lnTo>
                <a:lnTo>
                  <a:pt x="29940" y="28450"/>
                </a:lnTo>
                <a:lnTo>
                  <a:pt x="29940" y="28460"/>
                </a:lnTo>
                <a:lnTo>
                  <a:pt x="29930" y="28460"/>
                </a:lnTo>
                <a:lnTo>
                  <a:pt x="29940" y="28470"/>
                </a:lnTo>
                <a:lnTo>
                  <a:pt x="29930" y="28470"/>
                </a:lnTo>
                <a:lnTo>
                  <a:pt x="29930" y="28480"/>
                </a:lnTo>
                <a:lnTo>
                  <a:pt x="29910" y="28470"/>
                </a:lnTo>
                <a:lnTo>
                  <a:pt x="29920" y="28490"/>
                </a:lnTo>
                <a:lnTo>
                  <a:pt x="29930" y="28490"/>
                </a:lnTo>
                <a:lnTo>
                  <a:pt x="29940" y="28490"/>
                </a:lnTo>
                <a:lnTo>
                  <a:pt x="29940" y="28480"/>
                </a:lnTo>
                <a:lnTo>
                  <a:pt x="29950" y="28470"/>
                </a:lnTo>
                <a:lnTo>
                  <a:pt x="29960" y="28470"/>
                </a:lnTo>
                <a:lnTo>
                  <a:pt x="29960" y="28480"/>
                </a:lnTo>
                <a:lnTo>
                  <a:pt x="29960" y="28490"/>
                </a:lnTo>
                <a:lnTo>
                  <a:pt x="29960" y="28500"/>
                </a:lnTo>
                <a:lnTo>
                  <a:pt x="29950" y="28510"/>
                </a:lnTo>
                <a:lnTo>
                  <a:pt x="29940" y="28510"/>
                </a:lnTo>
                <a:lnTo>
                  <a:pt x="29930" y="28510"/>
                </a:lnTo>
                <a:lnTo>
                  <a:pt x="29920" y="28500"/>
                </a:lnTo>
                <a:lnTo>
                  <a:pt x="29920" y="28510"/>
                </a:lnTo>
                <a:lnTo>
                  <a:pt x="29940" y="28530"/>
                </a:lnTo>
                <a:lnTo>
                  <a:pt x="29960" y="28550"/>
                </a:lnTo>
                <a:lnTo>
                  <a:pt x="29990" y="28560"/>
                </a:lnTo>
                <a:lnTo>
                  <a:pt x="29990" y="28570"/>
                </a:lnTo>
                <a:lnTo>
                  <a:pt x="29990" y="28590"/>
                </a:lnTo>
                <a:lnTo>
                  <a:pt x="29990" y="28600"/>
                </a:lnTo>
                <a:lnTo>
                  <a:pt x="30000" y="28600"/>
                </a:lnTo>
                <a:lnTo>
                  <a:pt x="30010" y="28600"/>
                </a:lnTo>
                <a:lnTo>
                  <a:pt x="30020" y="28590"/>
                </a:lnTo>
                <a:lnTo>
                  <a:pt x="30030" y="28590"/>
                </a:lnTo>
                <a:lnTo>
                  <a:pt x="30040" y="28600"/>
                </a:lnTo>
                <a:lnTo>
                  <a:pt x="30040" y="28620"/>
                </a:lnTo>
                <a:lnTo>
                  <a:pt x="30060" y="28610"/>
                </a:lnTo>
                <a:lnTo>
                  <a:pt x="30070" y="28610"/>
                </a:lnTo>
                <a:lnTo>
                  <a:pt x="30070" y="28620"/>
                </a:lnTo>
                <a:lnTo>
                  <a:pt x="30070" y="28650"/>
                </a:lnTo>
                <a:lnTo>
                  <a:pt x="30070" y="28690"/>
                </a:lnTo>
                <a:lnTo>
                  <a:pt x="30050" y="28730"/>
                </a:lnTo>
                <a:lnTo>
                  <a:pt x="30050" y="28740"/>
                </a:lnTo>
                <a:lnTo>
                  <a:pt x="30060" y="28740"/>
                </a:lnTo>
                <a:lnTo>
                  <a:pt x="30090" y="28750"/>
                </a:lnTo>
                <a:lnTo>
                  <a:pt x="30090" y="28760"/>
                </a:lnTo>
                <a:lnTo>
                  <a:pt x="30100" y="28780"/>
                </a:lnTo>
                <a:lnTo>
                  <a:pt x="30110" y="28790"/>
                </a:lnTo>
                <a:lnTo>
                  <a:pt x="30110" y="28800"/>
                </a:lnTo>
                <a:lnTo>
                  <a:pt x="30110" y="28810"/>
                </a:lnTo>
                <a:lnTo>
                  <a:pt x="30110" y="28820"/>
                </a:lnTo>
                <a:lnTo>
                  <a:pt x="30120" y="28820"/>
                </a:lnTo>
                <a:lnTo>
                  <a:pt x="30130" y="28820"/>
                </a:lnTo>
                <a:lnTo>
                  <a:pt x="30130" y="28840"/>
                </a:lnTo>
                <a:lnTo>
                  <a:pt x="30140" y="28850"/>
                </a:lnTo>
                <a:lnTo>
                  <a:pt x="30210" y="28870"/>
                </a:lnTo>
                <a:lnTo>
                  <a:pt x="30220" y="28880"/>
                </a:lnTo>
                <a:lnTo>
                  <a:pt x="30230" y="28880"/>
                </a:lnTo>
                <a:lnTo>
                  <a:pt x="30230" y="28890"/>
                </a:lnTo>
                <a:lnTo>
                  <a:pt x="30230" y="28900"/>
                </a:lnTo>
                <a:lnTo>
                  <a:pt x="30220" y="28910"/>
                </a:lnTo>
                <a:lnTo>
                  <a:pt x="30210" y="28930"/>
                </a:lnTo>
                <a:lnTo>
                  <a:pt x="30230" y="28970"/>
                </a:lnTo>
                <a:lnTo>
                  <a:pt x="30230" y="28980"/>
                </a:lnTo>
                <a:lnTo>
                  <a:pt x="30210" y="29000"/>
                </a:lnTo>
                <a:lnTo>
                  <a:pt x="30210" y="29010"/>
                </a:lnTo>
                <a:lnTo>
                  <a:pt x="30340" y="29050"/>
                </a:lnTo>
                <a:lnTo>
                  <a:pt x="30840" y="29670"/>
                </a:lnTo>
                <a:lnTo>
                  <a:pt x="30850" y="29670"/>
                </a:lnTo>
                <a:lnTo>
                  <a:pt x="30870" y="29670"/>
                </a:lnTo>
                <a:lnTo>
                  <a:pt x="30880" y="29670"/>
                </a:lnTo>
                <a:lnTo>
                  <a:pt x="30910" y="29700"/>
                </a:lnTo>
                <a:lnTo>
                  <a:pt x="30910" y="29710"/>
                </a:lnTo>
                <a:lnTo>
                  <a:pt x="30900" y="29720"/>
                </a:lnTo>
                <a:lnTo>
                  <a:pt x="30890" y="29720"/>
                </a:lnTo>
                <a:lnTo>
                  <a:pt x="30880" y="29720"/>
                </a:lnTo>
                <a:lnTo>
                  <a:pt x="30880" y="29730"/>
                </a:lnTo>
                <a:lnTo>
                  <a:pt x="30890" y="29740"/>
                </a:lnTo>
                <a:lnTo>
                  <a:pt x="30900" y="29740"/>
                </a:lnTo>
                <a:lnTo>
                  <a:pt x="30900" y="29750"/>
                </a:lnTo>
                <a:lnTo>
                  <a:pt x="30910" y="29750"/>
                </a:lnTo>
                <a:lnTo>
                  <a:pt x="30920" y="29760"/>
                </a:lnTo>
                <a:lnTo>
                  <a:pt x="30920" y="29770"/>
                </a:lnTo>
                <a:lnTo>
                  <a:pt x="30910" y="29780"/>
                </a:lnTo>
                <a:lnTo>
                  <a:pt x="30900" y="29790"/>
                </a:lnTo>
                <a:lnTo>
                  <a:pt x="30910" y="29800"/>
                </a:lnTo>
                <a:lnTo>
                  <a:pt x="30910" y="29810"/>
                </a:lnTo>
                <a:lnTo>
                  <a:pt x="30900" y="29810"/>
                </a:lnTo>
                <a:lnTo>
                  <a:pt x="30900" y="29820"/>
                </a:lnTo>
                <a:lnTo>
                  <a:pt x="30890" y="29820"/>
                </a:lnTo>
                <a:lnTo>
                  <a:pt x="30870" y="29860"/>
                </a:lnTo>
                <a:lnTo>
                  <a:pt x="30860" y="29860"/>
                </a:lnTo>
                <a:lnTo>
                  <a:pt x="30850" y="29860"/>
                </a:lnTo>
                <a:lnTo>
                  <a:pt x="30820" y="29850"/>
                </a:lnTo>
                <a:lnTo>
                  <a:pt x="30810" y="29850"/>
                </a:lnTo>
                <a:lnTo>
                  <a:pt x="30810" y="29880"/>
                </a:lnTo>
                <a:lnTo>
                  <a:pt x="30810" y="29890"/>
                </a:lnTo>
                <a:lnTo>
                  <a:pt x="30800" y="29890"/>
                </a:lnTo>
                <a:lnTo>
                  <a:pt x="30780" y="29900"/>
                </a:lnTo>
                <a:lnTo>
                  <a:pt x="30770" y="29910"/>
                </a:lnTo>
                <a:lnTo>
                  <a:pt x="30760" y="29910"/>
                </a:lnTo>
                <a:lnTo>
                  <a:pt x="30750" y="29900"/>
                </a:lnTo>
                <a:lnTo>
                  <a:pt x="30740" y="29890"/>
                </a:lnTo>
                <a:lnTo>
                  <a:pt x="30730" y="29880"/>
                </a:lnTo>
                <a:lnTo>
                  <a:pt x="30730" y="29870"/>
                </a:lnTo>
                <a:lnTo>
                  <a:pt x="30720" y="29870"/>
                </a:lnTo>
                <a:lnTo>
                  <a:pt x="30710" y="29860"/>
                </a:lnTo>
                <a:lnTo>
                  <a:pt x="30700" y="29860"/>
                </a:lnTo>
                <a:lnTo>
                  <a:pt x="30690" y="29860"/>
                </a:lnTo>
                <a:lnTo>
                  <a:pt x="30680" y="29860"/>
                </a:lnTo>
                <a:lnTo>
                  <a:pt x="30670" y="29870"/>
                </a:lnTo>
                <a:lnTo>
                  <a:pt x="30660" y="29880"/>
                </a:lnTo>
                <a:lnTo>
                  <a:pt x="30650" y="29870"/>
                </a:lnTo>
                <a:lnTo>
                  <a:pt x="30650" y="29880"/>
                </a:lnTo>
                <a:lnTo>
                  <a:pt x="30640" y="29880"/>
                </a:lnTo>
                <a:lnTo>
                  <a:pt x="30650" y="29890"/>
                </a:lnTo>
                <a:lnTo>
                  <a:pt x="30640" y="29890"/>
                </a:lnTo>
                <a:lnTo>
                  <a:pt x="30640" y="29900"/>
                </a:lnTo>
                <a:lnTo>
                  <a:pt x="30650" y="29910"/>
                </a:lnTo>
                <a:lnTo>
                  <a:pt x="30650" y="29900"/>
                </a:lnTo>
                <a:lnTo>
                  <a:pt x="30660" y="29900"/>
                </a:lnTo>
                <a:lnTo>
                  <a:pt x="30670" y="29910"/>
                </a:lnTo>
                <a:lnTo>
                  <a:pt x="30670" y="29920"/>
                </a:lnTo>
                <a:lnTo>
                  <a:pt x="30670" y="29930"/>
                </a:lnTo>
                <a:lnTo>
                  <a:pt x="30660" y="29930"/>
                </a:lnTo>
                <a:lnTo>
                  <a:pt x="30650" y="29940"/>
                </a:lnTo>
                <a:lnTo>
                  <a:pt x="30650" y="29950"/>
                </a:lnTo>
                <a:lnTo>
                  <a:pt x="30640" y="29950"/>
                </a:lnTo>
                <a:lnTo>
                  <a:pt x="30630" y="29960"/>
                </a:lnTo>
                <a:lnTo>
                  <a:pt x="30620" y="29970"/>
                </a:lnTo>
                <a:lnTo>
                  <a:pt x="30610" y="29970"/>
                </a:lnTo>
                <a:lnTo>
                  <a:pt x="30600" y="29960"/>
                </a:lnTo>
                <a:lnTo>
                  <a:pt x="30600" y="29970"/>
                </a:lnTo>
                <a:lnTo>
                  <a:pt x="30590" y="29980"/>
                </a:lnTo>
                <a:lnTo>
                  <a:pt x="30580" y="29980"/>
                </a:lnTo>
                <a:lnTo>
                  <a:pt x="30570" y="29990"/>
                </a:lnTo>
                <a:lnTo>
                  <a:pt x="30560" y="29990"/>
                </a:lnTo>
                <a:lnTo>
                  <a:pt x="30560" y="29980"/>
                </a:lnTo>
                <a:lnTo>
                  <a:pt x="30560" y="29970"/>
                </a:lnTo>
                <a:lnTo>
                  <a:pt x="30560" y="29960"/>
                </a:lnTo>
                <a:lnTo>
                  <a:pt x="30550" y="29950"/>
                </a:lnTo>
                <a:lnTo>
                  <a:pt x="30550" y="29940"/>
                </a:lnTo>
                <a:lnTo>
                  <a:pt x="30540" y="29940"/>
                </a:lnTo>
                <a:lnTo>
                  <a:pt x="30540" y="29950"/>
                </a:lnTo>
                <a:lnTo>
                  <a:pt x="30530" y="29960"/>
                </a:lnTo>
                <a:lnTo>
                  <a:pt x="30540" y="29960"/>
                </a:lnTo>
                <a:lnTo>
                  <a:pt x="30540" y="29970"/>
                </a:lnTo>
                <a:lnTo>
                  <a:pt x="30530" y="29970"/>
                </a:lnTo>
                <a:lnTo>
                  <a:pt x="30530" y="29980"/>
                </a:lnTo>
                <a:lnTo>
                  <a:pt x="30530" y="29990"/>
                </a:lnTo>
                <a:lnTo>
                  <a:pt x="30520" y="29990"/>
                </a:lnTo>
                <a:lnTo>
                  <a:pt x="30520" y="29980"/>
                </a:lnTo>
                <a:lnTo>
                  <a:pt x="30520" y="29970"/>
                </a:lnTo>
                <a:lnTo>
                  <a:pt x="30510" y="29970"/>
                </a:lnTo>
                <a:lnTo>
                  <a:pt x="30500" y="29980"/>
                </a:lnTo>
                <a:lnTo>
                  <a:pt x="30500" y="29990"/>
                </a:lnTo>
                <a:lnTo>
                  <a:pt x="30490" y="30000"/>
                </a:lnTo>
                <a:lnTo>
                  <a:pt x="30490" y="30010"/>
                </a:lnTo>
                <a:lnTo>
                  <a:pt x="30480" y="30020"/>
                </a:lnTo>
                <a:lnTo>
                  <a:pt x="30480" y="30030"/>
                </a:lnTo>
                <a:lnTo>
                  <a:pt x="30490" y="30040"/>
                </a:lnTo>
                <a:lnTo>
                  <a:pt x="30490" y="30050"/>
                </a:lnTo>
                <a:lnTo>
                  <a:pt x="30480" y="30060"/>
                </a:lnTo>
                <a:lnTo>
                  <a:pt x="30480" y="30070"/>
                </a:lnTo>
                <a:lnTo>
                  <a:pt x="30480" y="30080"/>
                </a:lnTo>
                <a:lnTo>
                  <a:pt x="30490" y="30080"/>
                </a:lnTo>
                <a:lnTo>
                  <a:pt x="30500" y="30070"/>
                </a:lnTo>
                <a:lnTo>
                  <a:pt x="30500" y="30080"/>
                </a:lnTo>
                <a:lnTo>
                  <a:pt x="30510" y="30080"/>
                </a:lnTo>
                <a:lnTo>
                  <a:pt x="30520" y="30080"/>
                </a:lnTo>
                <a:lnTo>
                  <a:pt x="30520" y="30090"/>
                </a:lnTo>
                <a:lnTo>
                  <a:pt x="30530" y="30100"/>
                </a:lnTo>
                <a:lnTo>
                  <a:pt x="30540" y="30100"/>
                </a:lnTo>
                <a:lnTo>
                  <a:pt x="30550" y="30110"/>
                </a:lnTo>
                <a:lnTo>
                  <a:pt x="30540" y="30120"/>
                </a:lnTo>
                <a:lnTo>
                  <a:pt x="30530" y="30120"/>
                </a:lnTo>
                <a:lnTo>
                  <a:pt x="30530" y="30130"/>
                </a:lnTo>
                <a:lnTo>
                  <a:pt x="30500" y="30150"/>
                </a:lnTo>
                <a:lnTo>
                  <a:pt x="30490" y="30160"/>
                </a:lnTo>
                <a:lnTo>
                  <a:pt x="30470" y="30170"/>
                </a:lnTo>
                <a:lnTo>
                  <a:pt x="30470" y="30180"/>
                </a:lnTo>
                <a:lnTo>
                  <a:pt x="30480" y="30190"/>
                </a:lnTo>
                <a:lnTo>
                  <a:pt x="30480" y="30200"/>
                </a:lnTo>
                <a:lnTo>
                  <a:pt x="30490" y="30230"/>
                </a:lnTo>
                <a:lnTo>
                  <a:pt x="30490" y="30240"/>
                </a:lnTo>
                <a:lnTo>
                  <a:pt x="30500" y="30240"/>
                </a:lnTo>
                <a:lnTo>
                  <a:pt x="30510" y="30250"/>
                </a:lnTo>
                <a:lnTo>
                  <a:pt x="30510" y="30260"/>
                </a:lnTo>
                <a:lnTo>
                  <a:pt x="30520" y="30280"/>
                </a:lnTo>
                <a:lnTo>
                  <a:pt x="30530" y="30280"/>
                </a:lnTo>
                <a:lnTo>
                  <a:pt x="30540" y="30280"/>
                </a:lnTo>
                <a:lnTo>
                  <a:pt x="30540" y="30270"/>
                </a:lnTo>
                <a:lnTo>
                  <a:pt x="30540" y="30280"/>
                </a:lnTo>
                <a:lnTo>
                  <a:pt x="30550" y="30280"/>
                </a:lnTo>
                <a:lnTo>
                  <a:pt x="30550" y="30290"/>
                </a:lnTo>
                <a:lnTo>
                  <a:pt x="30540" y="30290"/>
                </a:lnTo>
                <a:lnTo>
                  <a:pt x="30550" y="30300"/>
                </a:lnTo>
                <a:lnTo>
                  <a:pt x="30550" y="30310"/>
                </a:lnTo>
                <a:lnTo>
                  <a:pt x="30550" y="30320"/>
                </a:lnTo>
                <a:lnTo>
                  <a:pt x="30550" y="30330"/>
                </a:lnTo>
                <a:lnTo>
                  <a:pt x="30550" y="30340"/>
                </a:lnTo>
                <a:lnTo>
                  <a:pt x="30550" y="30350"/>
                </a:lnTo>
                <a:lnTo>
                  <a:pt x="30560" y="30350"/>
                </a:lnTo>
                <a:lnTo>
                  <a:pt x="30570" y="30340"/>
                </a:lnTo>
                <a:lnTo>
                  <a:pt x="30580" y="30340"/>
                </a:lnTo>
                <a:lnTo>
                  <a:pt x="30580" y="30350"/>
                </a:lnTo>
                <a:lnTo>
                  <a:pt x="30590" y="30350"/>
                </a:lnTo>
                <a:lnTo>
                  <a:pt x="30590" y="30360"/>
                </a:lnTo>
                <a:lnTo>
                  <a:pt x="30590" y="30370"/>
                </a:lnTo>
                <a:lnTo>
                  <a:pt x="30590" y="30380"/>
                </a:lnTo>
                <a:lnTo>
                  <a:pt x="30580" y="30390"/>
                </a:lnTo>
                <a:lnTo>
                  <a:pt x="30580" y="30400"/>
                </a:lnTo>
                <a:lnTo>
                  <a:pt x="30580" y="30410"/>
                </a:lnTo>
                <a:lnTo>
                  <a:pt x="30590" y="30420"/>
                </a:lnTo>
                <a:lnTo>
                  <a:pt x="30600" y="30420"/>
                </a:lnTo>
                <a:lnTo>
                  <a:pt x="30610" y="30430"/>
                </a:lnTo>
                <a:lnTo>
                  <a:pt x="30610" y="30440"/>
                </a:lnTo>
                <a:lnTo>
                  <a:pt x="30620" y="30440"/>
                </a:lnTo>
                <a:lnTo>
                  <a:pt x="30620" y="30450"/>
                </a:lnTo>
                <a:lnTo>
                  <a:pt x="30620" y="30460"/>
                </a:lnTo>
                <a:lnTo>
                  <a:pt x="30610" y="30460"/>
                </a:lnTo>
                <a:lnTo>
                  <a:pt x="30610" y="30470"/>
                </a:lnTo>
                <a:lnTo>
                  <a:pt x="30620" y="30470"/>
                </a:lnTo>
                <a:lnTo>
                  <a:pt x="30620" y="30480"/>
                </a:lnTo>
                <a:lnTo>
                  <a:pt x="30610" y="30480"/>
                </a:lnTo>
                <a:lnTo>
                  <a:pt x="30600" y="30480"/>
                </a:lnTo>
                <a:lnTo>
                  <a:pt x="30600" y="30490"/>
                </a:lnTo>
                <a:lnTo>
                  <a:pt x="30600" y="30500"/>
                </a:lnTo>
                <a:lnTo>
                  <a:pt x="30590" y="30500"/>
                </a:lnTo>
                <a:lnTo>
                  <a:pt x="30580" y="30500"/>
                </a:lnTo>
                <a:lnTo>
                  <a:pt x="30580" y="30510"/>
                </a:lnTo>
                <a:lnTo>
                  <a:pt x="30570" y="30510"/>
                </a:lnTo>
                <a:lnTo>
                  <a:pt x="30580" y="30510"/>
                </a:lnTo>
                <a:lnTo>
                  <a:pt x="30580" y="30520"/>
                </a:lnTo>
                <a:lnTo>
                  <a:pt x="30580" y="30530"/>
                </a:lnTo>
                <a:lnTo>
                  <a:pt x="30570" y="30530"/>
                </a:lnTo>
                <a:lnTo>
                  <a:pt x="30570" y="30540"/>
                </a:lnTo>
                <a:lnTo>
                  <a:pt x="30560" y="30540"/>
                </a:lnTo>
                <a:lnTo>
                  <a:pt x="30550" y="30540"/>
                </a:lnTo>
                <a:lnTo>
                  <a:pt x="30540" y="30540"/>
                </a:lnTo>
                <a:lnTo>
                  <a:pt x="30530" y="30540"/>
                </a:lnTo>
                <a:lnTo>
                  <a:pt x="30520" y="30540"/>
                </a:lnTo>
                <a:lnTo>
                  <a:pt x="30520" y="30530"/>
                </a:lnTo>
                <a:lnTo>
                  <a:pt x="30510" y="30530"/>
                </a:lnTo>
                <a:lnTo>
                  <a:pt x="30500" y="30530"/>
                </a:lnTo>
                <a:lnTo>
                  <a:pt x="30490" y="30520"/>
                </a:lnTo>
                <a:lnTo>
                  <a:pt x="30480" y="30520"/>
                </a:lnTo>
                <a:lnTo>
                  <a:pt x="30470" y="30520"/>
                </a:lnTo>
                <a:lnTo>
                  <a:pt x="30460" y="30520"/>
                </a:lnTo>
                <a:lnTo>
                  <a:pt x="30450" y="30510"/>
                </a:lnTo>
                <a:lnTo>
                  <a:pt x="30440" y="30510"/>
                </a:lnTo>
                <a:lnTo>
                  <a:pt x="30440" y="30520"/>
                </a:lnTo>
                <a:lnTo>
                  <a:pt x="30430" y="30520"/>
                </a:lnTo>
                <a:lnTo>
                  <a:pt x="30430" y="30530"/>
                </a:lnTo>
                <a:lnTo>
                  <a:pt x="30440" y="30530"/>
                </a:lnTo>
                <a:lnTo>
                  <a:pt x="30440" y="30540"/>
                </a:lnTo>
                <a:lnTo>
                  <a:pt x="30450" y="30540"/>
                </a:lnTo>
                <a:lnTo>
                  <a:pt x="30450" y="30550"/>
                </a:lnTo>
                <a:lnTo>
                  <a:pt x="30450" y="30560"/>
                </a:lnTo>
                <a:lnTo>
                  <a:pt x="30460" y="30570"/>
                </a:lnTo>
                <a:lnTo>
                  <a:pt x="30460" y="30580"/>
                </a:lnTo>
                <a:lnTo>
                  <a:pt x="30460" y="30590"/>
                </a:lnTo>
                <a:lnTo>
                  <a:pt x="30470" y="30600"/>
                </a:lnTo>
                <a:lnTo>
                  <a:pt x="30480" y="30600"/>
                </a:lnTo>
                <a:lnTo>
                  <a:pt x="30480" y="30610"/>
                </a:lnTo>
                <a:lnTo>
                  <a:pt x="30480" y="30620"/>
                </a:lnTo>
                <a:lnTo>
                  <a:pt x="30480" y="30630"/>
                </a:lnTo>
                <a:lnTo>
                  <a:pt x="30480" y="30640"/>
                </a:lnTo>
                <a:lnTo>
                  <a:pt x="30490" y="30630"/>
                </a:lnTo>
                <a:lnTo>
                  <a:pt x="30490" y="30640"/>
                </a:lnTo>
                <a:lnTo>
                  <a:pt x="30500" y="30640"/>
                </a:lnTo>
                <a:lnTo>
                  <a:pt x="30500" y="30630"/>
                </a:lnTo>
                <a:lnTo>
                  <a:pt x="30510" y="30630"/>
                </a:lnTo>
                <a:lnTo>
                  <a:pt x="30510" y="30640"/>
                </a:lnTo>
                <a:lnTo>
                  <a:pt x="30520" y="30640"/>
                </a:lnTo>
                <a:lnTo>
                  <a:pt x="30520" y="30650"/>
                </a:lnTo>
                <a:lnTo>
                  <a:pt x="30530" y="30650"/>
                </a:lnTo>
                <a:lnTo>
                  <a:pt x="30540" y="30660"/>
                </a:lnTo>
                <a:lnTo>
                  <a:pt x="30530" y="30670"/>
                </a:lnTo>
                <a:lnTo>
                  <a:pt x="30520" y="30670"/>
                </a:lnTo>
                <a:lnTo>
                  <a:pt x="30520" y="30680"/>
                </a:lnTo>
                <a:lnTo>
                  <a:pt x="30520" y="30690"/>
                </a:lnTo>
                <a:lnTo>
                  <a:pt x="30530" y="30690"/>
                </a:lnTo>
                <a:lnTo>
                  <a:pt x="30530" y="30700"/>
                </a:lnTo>
                <a:lnTo>
                  <a:pt x="30520" y="30700"/>
                </a:lnTo>
                <a:lnTo>
                  <a:pt x="30530" y="30710"/>
                </a:lnTo>
                <a:lnTo>
                  <a:pt x="30540" y="30710"/>
                </a:lnTo>
                <a:lnTo>
                  <a:pt x="30550" y="30720"/>
                </a:lnTo>
                <a:lnTo>
                  <a:pt x="30540" y="30730"/>
                </a:lnTo>
                <a:lnTo>
                  <a:pt x="30530" y="30730"/>
                </a:lnTo>
                <a:lnTo>
                  <a:pt x="30530" y="30740"/>
                </a:lnTo>
                <a:lnTo>
                  <a:pt x="30520" y="30740"/>
                </a:lnTo>
                <a:lnTo>
                  <a:pt x="30510" y="30740"/>
                </a:lnTo>
                <a:lnTo>
                  <a:pt x="30500" y="30750"/>
                </a:lnTo>
                <a:lnTo>
                  <a:pt x="30510" y="30750"/>
                </a:lnTo>
                <a:lnTo>
                  <a:pt x="30510" y="30760"/>
                </a:lnTo>
                <a:lnTo>
                  <a:pt x="30520" y="30760"/>
                </a:lnTo>
                <a:lnTo>
                  <a:pt x="30530" y="30760"/>
                </a:lnTo>
                <a:lnTo>
                  <a:pt x="30530" y="30770"/>
                </a:lnTo>
                <a:lnTo>
                  <a:pt x="30530" y="30780"/>
                </a:lnTo>
                <a:lnTo>
                  <a:pt x="30530" y="30790"/>
                </a:lnTo>
                <a:lnTo>
                  <a:pt x="30530" y="30800"/>
                </a:lnTo>
                <a:lnTo>
                  <a:pt x="30530" y="30810"/>
                </a:lnTo>
                <a:lnTo>
                  <a:pt x="30540" y="30810"/>
                </a:lnTo>
                <a:lnTo>
                  <a:pt x="30540" y="30820"/>
                </a:lnTo>
                <a:lnTo>
                  <a:pt x="30540" y="30830"/>
                </a:lnTo>
                <a:lnTo>
                  <a:pt x="30540" y="30840"/>
                </a:lnTo>
                <a:lnTo>
                  <a:pt x="30530" y="30840"/>
                </a:lnTo>
                <a:lnTo>
                  <a:pt x="30530" y="30850"/>
                </a:lnTo>
                <a:lnTo>
                  <a:pt x="30530" y="30860"/>
                </a:lnTo>
                <a:lnTo>
                  <a:pt x="30530" y="30870"/>
                </a:lnTo>
                <a:lnTo>
                  <a:pt x="30530" y="30880"/>
                </a:lnTo>
                <a:lnTo>
                  <a:pt x="30520" y="30890"/>
                </a:lnTo>
                <a:lnTo>
                  <a:pt x="30510" y="30890"/>
                </a:lnTo>
                <a:lnTo>
                  <a:pt x="30510" y="30900"/>
                </a:lnTo>
                <a:lnTo>
                  <a:pt x="30500" y="30900"/>
                </a:lnTo>
                <a:lnTo>
                  <a:pt x="30490" y="30900"/>
                </a:lnTo>
                <a:lnTo>
                  <a:pt x="30490" y="30890"/>
                </a:lnTo>
                <a:lnTo>
                  <a:pt x="30480" y="30890"/>
                </a:lnTo>
                <a:lnTo>
                  <a:pt x="30470" y="30890"/>
                </a:lnTo>
                <a:lnTo>
                  <a:pt x="30470" y="30900"/>
                </a:lnTo>
                <a:lnTo>
                  <a:pt x="30460" y="30900"/>
                </a:lnTo>
                <a:lnTo>
                  <a:pt x="30450" y="30900"/>
                </a:lnTo>
                <a:lnTo>
                  <a:pt x="30440" y="30900"/>
                </a:lnTo>
                <a:lnTo>
                  <a:pt x="30430" y="30900"/>
                </a:lnTo>
                <a:lnTo>
                  <a:pt x="30430" y="30890"/>
                </a:lnTo>
                <a:lnTo>
                  <a:pt x="30420" y="30890"/>
                </a:lnTo>
                <a:lnTo>
                  <a:pt x="30410" y="30880"/>
                </a:lnTo>
                <a:lnTo>
                  <a:pt x="30400" y="30880"/>
                </a:lnTo>
                <a:lnTo>
                  <a:pt x="30390" y="30870"/>
                </a:lnTo>
                <a:lnTo>
                  <a:pt x="30380" y="30870"/>
                </a:lnTo>
                <a:lnTo>
                  <a:pt x="30380" y="30860"/>
                </a:lnTo>
                <a:lnTo>
                  <a:pt x="30370" y="30860"/>
                </a:lnTo>
                <a:lnTo>
                  <a:pt x="30360" y="30850"/>
                </a:lnTo>
                <a:lnTo>
                  <a:pt x="30350" y="30840"/>
                </a:lnTo>
                <a:lnTo>
                  <a:pt x="30340" y="30840"/>
                </a:lnTo>
                <a:lnTo>
                  <a:pt x="30340" y="30830"/>
                </a:lnTo>
                <a:lnTo>
                  <a:pt x="30340" y="30840"/>
                </a:lnTo>
                <a:lnTo>
                  <a:pt x="30340" y="30850"/>
                </a:lnTo>
                <a:lnTo>
                  <a:pt x="30340" y="30860"/>
                </a:lnTo>
                <a:lnTo>
                  <a:pt x="30340" y="30870"/>
                </a:lnTo>
                <a:lnTo>
                  <a:pt x="30330" y="30870"/>
                </a:lnTo>
                <a:lnTo>
                  <a:pt x="30320" y="30870"/>
                </a:lnTo>
                <a:lnTo>
                  <a:pt x="30320" y="30880"/>
                </a:lnTo>
                <a:lnTo>
                  <a:pt x="30320" y="30890"/>
                </a:lnTo>
                <a:lnTo>
                  <a:pt x="30320" y="30900"/>
                </a:lnTo>
                <a:lnTo>
                  <a:pt x="30330" y="30900"/>
                </a:lnTo>
                <a:lnTo>
                  <a:pt x="30340" y="30910"/>
                </a:lnTo>
                <a:lnTo>
                  <a:pt x="30330" y="30910"/>
                </a:lnTo>
                <a:lnTo>
                  <a:pt x="30330" y="30920"/>
                </a:lnTo>
                <a:lnTo>
                  <a:pt x="30340" y="30920"/>
                </a:lnTo>
                <a:lnTo>
                  <a:pt x="30340" y="30930"/>
                </a:lnTo>
                <a:lnTo>
                  <a:pt x="30340" y="30940"/>
                </a:lnTo>
                <a:lnTo>
                  <a:pt x="30350" y="30940"/>
                </a:lnTo>
                <a:lnTo>
                  <a:pt x="30350" y="30950"/>
                </a:lnTo>
                <a:lnTo>
                  <a:pt x="30350" y="30960"/>
                </a:lnTo>
                <a:lnTo>
                  <a:pt x="30340" y="30960"/>
                </a:lnTo>
                <a:lnTo>
                  <a:pt x="30340" y="30970"/>
                </a:lnTo>
                <a:lnTo>
                  <a:pt x="30340" y="30980"/>
                </a:lnTo>
                <a:lnTo>
                  <a:pt x="30340" y="30990"/>
                </a:lnTo>
                <a:lnTo>
                  <a:pt x="30340" y="31000"/>
                </a:lnTo>
                <a:lnTo>
                  <a:pt x="30330" y="31000"/>
                </a:lnTo>
                <a:lnTo>
                  <a:pt x="30320" y="31000"/>
                </a:lnTo>
                <a:lnTo>
                  <a:pt x="30310" y="31000"/>
                </a:lnTo>
                <a:lnTo>
                  <a:pt x="30300" y="31000"/>
                </a:lnTo>
                <a:lnTo>
                  <a:pt x="30300" y="31010"/>
                </a:lnTo>
                <a:lnTo>
                  <a:pt x="30300" y="31020"/>
                </a:lnTo>
                <a:lnTo>
                  <a:pt x="30290" y="31020"/>
                </a:lnTo>
                <a:lnTo>
                  <a:pt x="30290" y="31010"/>
                </a:lnTo>
                <a:lnTo>
                  <a:pt x="30280" y="31010"/>
                </a:lnTo>
                <a:lnTo>
                  <a:pt x="30280" y="31020"/>
                </a:lnTo>
                <a:lnTo>
                  <a:pt x="30270" y="31020"/>
                </a:lnTo>
                <a:lnTo>
                  <a:pt x="30260" y="31020"/>
                </a:lnTo>
                <a:lnTo>
                  <a:pt x="30250" y="31020"/>
                </a:lnTo>
                <a:lnTo>
                  <a:pt x="30250" y="31030"/>
                </a:lnTo>
                <a:lnTo>
                  <a:pt x="30240" y="31030"/>
                </a:lnTo>
                <a:lnTo>
                  <a:pt x="30240" y="31040"/>
                </a:lnTo>
                <a:lnTo>
                  <a:pt x="30230" y="31040"/>
                </a:lnTo>
                <a:lnTo>
                  <a:pt x="30220" y="31040"/>
                </a:lnTo>
                <a:lnTo>
                  <a:pt x="30210" y="31040"/>
                </a:lnTo>
                <a:lnTo>
                  <a:pt x="30220" y="31030"/>
                </a:lnTo>
                <a:lnTo>
                  <a:pt x="30230" y="31030"/>
                </a:lnTo>
                <a:lnTo>
                  <a:pt x="30230" y="31020"/>
                </a:lnTo>
                <a:lnTo>
                  <a:pt x="30230" y="31010"/>
                </a:lnTo>
                <a:lnTo>
                  <a:pt x="30220" y="31010"/>
                </a:lnTo>
                <a:lnTo>
                  <a:pt x="30220" y="31000"/>
                </a:lnTo>
                <a:lnTo>
                  <a:pt x="30220" y="31010"/>
                </a:lnTo>
                <a:lnTo>
                  <a:pt x="30210" y="31010"/>
                </a:lnTo>
                <a:lnTo>
                  <a:pt x="30210" y="31000"/>
                </a:lnTo>
                <a:lnTo>
                  <a:pt x="30200" y="31000"/>
                </a:lnTo>
                <a:lnTo>
                  <a:pt x="30200" y="31010"/>
                </a:lnTo>
                <a:lnTo>
                  <a:pt x="30200" y="31000"/>
                </a:lnTo>
                <a:lnTo>
                  <a:pt x="30190" y="31000"/>
                </a:lnTo>
                <a:lnTo>
                  <a:pt x="30180" y="31000"/>
                </a:lnTo>
                <a:lnTo>
                  <a:pt x="30180" y="31010"/>
                </a:lnTo>
                <a:lnTo>
                  <a:pt x="30180" y="31020"/>
                </a:lnTo>
                <a:lnTo>
                  <a:pt x="30170" y="31020"/>
                </a:lnTo>
                <a:lnTo>
                  <a:pt x="30160" y="31020"/>
                </a:lnTo>
                <a:lnTo>
                  <a:pt x="30150" y="31020"/>
                </a:lnTo>
                <a:lnTo>
                  <a:pt x="30150" y="31030"/>
                </a:lnTo>
                <a:lnTo>
                  <a:pt x="30150" y="31040"/>
                </a:lnTo>
                <a:lnTo>
                  <a:pt x="30150" y="31050"/>
                </a:lnTo>
                <a:lnTo>
                  <a:pt x="30150" y="31060"/>
                </a:lnTo>
                <a:lnTo>
                  <a:pt x="30140" y="31060"/>
                </a:lnTo>
                <a:lnTo>
                  <a:pt x="30130" y="31050"/>
                </a:lnTo>
                <a:lnTo>
                  <a:pt x="30130" y="31060"/>
                </a:lnTo>
                <a:lnTo>
                  <a:pt x="30130" y="31070"/>
                </a:lnTo>
                <a:lnTo>
                  <a:pt x="30120" y="31070"/>
                </a:lnTo>
                <a:lnTo>
                  <a:pt x="30120" y="31080"/>
                </a:lnTo>
                <a:lnTo>
                  <a:pt x="30120" y="31090"/>
                </a:lnTo>
                <a:lnTo>
                  <a:pt x="30130" y="31090"/>
                </a:lnTo>
                <a:lnTo>
                  <a:pt x="30130" y="31100"/>
                </a:lnTo>
                <a:lnTo>
                  <a:pt x="30140" y="31110"/>
                </a:lnTo>
                <a:lnTo>
                  <a:pt x="30150" y="31120"/>
                </a:lnTo>
                <a:lnTo>
                  <a:pt x="30160" y="31120"/>
                </a:lnTo>
                <a:lnTo>
                  <a:pt x="30160" y="31130"/>
                </a:lnTo>
                <a:lnTo>
                  <a:pt x="30150" y="31130"/>
                </a:lnTo>
                <a:lnTo>
                  <a:pt x="30150" y="31140"/>
                </a:lnTo>
                <a:lnTo>
                  <a:pt x="30160" y="31140"/>
                </a:lnTo>
                <a:lnTo>
                  <a:pt x="30150" y="31140"/>
                </a:lnTo>
                <a:lnTo>
                  <a:pt x="30150" y="31150"/>
                </a:lnTo>
                <a:lnTo>
                  <a:pt x="30150" y="31140"/>
                </a:lnTo>
                <a:lnTo>
                  <a:pt x="30140" y="31140"/>
                </a:lnTo>
                <a:lnTo>
                  <a:pt x="30130" y="31140"/>
                </a:lnTo>
                <a:lnTo>
                  <a:pt x="30120" y="31140"/>
                </a:lnTo>
                <a:lnTo>
                  <a:pt x="30110" y="31140"/>
                </a:lnTo>
                <a:lnTo>
                  <a:pt x="30110" y="31150"/>
                </a:lnTo>
                <a:lnTo>
                  <a:pt x="30100" y="31150"/>
                </a:lnTo>
                <a:lnTo>
                  <a:pt x="30100" y="31160"/>
                </a:lnTo>
                <a:lnTo>
                  <a:pt x="30100" y="31170"/>
                </a:lnTo>
                <a:lnTo>
                  <a:pt x="30090" y="31170"/>
                </a:lnTo>
                <a:lnTo>
                  <a:pt x="30090" y="31160"/>
                </a:lnTo>
                <a:lnTo>
                  <a:pt x="30090" y="31170"/>
                </a:lnTo>
                <a:lnTo>
                  <a:pt x="30050" y="31190"/>
                </a:lnTo>
                <a:lnTo>
                  <a:pt x="29970" y="31220"/>
                </a:lnTo>
                <a:lnTo>
                  <a:pt x="29660" y="30810"/>
                </a:lnTo>
                <a:lnTo>
                  <a:pt x="28600" y="31390"/>
                </a:lnTo>
                <a:lnTo>
                  <a:pt x="28290" y="31570"/>
                </a:lnTo>
                <a:lnTo>
                  <a:pt x="28270" y="31550"/>
                </a:lnTo>
                <a:lnTo>
                  <a:pt x="28260" y="31540"/>
                </a:lnTo>
                <a:lnTo>
                  <a:pt x="28250" y="31540"/>
                </a:lnTo>
                <a:lnTo>
                  <a:pt x="28230" y="31540"/>
                </a:lnTo>
                <a:lnTo>
                  <a:pt x="28210" y="31540"/>
                </a:lnTo>
                <a:lnTo>
                  <a:pt x="28160" y="31550"/>
                </a:lnTo>
                <a:lnTo>
                  <a:pt x="28140" y="31540"/>
                </a:lnTo>
                <a:lnTo>
                  <a:pt x="28120" y="31540"/>
                </a:lnTo>
                <a:lnTo>
                  <a:pt x="28090" y="31530"/>
                </a:lnTo>
                <a:lnTo>
                  <a:pt x="28080" y="31520"/>
                </a:lnTo>
                <a:lnTo>
                  <a:pt x="28070" y="31500"/>
                </a:lnTo>
                <a:lnTo>
                  <a:pt x="28040" y="31440"/>
                </a:lnTo>
                <a:lnTo>
                  <a:pt x="28030" y="31440"/>
                </a:lnTo>
                <a:lnTo>
                  <a:pt x="27980" y="31420"/>
                </a:lnTo>
                <a:lnTo>
                  <a:pt x="27950" y="31410"/>
                </a:lnTo>
                <a:lnTo>
                  <a:pt x="27930" y="31400"/>
                </a:lnTo>
                <a:lnTo>
                  <a:pt x="27790" y="31520"/>
                </a:lnTo>
                <a:lnTo>
                  <a:pt x="27610" y="31580"/>
                </a:lnTo>
                <a:lnTo>
                  <a:pt x="27490" y="31680"/>
                </a:lnTo>
                <a:lnTo>
                  <a:pt x="27480" y="31690"/>
                </a:lnTo>
                <a:lnTo>
                  <a:pt x="27450" y="31710"/>
                </a:lnTo>
                <a:lnTo>
                  <a:pt x="27450" y="31970"/>
                </a:lnTo>
                <a:lnTo>
                  <a:pt x="27350" y="31860"/>
                </a:lnTo>
                <a:lnTo>
                  <a:pt x="27080" y="31550"/>
                </a:lnTo>
                <a:lnTo>
                  <a:pt x="26950" y="31650"/>
                </a:lnTo>
                <a:lnTo>
                  <a:pt x="26900" y="31690"/>
                </a:lnTo>
                <a:lnTo>
                  <a:pt x="26860" y="31710"/>
                </a:lnTo>
                <a:lnTo>
                  <a:pt x="26660" y="31670"/>
                </a:lnTo>
                <a:lnTo>
                  <a:pt x="26480" y="31490"/>
                </a:lnTo>
                <a:lnTo>
                  <a:pt x="26540" y="31430"/>
                </a:lnTo>
                <a:lnTo>
                  <a:pt x="26560" y="31310"/>
                </a:lnTo>
                <a:lnTo>
                  <a:pt x="26320" y="31030"/>
                </a:lnTo>
                <a:lnTo>
                  <a:pt x="26240" y="30940"/>
                </a:lnTo>
                <a:lnTo>
                  <a:pt x="26090" y="30770"/>
                </a:lnTo>
                <a:lnTo>
                  <a:pt x="25810" y="30880"/>
                </a:lnTo>
                <a:lnTo>
                  <a:pt x="25810" y="30800"/>
                </a:lnTo>
                <a:lnTo>
                  <a:pt x="25590" y="30920"/>
                </a:lnTo>
                <a:lnTo>
                  <a:pt x="25580" y="30730"/>
                </a:lnTo>
                <a:lnTo>
                  <a:pt x="25430" y="30720"/>
                </a:lnTo>
                <a:lnTo>
                  <a:pt x="25330" y="31010"/>
                </a:lnTo>
                <a:lnTo>
                  <a:pt x="25500" y="31110"/>
                </a:lnTo>
                <a:lnTo>
                  <a:pt x="25480" y="31120"/>
                </a:lnTo>
                <a:lnTo>
                  <a:pt x="25350" y="31170"/>
                </a:lnTo>
                <a:lnTo>
                  <a:pt x="25230" y="31180"/>
                </a:lnTo>
                <a:lnTo>
                  <a:pt x="25140" y="31160"/>
                </a:lnTo>
                <a:lnTo>
                  <a:pt x="25050" y="31180"/>
                </a:lnTo>
                <a:lnTo>
                  <a:pt x="25020" y="31210"/>
                </a:lnTo>
                <a:lnTo>
                  <a:pt x="25000" y="31260"/>
                </a:lnTo>
                <a:lnTo>
                  <a:pt x="25010" y="31300"/>
                </a:lnTo>
                <a:lnTo>
                  <a:pt x="25110" y="31420"/>
                </a:lnTo>
                <a:lnTo>
                  <a:pt x="25080" y="31460"/>
                </a:lnTo>
                <a:lnTo>
                  <a:pt x="25140" y="31470"/>
                </a:lnTo>
                <a:lnTo>
                  <a:pt x="25180" y="31450"/>
                </a:lnTo>
                <a:lnTo>
                  <a:pt x="25300" y="31480"/>
                </a:lnTo>
                <a:lnTo>
                  <a:pt x="25240" y="31560"/>
                </a:lnTo>
                <a:lnTo>
                  <a:pt x="25320" y="31610"/>
                </a:lnTo>
                <a:lnTo>
                  <a:pt x="25380" y="31560"/>
                </a:lnTo>
                <a:lnTo>
                  <a:pt x="25480" y="31580"/>
                </a:lnTo>
                <a:lnTo>
                  <a:pt x="25380" y="31700"/>
                </a:lnTo>
                <a:lnTo>
                  <a:pt x="25470" y="31760"/>
                </a:lnTo>
                <a:lnTo>
                  <a:pt x="25630" y="31760"/>
                </a:lnTo>
                <a:lnTo>
                  <a:pt x="25630" y="31980"/>
                </a:lnTo>
                <a:lnTo>
                  <a:pt x="25580" y="31980"/>
                </a:lnTo>
                <a:lnTo>
                  <a:pt x="25750" y="32200"/>
                </a:lnTo>
                <a:lnTo>
                  <a:pt x="24860" y="32930"/>
                </a:lnTo>
                <a:lnTo>
                  <a:pt x="24640" y="32680"/>
                </a:lnTo>
                <a:lnTo>
                  <a:pt x="24610" y="32710"/>
                </a:lnTo>
                <a:lnTo>
                  <a:pt x="24550" y="32680"/>
                </a:lnTo>
                <a:lnTo>
                  <a:pt x="24540" y="32570"/>
                </a:lnTo>
                <a:lnTo>
                  <a:pt x="24400" y="32520"/>
                </a:lnTo>
                <a:lnTo>
                  <a:pt x="24400" y="32590"/>
                </a:lnTo>
                <a:lnTo>
                  <a:pt x="24350" y="32550"/>
                </a:lnTo>
                <a:lnTo>
                  <a:pt x="23870" y="32940"/>
                </a:lnTo>
                <a:lnTo>
                  <a:pt x="23510" y="33240"/>
                </a:lnTo>
                <a:lnTo>
                  <a:pt x="23230" y="32870"/>
                </a:lnTo>
                <a:lnTo>
                  <a:pt x="23080" y="33230"/>
                </a:lnTo>
                <a:lnTo>
                  <a:pt x="23030" y="33270"/>
                </a:lnTo>
                <a:lnTo>
                  <a:pt x="23020" y="33300"/>
                </a:lnTo>
                <a:lnTo>
                  <a:pt x="23020" y="33350"/>
                </a:lnTo>
                <a:lnTo>
                  <a:pt x="22960" y="33340"/>
                </a:lnTo>
                <a:lnTo>
                  <a:pt x="22910" y="33320"/>
                </a:lnTo>
                <a:lnTo>
                  <a:pt x="22860" y="33320"/>
                </a:lnTo>
                <a:lnTo>
                  <a:pt x="22820" y="33330"/>
                </a:lnTo>
                <a:lnTo>
                  <a:pt x="22730" y="33420"/>
                </a:lnTo>
                <a:lnTo>
                  <a:pt x="22690" y="33440"/>
                </a:lnTo>
                <a:lnTo>
                  <a:pt x="22640" y="33450"/>
                </a:lnTo>
                <a:lnTo>
                  <a:pt x="22560" y="33430"/>
                </a:lnTo>
                <a:lnTo>
                  <a:pt x="22510" y="33400"/>
                </a:lnTo>
                <a:lnTo>
                  <a:pt x="22410" y="33190"/>
                </a:lnTo>
                <a:lnTo>
                  <a:pt x="22380" y="33130"/>
                </a:lnTo>
                <a:lnTo>
                  <a:pt x="22340" y="33100"/>
                </a:lnTo>
                <a:lnTo>
                  <a:pt x="22300" y="33080"/>
                </a:lnTo>
                <a:lnTo>
                  <a:pt x="22270" y="33080"/>
                </a:lnTo>
                <a:lnTo>
                  <a:pt x="22120" y="33130"/>
                </a:lnTo>
                <a:lnTo>
                  <a:pt x="22090" y="33140"/>
                </a:lnTo>
                <a:lnTo>
                  <a:pt x="22070" y="33160"/>
                </a:lnTo>
                <a:lnTo>
                  <a:pt x="22040" y="33180"/>
                </a:lnTo>
                <a:lnTo>
                  <a:pt x="22020" y="33180"/>
                </a:lnTo>
                <a:lnTo>
                  <a:pt x="21980" y="33180"/>
                </a:lnTo>
                <a:lnTo>
                  <a:pt x="21940" y="33130"/>
                </a:lnTo>
                <a:lnTo>
                  <a:pt x="21890" y="33010"/>
                </a:lnTo>
                <a:lnTo>
                  <a:pt x="21880" y="32950"/>
                </a:lnTo>
                <a:lnTo>
                  <a:pt x="21880" y="32920"/>
                </a:lnTo>
                <a:lnTo>
                  <a:pt x="21880" y="32910"/>
                </a:lnTo>
                <a:lnTo>
                  <a:pt x="21870" y="32890"/>
                </a:lnTo>
                <a:lnTo>
                  <a:pt x="21840" y="32890"/>
                </a:lnTo>
                <a:lnTo>
                  <a:pt x="21800" y="32900"/>
                </a:lnTo>
                <a:lnTo>
                  <a:pt x="21780" y="32900"/>
                </a:lnTo>
                <a:lnTo>
                  <a:pt x="21750" y="32900"/>
                </a:lnTo>
                <a:lnTo>
                  <a:pt x="21660" y="32870"/>
                </a:lnTo>
                <a:lnTo>
                  <a:pt x="21620" y="32860"/>
                </a:lnTo>
                <a:lnTo>
                  <a:pt x="21600" y="32840"/>
                </a:lnTo>
                <a:lnTo>
                  <a:pt x="21600" y="32830"/>
                </a:lnTo>
                <a:lnTo>
                  <a:pt x="21610" y="32820"/>
                </a:lnTo>
                <a:lnTo>
                  <a:pt x="21620" y="32810"/>
                </a:lnTo>
                <a:lnTo>
                  <a:pt x="21670" y="32790"/>
                </a:lnTo>
                <a:lnTo>
                  <a:pt x="21690" y="32770"/>
                </a:lnTo>
                <a:lnTo>
                  <a:pt x="21710" y="32730"/>
                </a:lnTo>
                <a:lnTo>
                  <a:pt x="21720" y="32680"/>
                </a:lnTo>
                <a:lnTo>
                  <a:pt x="21720" y="32640"/>
                </a:lnTo>
                <a:lnTo>
                  <a:pt x="21710" y="32620"/>
                </a:lnTo>
                <a:lnTo>
                  <a:pt x="21690" y="32600"/>
                </a:lnTo>
                <a:lnTo>
                  <a:pt x="21680" y="32570"/>
                </a:lnTo>
                <a:lnTo>
                  <a:pt x="21690" y="32530"/>
                </a:lnTo>
                <a:lnTo>
                  <a:pt x="21680" y="32500"/>
                </a:lnTo>
                <a:lnTo>
                  <a:pt x="21680" y="32480"/>
                </a:lnTo>
                <a:lnTo>
                  <a:pt x="21680" y="32470"/>
                </a:lnTo>
                <a:lnTo>
                  <a:pt x="21670" y="32460"/>
                </a:lnTo>
                <a:lnTo>
                  <a:pt x="21660" y="32460"/>
                </a:lnTo>
                <a:lnTo>
                  <a:pt x="21630" y="32470"/>
                </a:lnTo>
                <a:lnTo>
                  <a:pt x="21580" y="32470"/>
                </a:lnTo>
                <a:lnTo>
                  <a:pt x="21560" y="32480"/>
                </a:lnTo>
                <a:lnTo>
                  <a:pt x="21490" y="32600"/>
                </a:lnTo>
                <a:lnTo>
                  <a:pt x="21430" y="32590"/>
                </a:lnTo>
                <a:lnTo>
                  <a:pt x="21380" y="32630"/>
                </a:lnTo>
                <a:lnTo>
                  <a:pt x="21320" y="32640"/>
                </a:lnTo>
                <a:lnTo>
                  <a:pt x="21270" y="32600"/>
                </a:lnTo>
                <a:lnTo>
                  <a:pt x="21180" y="32590"/>
                </a:lnTo>
                <a:lnTo>
                  <a:pt x="21100" y="32510"/>
                </a:lnTo>
                <a:lnTo>
                  <a:pt x="21060" y="32520"/>
                </a:lnTo>
                <a:lnTo>
                  <a:pt x="20980" y="32480"/>
                </a:lnTo>
                <a:lnTo>
                  <a:pt x="20960" y="32440"/>
                </a:lnTo>
                <a:lnTo>
                  <a:pt x="21020" y="32400"/>
                </a:lnTo>
                <a:lnTo>
                  <a:pt x="21110" y="32360"/>
                </a:lnTo>
                <a:lnTo>
                  <a:pt x="21120" y="32340"/>
                </a:lnTo>
                <a:lnTo>
                  <a:pt x="21140" y="32210"/>
                </a:lnTo>
                <a:lnTo>
                  <a:pt x="21140" y="32140"/>
                </a:lnTo>
                <a:lnTo>
                  <a:pt x="21090" y="32060"/>
                </a:lnTo>
                <a:lnTo>
                  <a:pt x="21050" y="32040"/>
                </a:lnTo>
                <a:lnTo>
                  <a:pt x="20960" y="32130"/>
                </a:lnTo>
                <a:lnTo>
                  <a:pt x="20960" y="32190"/>
                </a:lnTo>
                <a:lnTo>
                  <a:pt x="20850" y="32200"/>
                </a:lnTo>
                <a:lnTo>
                  <a:pt x="20820" y="31740"/>
                </a:lnTo>
                <a:lnTo>
                  <a:pt x="20360" y="31780"/>
                </a:lnTo>
                <a:lnTo>
                  <a:pt x="19560" y="31410"/>
                </a:lnTo>
                <a:lnTo>
                  <a:pt x="18820" y="31770"/>
                </a:lnTo>
                <a:lnTo>
                  <a:pt x="18740" y="30990"/>
                </a:lnTo>
                <a:lnTo>
                  <a:pt x="18720" y="30980"/>
                </a:lnTo>
                <a:lnTo>
                  <a:pt x="18720" y="30750"/>
                </a:lnTo>
                <a:lnTo>
                  <a:pt x="18700" y="30660"/>
                </a:lnTo>
                <a:lnTo>
                  <a:pt x="18700" y="30610"/>
                </a:lnTo>
                <a:lnTo>
                  <a:pt x="18740" y="30590"/>
                </a:lnTo>
                <a:lnTo>
                  <a:pt x="18650" y="30280"/>
                </a:lnTo>
                <a:lnTo>
                  <a:pt x="18630" y="30220"/>
                </a:lnTo>
                <a:lnTo>
                  <a:pt x="18620" y="30180"/>
                </a:lnTo>
                <a:lnTo>
                  <a:pt x="18590" y="30040"/>
                </a:lnTo>
                <a:lnTo>
                  <a:pt x="18540" y="29880"/>
                </a:lnTo>
                <a:lnTo>
                  <a:pt x="18530" y="29870"/>
                </a:lnTo>
                <a:lnTo>
                  <a:pt x="18530" y="29840"/>
                </a:lnTo>
                <a:lnTo>
                  <a:pt x="18490" y="29730"/>
                </a:lnTo>
                <a:lnTo>
                  <a:pt x="18480" y="29680"/>
                </a:lnTo>
                <a:lnTo>
                  <a:pt x="18440" y="29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