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Siauliu Miestas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iauliu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0130" y="18680"/>
                </a:moveTo>
                <a:lnTo>
                  <a:pt x="39910" y="18420"/>
                </a:lnTo>
                <a:lnTo>
                  <a:pt x="40080" y="18240"/>
                </a:lnTo>
                <a:lnTo>
                  <a:pt x="40050" y="18180"/>
                </a:lnTo>
                <a:lnTo>
                  <a:pt x="40080" y="18170"/>
                </a:lnTo>
                <a:lnTo>
                  <a:pt x="40060" y="18140"/>
                </a:lnTo>
                <a:lnTo>
                  <a:pt x="40170" y="18090"/>
                </a:lnTo>
                <a:lnTo>
                  <a:pt x="40170" y="18100"/>
                </a:lnTo>
                <a:lnTo>
                  <a:pt x="40190" y="18090"/>
                </a:lnTo>
                <a:lnTo>
                  <a:pt x="40200" y="18110"/>
                </a:lnTo>
                <a:lnTo>
                  <a:pt x="40210" y="18100"/>
                </a:lnTo>
                <a:lnTo>
                  <a:pt x="40240" y="18160"/>
                </a:lnTo>
                <a:lnTo>
                  <a:pt x="40580" y="17980"/>
                </a:lnTo>
                <a:lnTo>
                  <a:pt x="40540" y="17920"/>
                </a:lnTo>
                <a:lnTo>
                  <a:pt x="40590" y="17900"/>
                </a:lnTo>
                <a:lnTo>
                  <a:pt x="40570" y="17870"/>
                </a:lnTo>
                <a:lnTo>
                  <a:pt x="40670" y="17820"/>
                </a:lnTo>
                <a:lnTo>
                  <a:pt x="40710" y="17890"/>
                </a:lnTo>
                <a:lnTo>
                  <a:pt x="40780" y="17840"/>
                </a:lnTo>
                <a:lnTo>
                  <a:pt x="40750" y="17790"/>
                </a:lnTo>
                <a:lnTo>
                  <a:pt x="40730" y="17730"/>
                </a:lnTo>
                <a:lnTo>
                  <a:pt x="40700" y="17650"/>
                </a:lnTo>
                <a:lnTo>
                  <a:pt x="40690" y="17610"/>
                </a:lnTo>
                <a:lnTo>
                  <a:pt x="40660" y="17530"/>
                </a:lnTo>
                <a:lnTo>
                  <a:pt x="40670" y="17510"/>
                </a:lnTo>
                <a:lnTo>
                  <a:pt x="40700" y="17450"/>
                </a:lnTo>
                <a:lnTo>
                  <a:pt x="40720" y="17420"/>
                </a:lnTo>
                <a:lnTo>
                  <a:pt x="40800" y="17300"/>
                </a:lnTo>
                <a:lnTo>
                  <a:pt x="40740" y="17250"/>
                </a:lnTo>
                <a:lnTo>
                  <a:pt x="40750" y="17230"/>
                </a:lnTo>
                <a:lnTo>
                  <a:pt x="40670" y="17170"/>
                </a:lnTo>
                <a:lnTo>
                  <a:pt x="40580" y="17110"/>
                </a:lnTo>
                <a:lnTo>
                  <a:pt x="40710" y="16940"/>
                </a:lnTo>
                <a:lnTo>
                  <a:pt x="40870" y="17040"/>
                </a:lnTo>
                <a:lnTo>
                  <a:pt x="40900" y="17000"/>
                </a:lnTo>
                <a:lnTo>
                  <a:pt x="40870" y="16970"/>
                </a:lnTo>
                <a:lnTo>
                  <a:pt x="40890" y="16900"/>
                </a:lnTo>
                <a:lnTo>
                  <a:pt x="40930" y="16840"/>
                </a:lnTo>
                <a:lnTo>
                  <a:pt x="41050" y="16930"/>
                </a:lnTo>
                <a:lnTo>
                  <a:pt x="41130" y="16800"/>
                </a:lnTo>
                <a:lnTo>
                  <a:pt x="41090" y="16770"/>
                </a:lnTo>
                <a:lnTo>
                  <a:pt x="41180" y="16730"/>
                </a:lnTo>
                <a:lnTo>
                  <a:pt x="41220" y="16680"/>
                </a:lnTo>
                <a:lnTo>
                  <a:pt x="41300" y="16740"/>
                </a:lnTo>
                <a:lnTo>
                  <a:pt x="41320" y="16700"/>
                </a:lnTo>
                <a:lnTo>
                  <a:pt x="41340" y="16710"/>
                </a:lnTo>
                <a:lnTo>
                  <a:pt x="41330" y="16720"/>
                </a:lnTo>
                <a:lnTo>
                  <a:pt x="41360" y="16740"/>
                </a:lnTo>
                <a:lnTo>
                  <a:pt x="41410" y="16650"/>
                </a:lnTo>
                <a:lnTo>
                  <a:pt x="41440" y="16670"/>
                </a:lnTo>
                <a:lnTo>
                  <a:pt x="41440" y="16690"/>
                </a:lnTo>
                <a:lnTo>
                  <a:pt x="41390" y="16790"/>
                </a:lnTo>
                <a:lnTo>
                  <a:pt x="41520" y="16760"/>
                </a:lnTo>
                <a:lnTo>
                  <a:pt x="41530" y="16780"/>
                </a:lnTo>
                <a:lnTo>
                  <a:pt x="41540" y="16780"/>
                </a:lnTo>
                <a:lnTo>
                  <a:pt x="41570" y="16760"/>
                </a:lnTo>
                <a:lnTo>
                  <a:pt x="41740" y="16880"/>
                </a:lnTo>
                <a:lnTo>
                  <a:pt x="41720" y="16910"/>
                </a:lnTo>
                <a:lnTo>
                  <a:pt x="41740" y="16930"/>
                </a:lnTo>
                <a:lnTo>
                  <a:pt x="41870" y="16690"/>
                </a:lnTo>
                <a:lnTo>
                  <a:pt x="41940" y="16730"/>
                </a:lnTo>
                <a:lnTo>
                  <a:pt x="41920" y="16780"/>
                </a:lnTo>
                <a:lnTo>
                  <a:pt x="41940" y="16790"/>
                </a:lnTo>
                <a:lnTo>
                  <a:pt x="41920" y="16850"/>
                </a:lnTo>
                <a:lnTo>
                  <a:pt x="41840" y="16930"/>
                </a:lnTo>
                <a:lnTo>
                  <a:pt x="41800" y="16900"/>
                </a:lnTo>
                <a:lnTo>
                  <a:pt x="41770" y="16960"/>
                </a:lnTo>
                <a:lnTo>
                  <a:pt x="41740" y="16950"/>
                </a:lnTo>
                <a:lnTo>
                  <a:pt x="41670" y="17070"/>
                </a:lnTo>
                <a:lnTo>
                  <a:pt x="41740" y="17090"/>
                </a:lnTo>
                <a:lnTo>
                  <a:pt x="41720" y="17190"/>
                </a:lnTo>
                <a:lnTo>
                  <a:pt x="41700" y="17350"/>
                </a:lnTo>
                <a:lnTo>
                  <a:pt x="41780" y="17410"/>
                </a:lnTo>
                <a:lnTo>
                  <a:pt x="41790" y="17470"/>
                </a:lnTo>
                <a:lnTo>
                  <a:pt x="41800" y="17720"/>
                </a:lnTo>
                <a:lnTo>
                  <a:pt x="41850" y="17730"/>
                </a:lnTo>
                <a:lnTo>
                  <a:pt x="41910" y="17740"/>
                </a:lnTo>
                <a:lnTo>
                  <a:pt x="41940" y="17760"/>
                </a:lnTo>
                <a:lnTo>
                  <a:pt x="41980" y="17710"/>
                </a:lnTo>
                <a:lnTo>
                  <a:pt x="42000" y="17710"/>
                </a:lnTo>
                <a:lnTo>
                  <a:pt x="42070" y="17760"/>
                </a:lnTo>
                <a:lnTo>
                  <a:pt x="42050" y="17800"/>
                </a:lnTo>
                <a:lnTo>
                  <a:pt x="42080" y="17810"/>
                </a:lnTo>
                <a:lnTo>
                  <a:pt x="42100" y="17860"/>
                </a:lnTo>
                <a:lnTo>
                  <a:pt x="42090" y="17970"/>
                </a:lnTo>
                <a:lnTo>
                  <a:pt x="41950" y="17980"/>
                </a:lnTo>
                <a:lnTo>
                  <a:pt x="41940" y="18040"/>
                </a:lnTo>
                <a:lnTo>
                  <a:pt x="41980" y="18060"/>
                </a:lnTo>
                <a:lnTo>
                  <a:pt x="41970" y="18090"/>
                </a:lnTo>
                <a:lnTo>
                  <a:pt x="41990" y="18100"/>
                </a:lnTo>
                <a:lnTo>
                  <a:pt x="41960" y="18130"/>
                </a:lnTo>
                <a:lnTo>
                  <a:pt x="42030" y="18190"/>
                </a:lnTo>
                <a:lnTo>
                  <a:pt x="42070" y="18150"/>
                </a:lnTo>
                <a:lnTo>
                  <a:pt x="42060" y="18140"/>
                </a:lnTo>
                <a:lnTo>
                  <a:pt x="42080" y="18130"/>
                </a:lnTo>
                <a:lnTo>
                  <a:pt x="42090" y="18140"/>
                </a:lnTo>
                <a:lnTo>
                  <a:pt x="42080" y="18150"/>
                </a:lnTo>
                <a:lnTo>
                  <a:pt x="42150" y="18270"/>
                </a:lnTo>
                <a:lnTo>
                  <a:pt x="42260" y="18230"/>
                </a:lnTo>
                <a:lnTo>
                  <a:pt x="42280" y="18190"/>
                </a:lnTo>
                <a:lnTo>
                  <a:pt x="42400" y="18210"/>
                </a:lnTo>
                <a:lnTo>
                  <a:pt x="42430" y="18220"/>
                </a:lnTo>
                <a:lnTo>
                  <a:pt x="42430" y="18240"/>
                </a:lnTo>
                <a:lnTo>
                  <a:pt x="42420" y="18290"/>
                </a:lnTo>
                <a:lnTo>
                  <a:pt x="42480" y="18310"/>
                </a:lnTo>
                <a:lnTo>
                  <a:pt x="42630" y="18420"/>
                </a:lnTo>
                <a:lnTo>
                  <a:pt x="42680" y="18530"/>
                </a:lnTo>
                <a:lnTo>
                  <a:pt x="42740" y="18580"/>
                </a:lnTo>
                <a:lnTo>
                  <a:pt x="42780" y="18630"/>
                </a:lnTo>
                <a:lnTo>
                  <a:pt x="42750" y="18660"/>
                </a:lnTo>
                <a:lnTo>
                  <a:pt x="42780" y="18690"/>
                </a:lnTo>
                <a:lnTo>
                  <a:pt x="42860" y="18680"/>
                </a:lnTo>
                <a:lnTo>
                  <a:pt x="42910" y="18760"/>
                </a:lnTo>
                <a:lnTo>
                  <a:pt x="42890" y="18790"/>
                </a:lnTo>
                <a:lnTo>
                  <a:pt x="42870" y="18810"/>
                </a:lnTo>
                <a:lnTo>
                  <a:pt x="42990" y="18910"/>
                </a:lnTo>
                <a:lnTo>
                  <a:pt x="43030" y="19010"/>
                </a:lnTo>
                <a:lnTo>
                  <a:pt x="42900" y="19230"/>
                </a:lnTo>
                <a:lnTo>
                  <a:pt x="42870" y="19280"/>
                </a:lnTo>
                <a:lnTo>
                  <a:pt x="42850" y="19300"/>
                </a:lnTo>
                <a:lnTo>
                  <a:pt x="42880" y="19330"/>
                </a:lnTo>
                <a:lnTo>
                  <a:pt x="42900" y="19370"/>
                </a:lnTo>
                <a:lnTo>
                  <a:pt x="42870" y="19390"/>
                </a:lnTo>
                <a:lnTo>
                  <a:pt x="42830" y="19330"/>
                </a:lnTo>
                <a:lnTo>
                  <a:pt x="42740" y="19330"/>
                </a:lnTo>
                <a:lnTo>
                  <a:pt x="42650" y="19250"/>
                </a:lnTo>
                <a:lnTo>
                  <a:pt x="42630" y="19270"/>
                </a:lnTo>
                <a:lnTo>
                  <a:pt x="42580" y="19290"/>
                </a:lnTo>
                <a:lnTo>
                  <a:pt x="42550" y="19250"/>
                </a:lnTo>
                <a:lnTo>
                  <a:pt x="42510" y="19280"/>
                </a:lnTo>
                <a:lnTo>
                  <a:pt x="42460" y="19350"/>
                </a:lnTo>
                <a:lnTo>
                  <a:pt x="42410" y="19310"/>
                </a:lnTo>
                <a:lnTo>
                  <a:pt x="42390" y="19340"/>
                </a:lnTo>
                <a:lnTo>
                  <a:pt x="42350" y="19390"/>
                </a:lnTo>
                <a:lnTo>
                  <a:pt x="42120" y="19110"/>
                </a:lnTo>
                <a:lnTo>
                  <a:pt x="42090" y="19150"/>
                </a:lnTo>
                <a:lnTo>
                  <a:pt x="42020" y="19160"/>
                </a:lnTo>
                <a:lnTo>
                  <a:pt x="41980" y="19220"/>
                </a:lnTo>
                <a:lnTo>
                  <a:pt x="42000" y="19230"/>
                </a:lnTo>
                <a:lnTo>
                  <a:pt x="41990" y="19250"/>
                </a:lnTo>
                <a:lnTo>
                  <a:pt x="41970" y="19320"/>
                </a:lnTo>
                <a:lnTo>
                  <a:pt x="42010" y="19310"/>
                </a:lnTo>
                <a:lnTo>
                  <a:pt x="42020" y="19370"/>
                </a:lnTo>
                <a:lnTo>
                  <a:pt x="42030" y="19400"/>
                </a:lnTo>
                <a:lnTo>
                  <a:pt x="42030" y="19410"/>
                </a:lnTo>
                <a:lnTo>
                  <a:pt x="42030" y="19480"/>
                </a:lnTo>
                <a:lnTo>
                  <a:pt x="41970" y="19500"/>
                </a:lnTo>
                <a:lnTo>
                  <a:pt x="41940" y="19500"/>
                </a:lnTo>
                <a:lnTo>
                  <a:pt x="41900" y="19510"/>
                </a:lnTo>
                <a:lnTo>
                  <a:pt x="41900" y="19480"/>
                </a:lnTo>
                <a:lnTo>
                  <a:pt x="41900" y="19460"/>
                </a:lnTo>
                <a:lnTo>
                  <a:pt x="41750" y="19420"/>
                </a:lnTo>
                <a:lnTo>
                  <a:pt x="41730" y="19490"/>
                </a:lnTo>
                <a:lnTo>
                  <a:pt x="41710" y="19490"/>
                </a:lnTo>
                <a:lnTo>
                  <a:pt x="41720" y="19480"/>
                </a:lnTo>
                <a:lnTo>
                  <a:pt x="41720" y="19460"/>
                </a:lnTo>
                <a:lnTo>
                  <a:pt x="41700" y="19450"/>
                </a:lnTo>
                <a:lnTo>
                  <a:pt x="41690" y="19450"/>
                </a:lnTo>
                <a:lnTo>
                  <a:pt x="41670" y="19530"/>
                </a:lnTo>
                <a:lnTo>
                  <a:pt x="41720" y="19540"/>
                </a:lnTo>
                <a:lnTo>
                  <a:pt x="41610" y="19930"/>
                </a:lnTo>
                <a:lnTo>
                  <a:pt x="41560" y="19910"/>
                </a:lnTo>
                <a:lnTo>
                  <a:pt x="41480" y="20130"/>
                </a:lnTo>
                <a:lnTo>
                  <a:pt x="41470" y="20190"/>
                </a:lnTo>
                <a:lnTo>
                  <a:pt x="41450" y="20260"/>
                </a:lnTo>
                <a:lnTo>
                  <a:pt x="41350" y="20250"/>
                </a:lnTo>
                <a:lnTo>
                  <a:pt x="41370" y="20150"/>
                </a:lnTo>
                <a:lnTo>
                  <a:pt x="41340" y="20150"/>
                </a:lnTo>
                <a:lnTo>
                  <a:pt x="41310" y="20130"/>
                </a:lnTo>
                <a:lnTo>
                  <a:pt x="41270" y="20090"/>
                </a:lnTo>
                <a:lnTo>
                  <a:pt x="41250" y="20090"/>
                </a:lnTo>
                <a:lnTo>
                  <a:pt x="41240" y="20090"/>
                </a:lnTo>
                <a:lnTo>
                  <a:pt x="41230" y="20090"/>
                </a:lnTo>
                <a:lnTo>
                  <a:pt x="41220" y="20100"/>
                </a:lnTo>
                <a:lnTo>
                  <a:pt x="41150" y="20100"/>
                </a:lnTo>
                <a:lnTo>
                  <a:pt x="41130" y="20090"/>
                </a:lnTo>
                <a:lnTo>
                  <a:pt x="41110" y="20080"/>
                </a:lnTo>
                <a:lnTo>
                  <a:pt x="41090" y="20070"/>
                </a:lnTo>
                <a:lnTo>
                  <a:pt x="41070" y="20050"/>
                </a:lnTo>
                <a:lnTo>
                  <a:pt x="41040" y="20040"/>
                </a:lnTo>
                <a:lnTo>
                  <a:pt x="41030" y="20030"/>
                </a:lnTo>
                <a:lnTo>
                  <a:pt x="41020" y="20010"/>
                </a:lnTo>
                <a:lnTo>
                  <a:pt x="41000" y="20000"/>
                </a:lnTo>
                <a:lnTo>
                  <a:pt x="40990" y="20010"/>
                </a:lnTo>
                <a:lnTo>
                  <a:pt x="40960" y="19980"/>
                </a:lnTo>
                <a:lnTo>
                  <a:pt x="40910" y="19970"/>
                </a:lnTo>
                <a:lnTo>
                  <a:pt x="40870" y="19950"/>
                </a:lnTo>
                <a:lnTo>
                  <a:pt x="40850" y="19930"/>
                </a:lnTo>
                <a:lnTo>
                  <a:pt x="40750" y="19860"/>
                </a:lnTo>
                <a:lnTo>
                  <a:pt x="40700" y="19800"/>
                </a:lnTo>
                <a:lnTo>
                  <a:pt x="40670" y="19810"/>
                </a:lnTo>
                <a:lnTo>
                  <a:pt x="40640" y="19810"/>
                </a:lnTo>
                <a:lnTo>
                  <a:pt x="40590" y="19780"/>
                </a:lnTo>
                <a:lnTo>
                  <a:pt x="40570" y="19760"/>
                </a:lnTo>
                <a:lnTo>
                  <a:pt x="40580" y="19740"/>
                </a:lnTo>
                <a:lnTo>
                  <a:pt x="40560" y="19730"/>
                </a:lnTo>
                <a:lnTo>
                  <a:pt x="40540" y="19720"/>
                </a:lnTo>
                <a:lnTo>
                  <a:pt x="40520" y="19690"/>
                </a:lnTo>
                <a:lnTo>
                  <a:pt x="40520" y="19650"/>
                </a:lnTo>
                <a:lnTo>
                  <a:pt x="40500" y="19650"/>
                </a:lnTo>
                <a:lnTo>
                  <a:pt x="40490" y="19640"/>
                </a:lnTo>
                <a:lnTo>
                  <a:pt x="40480" y="19620"/>
                </a:lnTo>
                <a:lnTo>
                  <a:pt x="40480" y="19530"/>
                </a:lnTo>
                <a:lnTo>
                  <a:pt x="40490" y="19480"/>
                </a:lnTo>
                <a:lnTo>
                  <a:pt x="40510" y="19450"/>
                </a:lnTo>
                <a:lnTo>
                  <a:pt x="40540" y="19410"/>
                </a:lnTo>
                <a:lnTo>
                  <a:pt x="40570" y="19380"/>
                </a:lnTo>
                <a:lnTo>
                  <a:pt x="40650" y="19320"/>
                </a:lnTo>
                <a:lnTo>
                  <a:pt x="40690" y="19300"/>
                </a:lnTo>
                <a:lnTo>
                  <a:pt x="40770" y="19280"/>
                </a:lnTo>
                <a:lnTo>
                  <a:pt x="40800" y="19220"/>
                </a:lnTo>
                <a:lnTo>
                  <a:pt x="40820" y="19210"/>
                </a:lnTo>
                <a:lnTo>
                  <a:pt x="40830" y="19200"/>
                </a:lnTo>
                <a:lnTo>
                  <a:pt x="40880" y="19180"/>
                </a:lnTo>
                <a:lnTo>
                  <a:pt x="40910" y="19150"/>
                </a:lnTo>
                <a:lnTo>
                  <a:pt x="40940" y="19140"/>
                </a:lnTo>
                <a:lnTo>
                  <a:pt x="40980" y="19140"/>
                </a:lnTo>
                <a:lnTo>
                  <a:pt x="41020" y="19120"/>
                </a:lnTo>
                <a:lnTo>
                  <a:pt x="41030" y="19120"/>
                </a:lnTo>
                <a:lnTo>
                  <a:pt x="41030" y="19100"/>
                </a:lnTo>
                <a:lnTo>
                  <a:pt x="41070" y="19080"/>
                </a:lnTo>
                <a:lnTo>
                  <a:pt x="41120" y="19090"/>
                </a:lnTo>
                <a:lnTo>
                  <a:pt x="41130" y="19110"/>
                </a:lnTo>
                <a:lnTo>
                  <a:pt x="41290" y="18870"/>
                </a:lnTo>
                <a:lnTo>
                  <a:pt x="41230" y="18880"/>
                </a:lnTo>
                <a:lnTo>
                  <a:pt x="41230" y="18810"/>
                </a:lnTo>
                <a:lnTo>
                  <a:pt x="41080" y="18710"/>
                </a:lnTo>
                <a:lnTo>
                  <a:pt x="41150" y="18680"/>
                </a:lnTo>
                <a:lnTo>
                  <a:pt x="40940" y="18520"/>
                </a:lnTo>
                <a:lnTo>
                  <a:pt x="40930" y="18550"/>
                </a:lnTo>
                <a:lnTo>
                  <a:pt x="40930" y="18660"/>
                </a:lnTo>
                <a:lnTo>
                  <a:pt x="40880" y="18620"/>
                </a:lnTo>
                <a:lnTo>
                  <a:pt x="40750" y="18830"/>
                </a:lnTo>
                <a:lnTo>
                  <a:pt x="40690" y="18790"/>
                </a:lnTo>
                <a:lnTo>
                  <a:pt x="40540" y="18920"/>
                </a:lnTo>
                <a:lnTo>
                  <a:pt x="40580" y="18980"/>
                </a:lnTo>
                <a:lnTo>
                  <a:pt x="40500" y="19110"/>
                </a:lnTo>
                <a:lnTo>
                  <a:pt x="40450" y="19070"/>
                </a:lnTo>
                <a:lnTo>
                  <a:pt x="40350" y="18800"/>
                </a:lnTo>
                <a:lnTo>
                  <a:pt x="40280" y="18720"/>
                </a:lnTo>
                <a:lnTo>
                  <a:pt x="40240" y="18770"/>
                </a:lnTo>
                <a:lnTo>
                  <a:pt x="40130" y="1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