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Salcininkai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Salcinink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64890" y="66140"/>
                </a:moveTo>
                <a:lnTo>
                  <a:pt x="64870" y="66080"/>
                </a:lnTo>
                <a:lnTo>
                  <a:pt x="64820" y="66020"/>
                </a:lnTo>
                <a:lnTo>
                  <a:pt x="64760" y="65880"/>
                </a:lnTo>
                <a:lnTo>
                  <a:pt x="64730" y="65830"/>
                </a:lnTo>
                <a:lnTo>
                  <a:pt x="64670" y="65800"/>
                </a:lnTo>
                <a:lnTo>
                  <a:pt x="64700" y="65780"/>
                </a:lnTo>
                <a:lnTo>
                  <a:pt x="64590" y="65660"/>
                </a:lnTo>
                <a:lnTo>
                  <a:pt x="64730" y="65510"/>
                </a:lnTo>
                <a:lnTo>
                  <a:pt x="64700" y="65470"/>
                </a:lnTo>
                <a:lnTo>
                  <a:pt x="64610" y="65480"/>
                </a:lnTo>
                <a:lnTo>
                  <a:pt x="64590" y="65130"/>
                </a:lnTo>
                <a:lnTo>
                  <a:pt x="64510" y="65140"/>
                </a:lnTo>
                <a:lnTo>
                  <a:pt x="64460" y="65170"/>
                </a:lnTo>
                <a:lnTo>
                  <a:pt x="64340" y="64990"/>
                </a:lnTo>
                <a:lnTo>
                  <a:pt x="64260" y="65000"/>
                </a:lnTo>
                <a:lnTo>
                  <a:pt x="64150" y="64940"/>
                </a:lnTo>
                <a:lnTo>
                  <a:pt x="64060" y="64920"/>
                </a:lnTo>
                <a:lnTo>
                  <a:pt x="63970" y="64920"/>
                </a:lnTo>
                <a:lnTo>
                  <a:pt x="63990" y="64990"/>
                </a:lnTo>
                <a:lnTo>
                  <a:pt x="63950" y="65030"/>
                </a:lnTo>
                <a:lnTo>
                  <a:pt x="63820" y="64970"/>
                </a:lnTo>
                <a:lnTo>
                  <a:pt x="63820" y="64790"/>
                </a:lnTo>
                <a:lnTo>
                  <a:pt x="63680" y="64790"/>
                </a:lnTo>
                <a:lnTo>
                  <a:pt x="63680" y="64280"/>
                </a:lnTo>
                <a:lnTo>
                  <a:pt x="63760" y="64270"/>
                </a:lnTo>
                <a:lnTo>
                  <a:pt x="63760" y="64230"/>
                </a:lnTo>
                <a:lnTo>
                  <a:pt x="63710" y="64230"/>
                </a:lnTo>
                <a:lnTo>
                  <a:pt x="63630" y="64160"/>
                </a:lnTo>
                <a:lnTo>
                  <a:pt x="63880" y="64000"/>
                </a:lnTo>
                <a:lnTo>
                  <a:pt x="63960" y="64050"/>
                </a:lnTo>
                <a:lnTo>
                  <a:pt x="64030" y="64060"/>
                </a:lnTo>
                <a:lnTo>
                  <a:pt x="64080" y="64010"/>
                </a:lnTo>
                <a:lnTo>
                  <a:pt x="64110" y="63870"/>
                </a:lnTo>
                <a:lnTo>
                  <a:pt x="64300" y="63880"/>
                </a:lnTo>
                <a:lnTo>
                  <a:pt x="64370" y="63900"/>
                </a:lnTo>
                <a:lnTo>
                  <a:pt x="64530" y="63900"/>
                </a:lnTo>
                <a:lnTo>
                  <a:pt x="64540" y="63850"/>
                </a:lnTo>
                <a:lnTo>
                  <a:pt x="64470" y="63540"/>
                </a:lnTo>
                <a:lnTo>
                  <a:pt x="64490" y="63490"/>
                </a:lnTo>
                <a:lnTo>
                  <a:pt x="64580" y="63480"/>
                </a:lnTo>
                <a:lnTo>
                  <a:pt x="64590" y="63570"/>
                </a:lnTo>
                <a:lnTo>
                  <a:pt x="64670" y="63570"/>
                </a:lnTo>
                <a:lnTo>
                  <a:pt x="64680" y="63470"/>
                </a:lnTo>
                <a:lnTo>
                  <a:pt x="64650" y="63440"/>
                </a:lnTo>
                <a:lnTo>
                  <a:pt x="64690" y="63340"/>
                </a:lnTo>
                <a:lnTo>
                  <a:pt x="64860" y="63410"/>
                </a:lnTo>
                <a:lnTo>
                  <a:pt x="64900" y="63370"/>
                </a:lnTo>
                <a:lnTo>
                  <a:pt x="64940" y="63300"/>
                </a:lnTo>
                <a:lnTo>
                  <a:pt x="64980" y="63280"/>
                </a:lnTo>
                <a:lnTo>
                  <a:pt x="65200" y="63290"/>
                </a:lnTo>
                <a:lnTo>
                  <a:pt x="65210" y="62950"/>
                </a:lnTo>
                <a:lnTo>
                  <a:pt x="65300" y="62930"/>
                </a:lnTo>
                <a:lnTo>
                  <a:pt x="65320" y="62830"/>
                </a:lnTo>
                <a:lnTo>
                  <a:pt x="65540" y="62830"/>
                </a:lnTo>
                <a:lnTo>
                  <a:pt x="65710" y="62790"/>
                </a:lnTo>
                <a:lnTo>
                  <a:pt x="65480" y="62550"/>
                </a:lnTo>
                <a:lnTo>
                  <a:pt x="65480" y="62450"/>
                </a:lnTo>
                <a:lnTo>
                  <a:pt x="65460" y="62420"/>
                </a:lnTo>
                <a:lnTo>
                  <a:pt x="65510" y="62390"/>
                </a:lnTo>
                <a:lnTo>
                  <a:pt x="65580" y="62290"/>
                </a:lnTo>
                <a:lnTo>
                  <a:pt x="66400" y="62260"/>
                </a:lnTo>
                <a:lnTo>
                  <a:pt x="66210" y="61440"/>
                </a:lnTo>
                <a:lnTo>
                  <a:pt x="66300" y="61160"/>
                </a:lnTo>
                <a:lnTo>
                  <a:pt x="66250" y="61100"/>
                </a:lnTo>
                <a:lnTo>
                  <a:pt x="66160" y="61120"/>
                </a:lnTo>
                <a:lnTo>
                  <a:pt x="66070" y="61010"/>
                </a:lnTo>
                <a:lnTo>
                  <a:pt x="66150" y="61000"/>
                </a:lnTo>
                <a:lnTo>
                  <a:pt x="66070" y="60480"/>
                </a:lnTo>
                <a:lnTo>
                  <a:pt x="66310" y="60440"/>
                </a:lnTo>
                <a:lnTo>
                  <a:pt x="66250" y="60120"/>
                </a:lnTo>
                <a:lnTo>
                  <a:pt x="66580" y="60000"/>
                </a:lnTo>
                <a:lnTo>
                  <a:pt x="66750" y="59970"/>
                </a:lnTo>
                <a:lnTo>
                  <a:pt x="66760" y="60000"/>
                </a:lnTo>
                <a:lnTo>
                  <a:pt x="67420" y="59870"/>
                </a:lnTo>
                <a:lnTo>
                  <a:pt x="67370" y="59560"/>
                </a:lnTo>
                <a:lnTo>
                  <a:pt x="67730" y="59490"/>
                </a:lnTo>
                <a:lnTo>
                  <a:pt x="67600" y="58840"/>
                </a:lnTo>
                <a:lnTo>
                  <a:pt x="67860" y="58780"/>
                </a:lnTo>
                <a:lnTo>
                  <a:pt x="67760" y="58340"/>
                </a:lnTo>
                <a:lnTo>
                  <a:pt x="67750" y="58260"/>
                </a:lnTo>
                <a:lnTo>
                  <a:pt x="67990" y="58250"/>
                </a:lnTo>
                <a:lnTo>
                  <a:pt x="68060" y="58230"/>
                </a:lnTo>
                <a:lnTo>
                  <a:pt x="68290" y="58140"/>
                </a:lnTo>
                <a:lnTo>
                  <a:pt x="68380" y="58130"/>
                </a:lnTo>
                <a:lnTo>
                  <a:pt x="68580" y="58050"/>
                </a:lnTo>
                <a:lnTo>
                  <a:pt x="68620" y="57970"/>
                </a:lnTo>
                <a:lnTo>
                  <a:pt x="68590" y="57870"/>
                </a:lnTo>
                <a:lnTo>
                  <a:pt x="68530" y="57680"/>
                </a:lnTo>
                <a:lnTo>
                  <a:pt x="68600" y="57640"/>
                </a:lnTo>
                <a:lnTo>
                  <a:pt x="68520" y="57510"/>
                </a:lnTo>
                <a:lnTo>
                  <a:pt x="68770" y="57460"/>
                </a:lnTo>
                <a:lnTo>
                  <a:pt x="68840" y="57430"/>
                </a:lnTo>
                <a:lnTo>
                  <a:pt x="68850" y="57380"/>
                </a:lnTo>
                <a:lnTo>
                  <a:pt x="69100" y="57120"/>
                </a:lnTo>
                <a:lnTo>
                  <a:pt x="69190" y="57150"/>
                </a:lnTo>
                <a:lnTo>
                  <a:pt x="69200" y="57220"/>
                </a:lnTo>
                <a:lnTo>
                  <a:pt x="69360" y="57180"/>
                </a:lnTo>
                <a:lnTo>
                  <a:pt x="69510" y="57100"/>
                </a:lnTo>
                <a:lnTo>
                  <a:pt x="69600" y="57070"/>
                </a:lnTo>
                <a:lnTo>
                  <a:pt x="69730" y="57020"/>
                </a:lnTo>
                <a:lnTo>
                  <a:pt x="69740" y="57070"/>
                </a:lnTo>
                <a:lnTo>
                  <a:pt x="69620" y="57170"/>
                </a:lnTo>
                <a:lnTo>
                  <a:pt x="69610" y="57200"/>
                </a:lnTo>
                <a:lnTo>
                  <a:pt x="69680" y="57220"/>
                </a:lnTo>
                <a:lnTo>
                  <a:pt x="69700" y="57290"/>
                </a:lnTo>
                <a:lnTo>
                  <a:pt x="69650" y="57350"/>
                </a:lnTo>
                <a:lnTo>
                  <a:pt x="69610" y="57490"/>
                </a:lnTo>
                <a:lnTo>
                  <a:pt x="69750" y="57520"/>
                </a:lnTo>
                <a:lnTo>
                  <a:pt x="69760" y="57640"/>
                </a:lnTo>
                <a:lnTo>
                  <a:pt x="69890" y="57520"/>
                </a:lnTo>
                <a:lnTo>
                  <a:pt x="70060" y="57300"/>
                </a:lnTo>
                <a:lnTo>
                  <a:pt x="70210" y="57220"/>
                </a:lnTo>
                <a:lnTo>
                  <a:pt x="70360" y="57130"/>
                </a:lnTo>
                <a:lnTo>
                  <a:pt x="70510" y="56820"/>
                </a:lnTo>
                <a:lnTo>
                  <a:pt x="70760" y="56590"/>
                </a:lnTo>
                <a:lnTo>
                  <a:pt x="70890" y="56690"/>
                </a:lnTo>
                <a:lnTo>
                  <a:pt x="70940" y="56850"/>
                </a:lnTo>
                <a:lnTo>
                  <a:pt x="71050" y="56980"/>
                </a:lnTo>
                <a:lnTo>
                  <a:pt x="71070" y="57090"/>
                </a:lnTo>
                <a:lnTo>
                  <a:pt x="70900" y="57430"/>
                </a:lnTo>
                <a:lnTo>
                  <a:pt x="71120" y="57540"/>
                </a:lnTo>
                <a:lnTo>
                  <a:pt x="71210" y="57730"/>
                </a:lnTo>
                <a:lnTo>
                  <a:pt x="71380" y="57760"/>
                </a:lnTo>
                <a:lnTo>
                  <a:pt x="71550" y="57710"/>
                </a:lnTo>
                <a:lnTo>
                  <a:pt x="72080" y="57720"/>
                </a:lnTo>
                <a:lnTo>
                  <a:pt x="72100" y="57730"/>
                </a:lnTo>
                <a:lnTo>
                  <a:pt x="72200" y="57720"/>
                </a:lnTo>
                <a:lnTo>
                  <a:pt x="72240" y="57670"/>
                </a:lnTo>
                <a:lnTo>
                  <a:pt x="72280" y="57690"/>
                </a:lnTo>
                <a:lnTo>
                  <a:pt x="72420" y="57570"/>
                </a:lnTo>
                <a:lnTo>
                  <a:pt x="72410" y="57420"/>
                </a:lnTo>
                <a:lnTo>
                  <a:pt x="72400" y="57300"/>
                </a:lnTo>
                <a:lnTo>
                  <a:pt x="72390" y="57260"/>
                </a:lnTo>
                <a:lnTo>
                  <a:pt x="72390" y="57230"/>
                </a:lnTo>
                <a:lnTo>
                  <a:pt x="72390" y="57180"/>
                </a:lnTo>
                <a:lnTo>
                  <a:pt x="72400" y="57120"/>
                </a:lnTo>
                <a:lnTo>
                  <a:pt x="72400" y="57030"/>
                </a:lnTo>
                <a:lnTo>
                  <a:pt x="72410" y="57010"/>
                </a:lnTo>
                <a:lnTo>
                  <a:pt x="72410" y="56940"/>
                </a:lnTo>
                <a:lnTo>
                  <a:pt x="72520" y="56970"/>
                </a:lnTo>
                <a:lnTo>
                  <a:pt x="72590" y="56920"/>
                </a:lnTo>
                <a:lnTo>
                  <a:pt x="72620" y="56850"/>
                </a:lnTo>
                <a:lnTo>
                  <a:pt x="72660" y="56830"/>
                </a:lnTo>
                <a:lnTo>
                  <a:pt x="72800" y="56900"/>
                </a:lnTo>
                <a:lnTo>
                  <a:pt x="72910" y="56770"/>
                </a:lnTo>
                <a:lnTo>
                  <a:pt x="72980" y="56750"/>
                </a:lnTo>
                <a:lnTo>
                  <a:pt x="73000" y="56830"/>
                </a:lnTo>
                <a:lnTo>
                  <a:pt x="73390" y="56820"/>
                </a:lnTo>
                <a:lnTo>
                  <a:pt x="73430" y="56750"/>
                </a:lnTo>
                <a:lnTo>
                  <a:pt x="73810" y="56780"/>
                </a:lnTo>
                <a:lnTo>
                  <a:pt x="73810" y="56800"/>
                </a:lnTo>
                <a:lnTo>
                  <a:pt x="73830" y="56800"/>
                </a:lnTo>
                <a:lnTo>
                  <a:pt x="73810" y="56840"/>
                </a:lnTo>
                <a:lnTo>
                  <a:pt x="73880" y="56890"/>
                </a:lnTo>
                <a:lnTo>
                  <a:pt x="73980" y="56890"/>
                </a:lnTo>
                <a:lnTo>
                  <a:pt x="73930" y="56980"/>
                </a:lnTo>
                <a:lnTo>
                  <a:pt x="73950" y="57000"/>
                </a:lnTo>
                <a:lnTo>
                  <a:pt x="73970" y="56980"/>
                </a:lnTo>
                <a:lnTo>
                  <a:pt x="73990" y="56990"/>
                </a:lnTo>
                <a:lnTo>
                  <a:pt x="73970" y="57040"/>
                </a:lnTo>
                <a:lnTo>
                  <a:pt x="74020" y="57080"/>
                </a:lnTo>
                <a:lnTo>
                  <a:pt x="74050" y="57020"/>
                </a:lnTo>
                <a:lnTo>
                  <a:pt x="74120" y="56950"/>
                </a:lnTo>
                <a:lnTo>
                  <a:pt x="74190" y="56910"/>
                </a:lnTo>
                <a:lnTo>
                  <a:pt x="74230" y="56920"/>
                </a:lnTo>
                <a:lnTo>
                  <a:pt x="74270" y="56990"/>
                </a:lnTo>
                <a:lnTo>
                  <a:pt x="74350" y="56920"/>
                </a:lnTo>
                <a:lnTo>
                  <a:pt x="74280" y="56840"/>
                </a:lnTo>
                <a:lnTo>
                  <a:pt x="74320" y="56780"/>
                </a:lnTo>
                <a:lnTo>
                  <a:pt x="74290" y="56720"/>
                </a:lnTo>
                <a:lnTo>
                  <a:pt x="74380" y="56680"/>
                </a:lnTo>
                <a:lnTo>
                  <a:pt x="74450" y="56740"/>
                </a:lnTo>
                <a:lnTo>
                  <a:pt x="74440" y="56770"/>
                </a:lnTo>
                <a:lnTo>
                  <a:pt x="74470" y="56800"/>
                </a:lnTo>
                <a:lnTo>
                  <a:pt x="74490" y="56790"/>
                </a:lnTo>
                <a:lnTo>
                  <a:pt x="74560" y="56880"/>
                </a:lnTo>
                <a:lnTo>
                  <a:pt x="74640" y="56850"/>
                </a:lnTo>
                <a:lnTo>
                  <a:pt x="75010" y="57230"/>
                </a:lnTo>
                <a:lnTo>
                  <a:pt x="75090" y="57280"/>
                </a:lnTo>
                <a:lnTo>
                  <a:pt x="75200" y="57280"/>
                </a:lnTo>
                <a:lnTo>
                  <a:pt x="75240" y="57250"/>
                </a:lnTo>
                <a:lnTo>
                  <a:pt x="75280" y="57260"/>
                </a:lnTo>
                <a:lnTo>
                  <a:pt x="75280" y="57330"/>
                </a:lnTo>
                <a:lnTo>
                  <a:pt x="75390" y="57300"/>
                </a:lnTo>
                <a:lnTo>
                  <a:pt x="75390" y="57270"/>
                </a:lnTo>
                <a:lnTo>
                  <a:pt x="75550" y="57230"/>
                </a:lnTo>
                <a:lnTo>
                  <a:pt x="75540" y="57260"/>
                </a:lnTo>
                <a:lnTo>
                  <a:pt x="75490" y="57270"/>
                </a:lnTo>
                <a:lnTo>
                  <a:pt x="75480" y="57330"/>
                </a:lnTo>
                <a:lnTo>
                  <a:pt x="75460" y="57350"/>
                </a:lnTo>
                <a:lnTo>
                  <a:pt x="75480" y="57400"/>
                </a:lnTo>
                <a:lnTo>
                  <a:pt x="75600" y="57370"/>
                </a:lnTo>
                <a:lnTo>
                  <a:pt x="75620" y="57470"/>
                </a:lnTo>
                <a:lnTo>
                  <a:pt x="75650" y="57620"/>
                </a:lnTo>
                <a:lnTo>
                  <a:pt x="75680" y="57620"/>
                </a:lnTo>
                <a:lnTo>
                  <a:pt x="75740" y="57660"/>
                </a:lnTo>
                <a:lnTo>
                  <a:pt x="75890" y="57600"/>
                </a:lnTo>
                <a:lnTo>
                  <a:pt x="75910" y="57540"/>
                </a:lnTo>
                <a:lnTo>
                  <a:pt x="75930" y="57420"/>
                </a:lnTo>
                <a:lnTo>
                  <a:pt x="76100" y="57430"/>
                </a:lnTo>
                <a:lnTo>
                  <a:pt x="76110" y="57500"/>
                </a:lnTo>
                <a:lnTo>
                  <a:pt x="76140" y="57490"/>
                </a:lnTo>
                <a:lnTo>
                  <a:pt x="76150" y="57560"/>
                </a:lnTo>
                <a:lnTo>
                  <a:pt x="76130" y="57610"/>
                </a:lnTo>
                <a:lnTo>
                  <a:pt x="76270" y="57650"/>
                </a:lnTo>
                <a:lnTo>
                  <a:pt x="76320" y="57640"/>
                </a:lnTo>
                <a:lnTo>
                  <a:pt x="76320" y="57670"/>
                </a:lnTo>
                <a:lnTo>
                  <a:pt x="76360" y="57690"/>
                </a:lnTo>
                <a:lnTo>
                  <a:pt x="76390" y="57660"/>
                </a:lnTo>
                <a:lnTo>
                  <a:pt x="76430" y="57730"/>
                </a:lnTo>
                <a:lnTo>
                  <a:pt x="76470" y="57570"/>
                </a:lnTo>
                <a:lnTo>
                  <a:pt x="76380" y="57550"/>
                </a:lnTo>
                <a:lnTo>
                  <a:pt x="76420" y="57360"/>
                </a:lnTo>
                <a:lnTo>
                  <a:pt x="76590" y="57260"/>
                </a:lnTo>
                <a:lnTo>
                  <a:pt x="76660" y="57290"/>
                </a:lnTo>
                <a:lnTo>
                  <a:pt x="76840" y="57240"/>
                </a:lnTo>
                <a:lnTo>
                  <a:pt x="76900" y="57070"/>
                </a:lnTo>
                <a:lnTo>
                  <a:pt x="76870" y="57030"/>
                </a:lnTo>
                <a:lnTo>
                  <a:pt x="76940" y="56970"/>
                </a:lnTo>
                <a:lnTo>
                  <a:pt x="77020" y="56980"/>
                </a:lnTo>
                <a:lnTo>
                  <a:pt x="77040" y="57020"/>
                </a:lnTo>
                <a:lnTo>
                  <a:pt x="77120" y="57030"/>
                </a:lnTo>
                <a:lnTo>
                  <a:pt x="77100" y="57090"/>
                </a:lnTo>
                <a:lnTo>
                  <a:pt x="77040" y="57660"/>
                </a:lnTo>
                <a:lnTo>
                  <a:pt x="76980" y="57710"/>
                </a:lnTo>
                <a:lnTo>
                  <a:pt x="76960" y="57750"/>
                </a:lnTo>
                <a:lnTo>
                  <a:pt x="76830" y="57820"/>
                </a:lnTo>
                <a:lnTo>
                  <a:pt x="76880" y="57940"/>
                </a:lnTo>
                <a:lnTo>
                  <a:pt x="76980" y="57950"/>
                </a:lnTo>
                <a:lnTo>
                  <a:pt x="77030" y="57900"/>
                </a:lnTo>
                <a:lnTo>
                  <a:pt x="77040" y="58350"/>
                </a:lnTo>
                <a:lnTo>
                  <a:pt x="76980" y="58870"/>
                </a:lnTo>
                <a:lnTo>
                  <a:pt x="76710" y="59450"/>
                </a:lnTo>
                <a:lnTo>
                  <a:pt x="76690" y="59460"/>
                </a:lnTo>
                <a:lnTo>
                  <a:pt x="76640" y="59410"/>
                </a:lnTo>
                <a:lnTo>
                  <a:pt x="76610" y="59550"/>
                </a:lnTo>
                <a:lnTo>
                  <a:pt x="76610" y="59570"/>
                </a:lnTo>
                <a:lnTo>
                  <a:pt x="75990" y="60310"/>
                </a:lnTo>
                <a:lnTo>
                  <a:pt x="75700" y="60890"/>
                </a:lnTo>
                <a:lnTo>
                  <a:pt x="75680" y="61560"/>
                </a:lnTo>
                <a:lnTo>
                  <a:pt x="75890" y="61900"/>
                </a:lnTo>
                <a:lnTo>
                  <a:pt x="76230" y="62030"/>
                </a:lnTo>
                <a:lnTo>
                  <a:pt x="76900" y="61990"/>
                </a:lnTo>
                <a:lnTo>
                  <a:pt x="77390" y="61730"/>
                </a:lnTo>
                <a:lnTo>
                  <a:pt x="77420" y="61770"/>
                </a:lnTo>
                <a:lnTo>
                  <a:pt x="77440" y="61810"/>
                </a:lnTo>
                <a:lnTo>
                  <a:pt x="77480" y="61810"/>
                </a:lnTo>
                <a:lnTo>
                  <a:pt x="77550" y="61750"/>
                </a:lnTo>
                <a:lnTo>
                  <a:pt x="77660" y="61620"/>
                </a:lnTo>
                <a:lnTo>
                  <a:pt x="77820" y="61510"/>
                </a:lnTo>
                <a:lnTo>
                  <a:pt x="77990" y="61480"/>
                </a:lnTo>
                <a:lnTo>
                  <a:pt x="78100" y="61600"/>
                </a:lnTo>
                <a:lnTo>
                  <a:pt x="78410" y="62010"/>
                </a:lnTo>
                <a:lnTo>
                  <a:pt x="78420" y="62040"/>
                </a:lnTo>
                <a:lnTo>
                  <a:pt x="78410" y="62050"/>
                </a:lnTo>
                <a:lnTo>
                  <a:pt x="78430" y="62070"/>
                </a:lnTo>
                <a:lnTo>
                  <a:pt x="78480" y="62220"/>
                </a:lnTo>
                <a:lnTo>
                  <a:pt x="78340" y="62360"/>
                </a:lnTo>
                <a:lnTo>
                  <a:pt x="78460" y="62500"/>
                </a:lnTo>
                <a:lnTo>
                  <a:pt x="78320" y="62630"/>
                </a:lnTo>
                <a:lnTo>
                  <a:pt x="78420" y="62740"/>
                </a:lnTo>
                <a:lnTo>
                  <a:pt x="78540" y="62870"/>
                </a:lnTo>
                <a:lnTo>
                  <a:pt x="78670" y="62750"/>
                </a:lnTo>
                <a:lnTo>
                  <a:pt x="78740" y="62820"/>
                </a:lnTo>
                <a:lnTo>
                  <a:pt x="78800" y="62770"/>
                </a:lnTo>
                <a:lnTo>
                  <a:pt x="78880" y="62840"/>
                </a:lnTo>
                <a:lnTo>
                  <a:pt x="78910" y="62820"/>
                </a:lnTo>
                <a:lnTo>
                  <a:pt x="78940" y="62830"/>
                </a:lnTo>
                <a:lnTo>
                  <a:pt x="78970" y="62880"/>
                </a:lnTo>
                <a:lnTo>
                  <a:pt x="79020" y="62830"/>
                </a:lnTo>
                <a:lnTo>
                  <a:pt x="79130" y="62970"/>
                </a:lnTo>
                <a:lnTo>
                  <a:pt x="79070" y="63020"/>
                </a:lnTo>
                <a:lnTo>
                  <a:pt x="79140" y="63120"/>
                </a:lnTo>
                <a:lnTo>
                  <a:pt x="79120" y="63140"/>
                </a:lnTo>
                <a:lnTo>
                  <a:pt x="79170" y="63210"/>
                </a:lnTo>
                <a:lnTo>
                  <a:pt x="79180" y="63250"/>
                </a:lnTo>
                <a:lnTo>
                  <a:pt x="79200" y="63300"/>
                </a:lnTo>
                <a:lnTo>
                  <a:pt x="79220" y="63330"/>
                </a:lnTo>
                <a:lnTo>
                  <a:pt x="79220" y="63370"/>
                </a:lnTo>
                <a:lnTo>
                  <a:pt x="79230" y="63400"/>
                </a:lnTo>
                <a:lnTo>
                  <a:pt x="79290" y="63470"/>
                </a:lnTo>
                <a:lnTo>
                  <a:pt x="79440" y="63670"/>
                </a:lnTo>
                <a:lnTo>
                  <a:pt x="79500" y="63780"/>
                </a:lnTo>
                <a:lnTo>
                  <a:pt x="79600" y="63790"/>
                </a:lnTo>
                <a:lnTo>
                  <a:pt x="79660" y="63770"/>
                </a:lnTo>
                <a:lnTo>
                  <a:pt x="79670" y="63880"/>
                </a:lnTo>
                <a:lnTo>
                  <a:pt x="79620" y="63910"/>
                </a:lnTo>
                <a:lnTo>
                  <a:pt x="79600" y="63910"/>
                </a:lnTo>
                <a:lnTo>
                  <a:pt x="79590" y="63920"/>
                </a:lnTo>
                <a:lnTo>
                  <a:pt x="79390" y="64030"/>
                </a:lnTo>
                <a:lnTo>
                  <a:pt x="79420" y="64060"/>
                </a:lnTo>
                <a:lnTo>
                  <a:pt x="79270" y="64120"/>
                </a:lnTo>
                <a:lnTo>
                  <a:pt x="79270" y="64130"/>
                </a:lnTo>
                <a:lnTo>
                  <a:pt x="79170" y="64180"/>
                </a:lnTo>
                <a:lnTo>
                  <a:pt x="79160" y="64170"/>
                </a:lnTo>
                <a:lnTo>
                  <a:pt x="79120" y="64190"/>
                </a:lnTo>
                <a:lnTo>
                  <a:pt x="79170" y="64310"/>
                </a:lnTo>
                <a:lnTo>
                  <a:pt x="79190" y="64340"/>
                </a:lnTo>
                <a:lnTo>
                  <a:pt x="79140" y="64380"/>
                </a:lnTo>
                <a:lnTo>
                  <a:pt x="79150" y="64390"/>
                </a:lnTo>
                <a:lnTo>
                  <a:pt x="79210" y="64400"/>
                </a:lnTo>
                <a:lnTo>
                  <a:pt x="79250" y="64450"/>
                </a:lnTo>
                <a:lnTo>
                  <a:pt x="79250" y="64520"/>
                </a:lnTo>
                <a:lnTo>
                  <a:pt x="79260" y="64540"/>
                </a:lnTo>
                <a:lnTo>
                  <a:pt x="79330" y="64560"/>
                </a:lnTo>
                <a:lnTo>
                  <a:pt x="79390" y="64620"/>
                </a:lnTo>
                <a:lnTo>
                  <a:pt x="79460" y="64660"/>
                </a:lnTo>
                <a:lnTo>
                  <a:pt x="79450" y="65210"/>
                </a:lnTo>
                <a:lnTo>
                  <a:pt x="79440" y="65230"/>
                </a:lnTo>
                <a:lnTo>
                  <a:pt x="79450" y="65240"/>
                </a:lnTo>
                <a:lnTo>
                  <a:pt x="79450" y="65520"/>
                </a:lnTo>
                <a:lnTo>
                  <a:pt x="79340" y="65870"/>
                </a:lnTo>
                <a:lnTo>
                  <a:pt x="79170" y="65840"/>
                </a:lnTo>
                <a:lnTo>
                  <a:pt x="78980" y="65810"/>
                </a:lnTo>
                <a:lnTo>
                  <a:pt x="78950" y="65940"/>
                </a:lnTo>
                <a:lnTo>
                  <a:pt x="78880" y="65920"/>
                </a:lnTo>
                <a:lnTo>
                  <a:pt x="78900" y="65800"/>
                </a:lnTo>
                <a:lnTo>
                  <a:pt x="78720" y="65760"/>
                </a:lnTo>
                <a:lnTo>
                  <a:pt x="78700" y="65690"/>
                </a:lnTo>
                <a:lnTo>
                  <a:pt x="78640" y="65640"/>
                </a:lnTo>
                <a:lnTo>
                  <a:pt x="78510" y="65590"/>
                </a:lnTo>
                <a:lnTo>
                  <a:pt x="78450" y="65610"/>
                </a:lnTo>
                <a:lnTo>
                  <a:pt x="78400" y="65600"/>
                </a:lnTo>
                <a:lnTo>
                  <a:pt x="78360" y="65610"/>
                </a:lnTo>
                <a:lnTo>
                  <a:pt x="78420" y="65660"/>
                </a:lnTo>
                <a:lnTo>
                  <a:pt x="78420" y="65670"/>
                </a:lnTo>
                <a:lnTo>
                  <a:pt x="78450" y="65740"/>
                </a:lnTo>
                <a:lnTo>
                  <a:pt x="78410" y="65780"/>
                </a:lnTo>
                <a:lnTo>
                  <a:pt x="78340" y="65890"/>
                </a:lnTo>
                <a:lnTo>
                  <a:pt x="78150" y="65970"/>
                </a:lnTo>
                <a:lnTo>
                  <a:pt x="78180" y="66160"/>
                </a:lnTo>
                <a:lnTo>
                  <a:pt x="78170" y="66160"/>
                </a:lnTo>
                <a:lnTo>
                  <a:pt x="78030" y="66230"/>
                </a:lnTo>
                <a:lnTo>
                  <a:pt x="77940" y="66350"/>
                </a:lnTo>
                <a:lnTo>
                  <a:pt x="77880" y="66330"/>
                </a:lnTo>
                <a:lnTo>
                  <a:pt x="77760" y="66360"/>
                </a:lnTo>
                <a:lnTo>
                  <a:pt x="77690" y="66450"/>
                </a:lnTo>
                <a:lnTo>
                  <a:pt x="77650" y="66560"/>
                </a:lnTo>
                <a:lnTo>
                  <a:pt x="77590" y="66650"/>
                </a:lnTo>
                <a:lnTo>
                  <a:pt x="77430" y="66670"/>
                </a:lnTo>
                <a:lnTo>
                  <a:pt x="77350" y="66660"/>
                </a:lnTo>
                <a:lnTo>
                  <a:pt x="77260" y="66570"/>
                </a:lnTo>
                <a:lnTo>
                  <a:pt x="77210" y="66440"/>
                </a:lnTo>
                <a:lnTo>
                  <a:pt x="77190" y="66370"/>
                </a:lnTo>
                <a:lnTo>
                  <a:pt x="77230" y="66300"/>
                </a:lnTo>
                <a:lnTo>
                  <a:pt x="77180" y="66280"/>
                </a:lnTo>
                <a:lnTo>
                  <a:pt x="77100" y="66310"/>
                </a:lnTo>
                <a:lnTo>
                  <a:pt x="77070" y="66330"/>
                </a:lnTo>
                <a:lnTo>
                  <a:pt x="77000" y="66380"/>
                </a:lnTo>
                <a:lnTo>
                  <a:pt x="76920" y="66370"/>
                </a:lnTo>
                <a:lnTo>
                  <a:pt x="76850" y="66290"/>
                </a:lnTo>
                <a:lnTo>
                  <a:pt x="76820" y="66250"/>
                </a:lnTo>
                <a:lnTo>
                  <a:pt x="76750" y="66200"/>
                </a:lnTo>
                <a:lnTo>
                  <a:pt x="76600" y="66190"/>
                </a:lnTo>
                <a:lnTo>
                  <a:pt x="76520" y="66170"/>
                </a:lnTo>
                <a:lnTo>
                  <a:pt x="76390" y="66110"/>
                </a:lnTo>
                <a:lnTo>
                  <a:pt x="76350" y="66070"/>
                </a:lnTo>
                <a:lnTo>
                  <a:pt x="76270" y="66060"/>
                </a:lnTo>
                <a:lnTo>
                  <a:pt x="76170" y="66110"/>
                </a:lnTo>
                <a:lnTo>
                  <a:pt x="76090" y="66200"/>
                </a:lnTo>
                <a:lnTo>
                  <a:pt x="76060" y="66150"/>
                </a:lnTo>
                <a:lnTo>
                  <a:pt x="75990" y="66030"/>
                </a:lnTo>
                <a:lnTo>
                  <a:pt x="75920" y="66010"/>
                </a:lnTo>
                <a:lnTo>
                  <a:pt x="75760" y="65940"/>
                </a:lnTo>
                <a:lnTo>
                  <a:pt x="75770" y="65880"/>
                </a:lnTo>
                <a:lnTo>
                  <a:pt x="75710" y="65880"/>
                </a:lnTo>
                <a:lnTo>
                  <a:pt x="75690" y="65710"/>
                </a:lnTo>
                <a:lnTo>
                  <a:pt x="75710" y="65680"/>
                </a:lnTo>
                <a:lnTo>
                  <a:pt x="75660" y="65620"/>
                </a:lnTo>
                <a:lnTo>
                  <a:pt x="75610" y="65690"/>
                </a:lnTo>
                <a:lnTo>
                  <a:pt x="75530" y="65630"/>
                </a:lnTo>
                <a:lnTo>
                  <a:pt x="75500" y="65480"/>
                </a:lnTo>
                <a:lnTo>
                  <a:pt x="75470" y="65440"/>
                </a:lnTo>
                <a:lnTo>
                  <a:pt x="75410" y="65440"/>
                </a:lnTo>
                <a:lnTo>
                  <a:pt x="75340" y="65410"/>
                </a:lnTo>
                <a:lnTo>
                  <a:pt x="75350" y="65350"/>
                </a:lnTo>
                <a:lnTo>
                  <a:pt x="75450" y="65280"/>
                </a:lnTo>
                <a:lnTo>
                  <a:pt x="75490" y="65140"/>
                </a:lnTo>
                <a:lnTo>
                  <a:pt x="75580" y="65140"/>
                </a:lnTo>
                <a:lnTo>
                  <a:pt x="75730" y="65080"/>
                </a:lnTo>
                <a:lnTo>
                  <a:pt x="75840" y="65010"/>
                </a:lnTo>
                <a:lnTo>
                  <a:pt x="75850" y="65040"/>
                </a:lnTo>
                <a:lnTo>
                  <a:pt x="75900" y="65020"/>
                </a:lnTo>
                <a:lnTo>
                  <a:pt x="75930" y="64980"/>
                </a:lnTo>
                <a:lnTo>
                  <a:pt x="76100" y="64900"/>
                </a:lnTo>
                <a:lnTo>
                  <a:pt x="76190" y="64840"/>
                </a:lnTo>
                <a:lnTo>
                  <a:pt x="76210" y="64740"/>
                </a:lnTo>
                <a:lnTo>
                  <a:pt x="76240" y="64710"/>
                </a:lnTo>
                <a:lnTo>
                  <a:pt x="76260" y="64480"/>
                </a:lnTo>
                <a:lnTo>
                  <a:pt x="76230" y="64390"/>
                </a:lnTo>
                <a:lnTo>
                  <a:pt x="76200" y="64330"/>
                </a:lnTo>
                <a:lnTo>
                  <a:pt x="76110" y="64330"/>
                </a:lnTo>
                <a:lnTo>
                  <a:pt x="76000" y="64250"/>
                </a:lnTo>
                <a:lnTo>
                  <a:pt x="75970" y="64040"/>
                </a:lnTo>
                <a:lnTo>
                  <a:pt x="76060" y="64030"/>
                </a:lnTo>
                <a:lnTo>
                  <a:pt x="76080" y="64100"/>
                </a:lnTo>
                <a:lnTo>
                  <a:pt x="76150" y="64120"/>
                </a:lnTo>
                <a:lnTo>
                  <a:pt x="76210" y="64050"/>
                </a:lnTo>
                <a:lnTo>
                  <a:pt x="76210" y="64010"/>
                </a:lnTo>
                <a:lnTo>
                  <a:pt x="76220" y="63970"/>
                </a:lnTo>
                <a:lnTo>
                  <a:pt x="76270" y="63940"/>
                </a:lnTo>
                <a:lnTo>
                  <a:pt x="76310" y="63960"/>
                </a:lnTo>
                <a:lnTo>
                  <a:pt x="76400" y="64040"/>
                </a:lnTo>
                <a:lnTo>
                  <a:pt x="76490" y="64080"/>
                </a:lnTo>
                <a:lnTo>
                  <a:pt x="76580" y="64080"/>
                </a:lnTo>
                <a:lnTo>
                  <a:pt x="76630" y="64040"/>
                </a:lnTo>
                <a:lnTo>
                  <a:pt x="76630" y="63970"/>
                </a:lnTo>
                <a:lnTo>
                  <a:pt x="76550" y="63880"/>
                </a:lnTo>
                <a:lnTo>
                  <a:pt x="76550" y="63870"/>
                </a:lnTo>
                <a:lnTo>
                  <a:pt x="76460" y="63730"/>
                </a:lnTo>
                <a:lnTo>
                  <a:pt x="76360" y="63560"/>
                </a:lnTo>
                <a:lnTo>
                  <a:pt x="76300" y="63450"/>
                </a:lnTo>
                <a:lnTo>
                  <a:pt x="76380" y="63380"/>
                </a:lnTo>
                <a:lnTo>
                  <a:pt x="76420" y="63340"/>
                </a:lnTo>
                <a:lnTo>
                  <a:pt x="76360" y="63260"/>
                </a:lnTo>
                <a:lnTo>
                  <a:pt x="76300" y="63250"/>
                </a:lnTo>
                <a:lnTo>
                  <a:pt x="76260" y="63220"/>
                </a:lnTo>
                <a:lnTo>
                  <a:pt x="76230" y="63120"/>
                </a:lnTo>
                <a:lnTo>
                  <a:pt x="76180" y="63060"/>
                </a:lnTo>
                <a:lnTo>
                  <a:pt x="76160" y="63070"/>
                </a:lnTo>
                <a:lnTo>
                  <a:pt x="76130" y="63110"/>
                </a:lnTo>
                <a:lnTo>
                  <a:pt x="76090" y="63120"/>
                </a:lnTo>
                <a:lnTo>
                  <a:pt x="76040" y="63080"/>
                </a:lnTo>
                <a:lnTo>
                  <a:pt x="76070" y="63030"/>
                </a:lnTo>
                <a:lnTo>
                  <a:pt x="76190" y="62940"/>
                </a:lnTo>
                <a:lnTo>
                  <a:pt x="76240" y="62850"/>
                </a:lnTo>
                <a:lnTo>
                  <a:pt x="76210" y="62780"/>
                </a:lnTo>
                <a:lnTo>
                  <a:pt x="76080" y="62810"/>
                </a:lnTo>
                <a:lnTo>
                  <a:pt x="75900" y="62760"/>
                </a:lnTo>
                <a:lnTo>
                  <a:pt x="75870" y="62740"/>
                </a:lnTo>
                <a:lnTo>
                  <a:pt x="75830" y="62680"/>
                </a:lnTo>
                <a:lnTo>
                  <a:pt x="75690" y="62670"/>
                </a:lnTo>
                <a:lnTo>
                  <a:pt x="75590" y="62610"/>
                </a:lnTo>
                <a:lnTo>
                  <a:pt x="75550" y="62620"/>
                </a:lnTo>
                <a:lnTo>
                  <a:pt x="75510" y="62400"/>
                </a:lnTo>
                <a:lnTo>
                  <a:pt x="75500" y="62330"/>
                </a:lnTo>
                <a:lnTo>
                  <a:pt x="75460" y="62290"/>
                </a:lnTo>
                <a:lnTo>
                  <a:pt x="75460" y="62200"/>
                </a:lnTo>
                <a:lnTo>
                  <a:pt x="75460" y="62180"/>
                </a:lnTo>
                <a:lnTo>
                  <a:pt x="75410" y="62090"/>
                </a:lnTo>
                <a:lnTo>
                  <a:pt x="75410" y="62050"/>
                </a:lnTo>
                <a:lnTo>
                  <a:pt x="75440" y="61910"/>
                </a:lnTo>
                <a:lnTo>
                  <a:pt x="75440" y="61890"/>
                </a:lnTo>
                <a:lnTo>
                  <a:pt x="75280" y="61840"/>
                </a:lnTo>
                <a:lnTo>
                  <a:pt x="75280" y="61880"/>
                </a:lnTo>
                <a:lnTo>
                  <a:pt x="75180" y="61850"/>
                </a:lnTo>
                <a:lnTo>
                  <a:pt x="75180" y="61870"/>
                </a:lnTo>
                <a:lnTo>
                  <a:pt x="75180" y="62010"/>
                </a:lnTo>
                <a:lnTo>
                  <a:pt x="75230" y="62110"/>
                </a:lnTo>
                <a:lnTo>
                  <a:pt x="75150" y="62060"/>
                </a:lnTo>
                <a:lnTo>
                  <a:pt x="74990" y="62050"/>
                </a:lnTo>
                <a:lnTo>
                  <a:pt x="74940" y="62050"/>
                </a:lnTo>
                <a:lnTo>
                  <a:pt x="74930" y="62140"/>
                </a:lnTo>
                <a:lnTo>
                  <a:pt x="74910" y="62140"/>
                </a:lnTo>
                <a:lnTo>
                  <a:pt x="74920" y="62250"/>
                </a:lnTo>
                <a:lnTo>
                  <a:pt x="74890" y="62250"/>
                </a:lnTo>
                <a:lnTo>
                  <a:pt x="74890" y="62270"/>
                </a:lnTo>
                <a:lnTo>
                  <a:pt x="74880" y="62270"/>
                </a:lnTo>
                <a:lnTo>
                  <a:pt x="74800" y="62190"/>
                </a:lnTo>
                <a:lnTo>
                  <a:pt x="74600" y="62150"/>
                </a:lnTo>
                <a:lnTo>
                  <a:pt x="74540" y="62180"/>
                </a:lnTo>
                <a:lnTo>
                  <a:pt x="74540" y="62170"/>
                </a:lnTo>
                <a:lnTo>
                  <a:pt x="74360" y="62170"/>
                </a:lnTo>
                <a:lnTo>
                  <a:pt x="74350" y="62230"/>
                </a:lnTo>
                <a:lnTo>
                  <a:pt x="74210" y="62230"/>
                </a:lnTo>
                <a:lnTo>
                  <a:pt x="74090" y="62320"/>
                </a:lnTo>
                <a:lnTo>
                  <a:pt x="73990" y="62410"/>
                </a:lnTo>
                <a:lnTo>
                  <a:pt x="73880" y="62430"/>
                </a:lnTo>
                <a:lnTo>
                  <a:pt x="73830" y="62450"/>
                </a:lnTo>
                <a:lnTo>
                  <a:pt x="73800" y="62510"/>
                </a:lnTo>
                <a:lnTo>
                  <a:pt x="73800" y="62590"/>
                </a:lnTo>
                <a:lnTo>
                  <a:pt x="73780" y="62620"/>
                </a:lnTo>
                <a:lnTo>
                  <a:pt x="73760" y="62670"/>
                </a:lnTo>
                <a:lnTo>
                  <a:pt x="73630" y="62770"/>
                </a:lnTo>
                <a:lnTo>
                  <a:pt x="73620" y="62760"/>
                </a:lnTo>
                <a:lnTo>
                  <a:pt x="73600" y="62750"/>
                </a:lnTo>
                <a:lnTo>
                  <a:pt x="73580" y="62790"/>
                </a:lnTo>
                <a:lnTo>
                  <a:pt x="73380" y="62700"/>
                </a:lnTo>
                <a:lnTo>
                  <a:pt x="73320" y="62840"/>
                </a:lnTo>
                <a:lnTo>
                  <a:pt x="73260" y="62830"/>
                </a:lnTo>
                <a:lnTo>
                  <a:pt x="73170" y="62850"/>
                </a:lnTo>
                <a:lnTo>
                  <a:pt x="73140" y="62870"/>
                </a:lnTo>
                <a:lnTo>
                  <a:pt x="73120" y="62900"/>
                </a:lnTo>
                <a:lnTo>
                  <a:pt x="73060" y="63000"/>
                </a:lnTo>
                <a:lnTo>
                  <a:pt x="73020" y="63040"/>
                </a:lnTo>
                <a:lnTo>
                  <a:pt x="73010" y="63050"/>
                </a:lnTo>
                <a:lnTo>
                  <a:pt x="72970" y="63060"/>
                </a:lnTo>
                <a:lnTo>
                  <a:pt x="72950" y="63060"/>
                </a:lnTo>
                <a:lnTo>
                  <a:pt x="72870" y="63060"/>
                </a:lnTo>
                <a:lnTo>
                  <a:pt x="72810" y="63050"/>
                </a:lnTo>
                <a:lnTo>
                  <a:pt x="72730" y="62990"/>
                </a:lnTo>
                <a:lnTo>
                  <a:pt x="72720" y="62990"/>
                </a:lnTo>
                <a:lnTo>
                  <a:pt x="72720" y="63010"/>
                </a:lnTo>
                <a:lnTo>
                  <a:pt x="72630" y="63060"/>
                </a:lnTo>
                <a:lnTo>
                  <a:pt x="72580" y="63070"/>
                </a:lnTo>
                <a:lnTo>
                  <a:pt x="72460" y="63130"/>
                </a:lnTo>
                <a:lnTo>
                  <a:pt x="72300" y="63120"/>
                </a:lnTo>
                <a:lnTo>
                  <a:pt x="72170" y="63130"/>
                </a:lnTo>
                <a:lnTo>
                  <a:pt x="72110" y="63100"/>
                </a:lnTo>
                <a:lnTo>
                  <a:pt x="72030" y="63100"/>
                </a:lnTo>
                <a:lnTo>
                  <a:pt x="71930" y="63050"/>
                </a:lnTo>
                <a:lnTo>
                  <a:pt x="71840" y="62940"/>
                </a:lnTo>
                <a:lnTo>
                  <a:pt x="71780" y="62880"/>
                </a:lnTo>
                <a:lnTo>
                  <a:pt x="71770" y="62860"/>
                </a:lnTo>
                <a:lnTo>
                  <a:pt x="71750" y="62860"/>
                </a:lnTo>
                <a:lnTo>
                  <a:pt x="71740" y="62850"/>
                </a:lnTo>
                <a:lnTo>
                  <a:pt x="71640" y="62790"/>
                </a:lnTo>
                <a:lnTo>
                  <a:pt x="71600" y="62880"/>
                </a:lnTo>
                <a:lnTo>
                  <a:pt x="71570" y="62980"/>
                </a:lnTo>
                <a:lnTo>
                  <a:pt x="71520" y="63100"/>
                </a:lnTo>
                <a:lnTo>
                  <a:pt x="71460" y="63180"/>
                </a:lnTo>
                <a:lnTo>
                  <a:pt x="71460" y="63200"/>
                </a:lnTo>
                <a:lnTo>
                  <a:pt x="71400" y="63330"/>
                </a:lnTo>
                <a:lnTo>
                  <a:pt x="71380" y="63380"/>
                </a:lnTo>
                <a:lnTo>
                  <a:pt x="71300" y="63350"/>
                </a:lnTo>
                <a:lnTo>
                  <a:pt x="71220" y="63280"/>
                </a:lnTo>
                <a:lnTo>
                  <a:pt x="71160" y="63190"/>
                </a:lnTo>
                <a:lnTo>
                  <a:pt x="71100" y="63090"/>
                </a:lnTo>
                <a:lnTo>
                  <a:pt x="70960" y="63170"/>
                </a:lnTo>
                <a:lnTo>
                  <a:pt x="70940" y="63190"/>
                </a:lnTo>
                <a:lnTo>
                  <a:pt x="70860" y="63230"/>
                </a:lnTo>
                <a:lnTo>
                  <a:pt x="70660" y="63270"/>
                </a:lnTo>
                <a:lnTo>
                  <a:pt x="70470" y="63620"/>
                </a:lnTo>
                <a:lnTo>
                  <a:pt x="70210" y="64630"/>
                </a:lnTo>
                <a:lnTo>
                  <a:pt x="70200" y="64670"/>
                </a:lnTo>
                <a:lnTo>
                  <a:pt x="70150" y="64700"/>
                </a:lnTo>
                <a:lnTo>
                  <a:pt x="70080" y="64730"/>
                </a:lnTo>
                <a:lnTo>
                  <a:pt x="70080" y="64740"/>
                </a:lnTo>
                <a:lnTo>
                  <a:pt x="70060" y="64750"/>
                </a:lnTo>
                <a:lnTo>
                  <a:pt x="69990" y="64780"/>
                </a:lnTo>
                <a:lnTo>
                  <a:pt x="69960" y="64790"/>
                </a:lnTo>
                <a:lnTo>
                  <a:pt x="69960" y="64810"/>
                </a:lnTo>
                <a:lnTo>
                  <a:pt x="69960" y="64910"/>
                </a:lnTo>
                <a:lnTo>
                  <a:pt x="69980" y="64990"/>
                </a:lnTo>
                <a:lnTo>
                  <a:pt x="69990" y="64990"/>
                </a:lnTo>
                <a:lnTo>
                  <a:pt x="69990" y="65000"/>
                </a:lnTo>
                <a:lnTo>
                  <a:pt x="69930" y="65060"/>
                </a:lnTo>
                <a:lnTo>
                  <a:pt x="69790" y="65100"/>
                </a:lnTo>
                <a:lnTo>
                  <a:pt x="69730" y="65130"/>
                </a:lnTo>
                <a:lnTo>
                  <a:pt x="69700" y="65200"/>
                </a:lnTo>
                <a:lnTo>
                  <a:pt x="69630" y="65210"/>
                </a:lnTo>
                <a:lnTo>
                  <a:pt x="69600" y="65240"/>
                </a:lnTo>
                <a:lnTo>
                  <a:pt x="69570" y="65290"/>
                </a:lnTo>
                <a:lnTo>
                  <a:pt x="69500" y="65380"/>
                </a:lnTo>
                <a:lnTo>
                  <a:pt x="69480" y="65410"/>
                </a:lnTo>
                <a:lnTo>
                  <a:pt x="69420" y="65510"/>
                </a:lnTo>
                <a:lnTo>
                  <a:pt x="69360" y="65560"/>
                </a:lnTo>
                <a:lnTo>
                  <a:pt x="69330" y="65600"/>
                </a:lnTo>
                <a:lnTo>
                  <a:pt x="69240" y="65680"/>
                </a:lnTo>
                <a:lnTo>
                  <a:pt x="69160" y="65810"/>
                </a:lnTo>
                <a:lnTo>
                  <a:pt x="69090" y="65920"/>
                </a:lnTo>
                <a:lnTo>
                  <a:pt x="69030" y="66010"/>
                </a:lnTo>
                <a:lnTo>
                  <a:pt x="68960" y="66100"/>
                </a:lnTo>
                <a:lnTo>
                  <a:pt x="68930" y="66110"/>
                </a:lnTo>
                <a:lnTo>
                  <a:pt x="68870" y="66220"/>
                </a:lnTo>
                <a:lnTo>
                  <a:pt x="68790" y="66270"/>
                </a:lnTo>
                <a:lnTo>
                  <a:pt x="68660" y="66300"/>
                </a:lnTo>
                <a:lnTo>
                  <a:pt x="68640" y="66330"/>
                </a:lnTo>
                <a:lnTo>
                  <a:pt x="68620" y="66470"/>
                </a:lnTo>
                <a:lnTo>
                  <a:pt x="68570" y="66530"/>
                </a:lnTo>
                <a:lnTo>
                  <a:pt x="68540" y="66550"/>
                </a:lnTo>
                <a:lnTo>
                  <a:pt x="68440" y="66530"/>
                </a:lnTo>
                <a:lnTo>
                  <a:pt x="68320" y="66460"/>
                </a:lnTo>
                <a:lnTo>
                  <a:pt x="68240" y="66440"/>
                </a:lnTo>
                <a:lnTo>
                  <a:pt x="68020" y="66470"/>
                </a:lnTo>
                <a:lnTo>
                  <a:pt x="67890" y="66480"/>
                </a:lnTo>
                <a:lnTo>
                  <a:pt x="67680" y="66450"/>
                </a:lnTo>
                <a:lnTo>
                  <a:pt x="67630" y="66390"/>
                </a:lnTo>
                <a:lnTo>
                  <a:pt x="67520" y="66320"/>
                </a:lnTo>
                <a:lnTo>
                  <a:pt x="67410" y="66290"/>
                </a:lnTo>
                <a:lnTo>
                  <a:pt x="67320" y="66270"/>
                </a:lnTo>
                <a:lnTo>
                  <a:pt x="67200" y="66150"/>
                </a:lnTo>
                <a:lnTo>
                  <a:pt x="67190" y="66020"/>
                </a:lnTo>
                <a:lnTo>
                  <a:pt x="67170" y="65950"/>
                </a:lnTo>
                <a:lnTo>
                  <a:pt x="67100" y="65870"/>
                </a:lnTo>
                <a:lnTo>
                  <a:pt x="67170" y="65840"/>
                </a:lnTo>
                <a:lnTo>
                  <a:pt x="67130" y="65750"/>
                </a:lnTo>
                <a:lnTo>
                  <a:pt x="67080" y="65680"/>
                </a:lnTo>
                <a:lnTo>
                  <a:pt x="66960" y="65570"/>
                </a:lnTo>
                <a:lnTo>
                  <a:pt x="66850" y="65610"/>
                </a:lnTo>
                <a:lnTo>
                  <a:pt x="66770" y="65540"/>
                </a:lnTo>
                <a:lnTo>
                  <a:pt x="66390" y="65730"/>
                </a:lnTo>
                <a:lnTo>
                  <a:pt x="66350" y="65700"/>
                </a:lnTo>
                <a:lnTo>
                  <a:pt x="66260" y="65750"/>
                </a:lnTo>
                <a:lnTo>
                  <a:pt x="66180" y="65860"/>
                </a:lnTo>
                <a:lnTo>
                  <a:pt x="66030" y="65880"/>
                </a:lnTo>
                <a:lnTo>
                  <a:pt x="65940" y="65960"/>
                </a:lnTo>
                <a:lnTo>
                  <a:pt x="65820" y="65980"/>
                </a:lnTo>
                <a:lnTo>
                  <a:pt x="65670" y="66080"/>
                </a:lnTo>
                <a:lnTo>
                  <a:pt x="65600" y="66110"/>
                </a:lnTo>
                <a:lnTo>
                  <a:pt x="65400" y="66170"/>
                </a:lnTo>
                <a:lnTo>
                  <a:pt x="65320" y="66180"/>
                </a:lnTo>
                <a:lnTo>
                  <a:pt x="65230" y="66120"/>
                </a:lnTo>
                <a:lnTo>
                  <a:pt x="65160" y="66170"/>
                </a:lnTo>
                <a:lnTo>
                  <a:pt x="64920" y="66220"/>
                </a:lnTo>
                <a:lnTo>
                  <a:pt x="64890" y="66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