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Sakiai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Sakiai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40640" y="49970"/>
                </a:moveTo>
                <a:lnTo>
                  <a:pt x="40570" y="50000"/>
                </a:lnTo>
                <a:lnTo>
                  <a:pt x="40510" y="50020"/>
                </a:lnTo>
                <a:lnTo>
                  <a:pt x="40460" y="50030"/>
                </a:lnTo>
                <a:lnTo>
                  <a:pt x="40450" y="50100"/>
                </a:lnTo>
                <a:lnTo>
                  <a:pt x="40400" y="50160"/>
                </a:lnTo>
                <a:lnTo>
                  <a:pt x="40320" y="50170"/>
                </a:lnTo>
                <a:lnTo>
                  <a:pt x="40270" y="50210"/>
                </a:lnTo>
                <a:lnTo>
                  <a:pt x="40200" y="50260"/>
                </a:lnTo>
                <a:lnTo>
                  <a:pt x="40120" y="50270"/>
                </a:lnTo>
                <a:lnTo>
                  <a:pt x="40080" y="50320"/>
                </a:lnTo>
                <a:lnTo>
                  <a:pt x="40010" y="50320"/>
                </a:lnTo>
                <a:lnTo>
                  <a:pt x="39960" y="50290"/>
                </a:lnTo>
                <a:lnTo>
                  <a:pt x="39890" y="50310"/>
                </a:lnTo>
                <a:lnTo>
                  <a:pt x="39840" y="50380"/>
                </a:lnTo>
                <a:lnTo>
                  <a:pt x="39820" y="50360"/>
                </a:lnTo>
                <a:lnTo>
                  <a:pt x="39820" y="50330"/>
                </a:lnTo>
                <a:lnTo>
                  <a:pt x="39800" y="50330"/>
                </a:lnTo>
                <a:lnTo>
                  <a:pt x="39780" y="50370"/>
                </a:lnTo>
                <a:lnTo>
                  <a:pt x="39790" y="50400"/>
                </a:lnTo>
                <a:lnTo>
                  <a:pt x="39790" y="50420"/>
                </a:lnTo>
                <a:lnTo>
                  <a:pt x="39780" y="50430"/>
                </a:lnTo>
                <a:lnTo>
                  <a:pt x="39750" y="50430"/>
                </a:lnTo>
                <a:lnTo>
                  <a:pt x="39710" y="50460"/>
                </a:lnTo>
                <a:lnTo>
                  <a:pt x="39700" y="50460"/>
                </a:lnTo>
                <a:lnTo>
                  <a:pt x="39680" y="50430"/>
                </a:lnTo>
                <a:lnTo>
                  <a:pt x="39670" y="50420"/>
                </a:lnTo>
                <a:lnTo>
                  <a:pt x="39660" y="50430"/>
                </a:lnTo>
                <a:lnTo>
                  <a:pt x="39650" y="50460"/>
                </a:lnTo>
                <a:lnTo>
                  <a:pt x="39630" y="50470"/>
                </a:lnTo>
                <a:lnTo>
                  <a:pt x="39620" y="50470"/>
                </a:lnTo>
                <a:lnTo>
                  <a:pt x="39600" y="50440"/>
                </a:lnTo>
                <a:lnTo>
                  <a:pt x="39590" y="50470"/>
                </a:lnTo>
                <a:lnTo>
                  <a:pt x="39570" y="50480"/>
                </a:lnTo>
                <a:lnTo>
                  <a:pt x="39540" y="50470"/>
                </a:lnTo>
                <a:lnTo>
                  <a:pt x="39520" y="50470"/>
                </a:lnTo>
                <a:lnTo>
                  <a:pt x="39510" y="50490"/>
                </a:lnTo>
                <a:lnTo>
                  <a:pt x="39510" y="50520"/>
                </a:lnTo>
                <a:lnTo>
                  <a:pt x="39500" y="50550"/>
                </a:lnTo>
                <a:lnTo>
                  <a:pt x="39490" y="50580"/>
                </a:lnTo>
                <a:lnTo>
                  <a:pt x="39460" y="50590"/>
                </a:lnTo>
                <a:lnTo>
                  <a:pt x="39450" y="50580"/>
                </a:lnTo>
                <a:lnTo>
                  <a:pt x="39430" y="50570"/>
                </a:lnTo>
                <a:lnTo>
                  <a:pt x="39420" y="50590"/>
                </a:lnTo>
                <a:lnTo>
                  <a:pt x="39410" y="50620"/>
                </a:lnTo>
                <a:lnTo>
                  <a:pt x="39380" y="50630"/>
                </a:lnTo>
                <a:lnTo>
                  <a:pt x="39350" y="50630"/>
                </a:lnTo>
                <a:lnTo>
                  <a:pt x="39310" y="50620"/>
                </a:lnTo>
                <a:lnTo>
                  <a:pt x="39280" y="50640"/>
                </a:lnTo>
                <a:lnTo>
                  <a:pt x="39270" y="50650"/>
                </a:lnTo>
                <a:lnTo>
                  <a:pt x="39250" y="50640"/>
                </a:lnTo>
                <a:lnTo>
                  <a:pt x="39240" y="50630"/>
                </a:lnTo>
                <a:lnTo>
                  <a:pt x="39220" y="50630"/>
                </a:lnTo>
                <a:lnTo>
                  <a:pt x="39210" y="50640"/>
                </a:lnTo>
                <a:lnTo>
                  <a:pt x="39200" y="50650"/>
                </a:lnTo>
                <a:lnTo>
                  <a:pt x="39200" y="50670"/>
                </a:lnTo>
                <a:lnTo>
                  <a:pt x="39190" y="50690"/>
                </a:lnTo>
                <a:lnTo>
                  <a:pt x="39180" y="50700"/>
                </a:lnTo>
                <a:lnTo>
                  <a:pt x="39160" y="50720"/>
                </a:lnTo>
                <a:lnTo>
                  <a:pt x="39150" y="50730"/>
                </a:lnTo>
                <a:lnTo>
                  <a:pt x="39140" y="50730"/>
                </a:lnTo>
                <a:lnTo>
                  <a:pt x="39130" y="50720"/>
                </a:lnTo>
                <a:lnTo>
                  <a:pt x="39110" y="50700"/>
                </a:lnTo>
                <a:lnTo>
                  <a:pt x="39100" y="50690"/>
                </a:lnTo>
                <a:lnTo>
                  <a:pt x="39090" y="50680"/>
                </a:lnTo>
                <a:lnTo>
                  <a:pt x="39060" y="50670"/>
                </a:lnTo>
                <a:lnTo>
                  <a:pt x="39030" y="50660"/>
                </a:lnTo>
                <a:lnTo>
                  <a:pt x="39010" y="50640"/>
                </a:lnTo>
                <a:lnTo>
                  <a:pt x="38980" y="50630"/>
                </a:lnTo>
                <a:lnTo>
                  <a:pt x="38960" y="50620"/>
                </a:lnTo>
                <a:lnTo>
                  <a:pt x="38940" y="50630"/>
                </a:lnTo>
                <a:lnTo>
                  <a:pt x="38910" y="50640"/>
                </a:lnTo>
                <a:lnTo>
                  <a:pt x="38900" y="50660"/>
                </a:lnTo>
                <a:lnTo>
                  <a:pt x="38890" y="50670"/>
                </a:lnTo>
                <a:lnTo>
                  <a:pt x="38870" y="50680"/>
                </a:lnTo>
                <a:lnTo>
                  <a:pt x="38860" y="50690"/>
                </a:lnTo>
                <a:lnTo>
                  <a:pt x="38840" y="50700"/>
                </a:lnTo>
                <a:lnTo>
                  <a:pt x="38820" y="50700"/>
                </a:lnTo>
                <a:lnTo>
                  <a:pt x="38800" y="50720"/>
                </a:lnTo>
                <a:lnTo>
                  <a:pt x="38790" y="50740"/>
                </a:lnTo>
                <a:lnTo>
                  <a:pt x="38790" y="50750"/>
                </a:lnTo>
                <a:lnTo>
                  <a:pt x="38780" y="50740"/>
                </a:lnTo>
                <a:lnTo>
                  <a:pt x="38770" y="50720"/>
                </a:lnTo>
                <a:lnTo>
                  <a:pt x="38770" y="50700"/>
                </a:lnTo>
                <a:lnTo>
                  <a:pt x="38780" y="50690"/>
                </a:lnTo>
                <a:lnTo>
                  <a:pt x="38790" y="50680"/>
                </a:lnTo>
                <a:lnTo>
                  <a:pt x="38800" y="50670"/>
                </a:lnTo>
                <a:lnTo>
                  <a:pt x="38800" y="50650"/>
                </a:lnTo>
                <a:lnTo>
                  <a:pt x="38810" y="50640"/>
                </a:lnTo>
                <a:lnTo>
                  <a:pt x="38820" y="50630"/>
                </a:lnTo>
                <a:lnTo>
                  <a:pt x="38810" y="50610"/>
                </a:lnTo>
                <a:lnTo>
                  <a:pt x="38800" y="50600"/>
                </a:lnTo>
                <a:lnTo>
                  <a:pt x="38780" y="50610"/>
                </a:lnTo>
                <a:lnTo>
                  <a:pt x="38780" y="50620"/>
                </a:lnTo>
                <a:lnTo>
                  <a:pt x="38760" y="50620"/>
                </a:lnTo>
                <a:lnTo>
                  <a:pt x="38760" y="50610"/>
                </a:lnTo>
                <a:lnTo>
                  <a:pt x="38760" y="50600"/>
                </a:lnTo>
                <a:lnTo>
                  <a:pt x="38750" y="50590"/>
                </a:lnTo>
                <a:lnTo>
                  <a:pt x="38750" y="50570"/>
                </a:lnTo>
                <a:lnTo>
                  <a:pt x="38740" y="50550"/>
                </a:lnTo>
                <a:lnTo>
                  <a:pt x="38740" y="50530"/>
                </a:lnTo>
                <a:lnTo>
                  <a:pt x="38740" y="50510"/>
                </a:lnTo>
                <a:lnTo>
                  <a:pt x="38740" y="50480"/>
                </a:lnTo>
                <a:lnTo>
                  <a:pt x="38740" y="50470"/>
                </a:lnTo>
                <a:lnTo>
                  <a:pt x="38750" y="50450"/>
                </a:lnTo>
                <a:lnTo>
                  <a:pt x="38760" y="50440"/>
                </a:lnTo>
                <a:lnTo>
                  <a:pt x="38770" y="50430"/>
                </a:lnTo>
                <a:lnTo>
                  <a:pt x="38770" y="50420"/>
                </a:lnTo>
                <a:lnTo>
                  <a:pt x="38770" y="50400"/>
                </a:lnTo>
                <a:lnTo>
                  <a:pt x="38760" y="50390"/>
                </a:lnTo>
                <a:lnTo>
                  <a:pt x="38750" y="50380"/>
                </a:lnTo>
                <a:lnTo>
                  <a:pt x="38730" y="50370"/>
                </a:lnTo>
                <a:lnTo>
                  <a:pt x="38720" y="50360"/>
                </a:lnTo>
                <a:lnTo>
                  <a:pt x="38700" y="50360"/>
                </a:lnTo>
                <a:lnTo>
                  <a:pt x="38690" y="50350"/>
                </a:lnTo>
                <a:lnTo>
                  <a:pt x="38700" y="50340"/>
                </a:lnTo>
                <a:lnTo>
                  <a:pt x="38710" y="50330"/>
                </a:lnTo>
                <a:lnTo>
                  <a:pt x="38700" y="50320"/>
                </a:lnTo>
                <a:lnTo>
                  <a:pt x="38670" y="50310"/>
                </a:lnTo>
                <a:lnTo>
                  <a:pt x="38650" y="50310"/>
                </a:lnTo>
                <a:lnTo>
                  <a:pt x="38610" y="50310"/>
                </a:lnTo>
                <a:lnTo>
                  <a:pt x="38600" y="50310"/>
                </a:lnTo>
                <a:lnTo>
                  <a:pt x="38580" y="50320"/>
                </a:lnTo>
                <a:lnTo>
                  <a:pt x="38550" y="50310"/>
                </a:lnTo>
                <a:lnTo>
                  <a:pt x="38530" y="50300"/>
                </a:lnTo>
                <a:lnTo>
                  <a:pt x="38500" y="50310"/>
                </a:lnTo>
                <a:lnTo>
                  <a:pt x="38480" y="50300"/>
                </a:lnTo>
                <a:lnTo>
                  <a:pt x="38450" y="50290"/>
                </a:lnTo>
                <a:lnTo>
                  <a:pt x="38420" y="50290"/>
                </a:lnTo>
                <a:lnTo>
                  <a:pt x="38400" y="50280"/>
                </a:lnTo>
                <a:lnTo>
                  <a:pt x="38380" y="50260"/>
                </a:lnTo>
                <a:lnTo>
                  <a:pt x="38380" y="50250"/>
                </a:lnTo>
                <a:lnTo>
                  <a:pt x="38370" y="50240"/>
                </a:lnTo>
                <a:lnTo>
                  <a:pt x="38360" y="50230"/>
                </a:lnTo>
                <a:lnTo>
                  <a:pt x="38350" y="50240"/>
                </a:lnTo>
                <a:lnTo>
                  <a:pt x="38350" y="50250"/>
                </a:lnTo>
                <a:lnTo>
                  <a:pt x="38340" y="50260"/>
                </a:lnTo>
                <a:lnTo>
                  <a:pt x="38340" y="50270"/>
                </a:lnTo>
                <a:lnTo>
                  <a:pt x="38320" y="50280"/>
                </a:lnTo>
                <a:lnTo>
                  <a:pt x="38310" y="50290"/>
                </a:lnTo>
                <a:lnTo>
                  <a:pt x="38280" y="50290"/>
                </a:lnTo>
                <a:lnTo>
                  <a:pt x="38260" y="50260"/>
                </a:lnTo>
                <a:lnTo>
                  <a:pt x="38250" y="50240"/>
                </a:lnTo>
                <a:lnTo>
                  <a:pt x="38220" y="50220"/>
                </a:lnTo>
                <a:lnTo>
                  <a:pt x="38200" y="50210"/>
                </a:lnTo>
                <a:lnTo>
                  <a:pt x="38190" y="50190"/>
                </a:lnTo>
                <a:lnTo>
                  <a:pt x="38190" y="50180"/>
                </a:lnTo>
                <a:lnTo>
                  <a:pt x="38200" y="50160"/>
                </a:lnTo>
                <a:lnTo>
                  <a:pt x="38200" y="50130"/>
                </a:lnTo>
                <a:lnTo>
                  <a:pt x="38200" y="50120"/>
                </a:lnTo>
                <a:lnTo>
                  <a:pt x="38180" y="50100"/>
                </a:lnTo>
                <a:lnTo>
                  <a:pt x="38160" y="50090"/>
                </a:lnTo>
                <a:lnTo>
                  <a:pt x="38140" y="50090"/>
                </a:lnTo>
                <a:lnTo>
                  <a:pt x="38120" y="50090"/>
                </a:lnTo>
                <a:lnTo>
                  <a:pt x="38100" y="50080"/>
                </a:lnTo>
                <a:lnTo>
                  <a:pt x="38090" y="50070"/>
                </a:lnTo>
                <a:lnTo>
                  <a:pt x="38080" y="50060"/>
                </a:lnTo>
                <a:lnTo>
                  <a:pt x="38050" y="50070"/>
                </a:lnTo>
                <a:lnTo>
                  <a:pt x="38030" y="50080"/>
                </a:lnTo>
                <a:lnTo>
                  <a:pt x="38010" y="50080"/>
                </a:lnTo>
                <a:lnTo>
                  <a:pt x="37990" y="50070"/>
                </a:lnTo>
                <a:lnTo>
                  <a:pt x="37970" y="50060"/>
                </a:lnTo>
                <a:lnTo>
                  <a:pt x="37950" y="50060"/>
                </a:lnTo>
                <a:lnTo>
                  <a:pt x="37920" y="50070"/>
                </a:lnTo>
                <a:lnTo>
                  <a:pt x="37900" y="50090"/>
                </a:lnTo>
                <a:lnTo>
                  <a:pt x="37880" y="50090"/>
                </a:lnTo>
                <a:lnTo>
                  <a:pt x="37840" y="50090"/>
                </a:lnTo>
                <a:lnTo>
                  <a:pt x="37820" y="50120"/>
                </a:lnTo>
                <a:lnTo>
                  <a:pt x="37800" y="50160"/>
                </a:lnTo>
                <a:lnTo>
                  <a:pt x="37780" y="50180"/>
                </a:lnTo>
                <a:lnTo>
                  <a:pt x="37750" y="50190"/>
                </a:lnTo>
                <a:lnTo>
                  <a:pt x="37720" y="50180"/>
                </a:lnTo>
                <a:lnTo>
                  <a:pt x="37680" y="50170"/>
                </a:lnTo>
                <a:lnTo>
                  <a:pt x="37660" y="50150"/>
                </a:lnTo>
                <a:lnTo>
                  <a:pt x="37660" y="50130"/>
                </a:lnTo>
                <a:lnTo>
                  <a:pt x="37660" y="50120"/>
                </a:lnTo>
                <a:lnTo>
                  <a:pt x="37630" y="50100"/>
                </a:lnTo>
                <a:lnTo>
                  <a:pt x="37610" y="50100"/>
                </a:lnTo>
                <a:lnTo>
                  <a:pt x="37590" y="50110"/>
                </a:lnTo>
                <a:lnTo>
                  <a:pt x="37570" y="50090"/>
                </a:lnTo>
                <a:lnTo>
                  <a:pt x="37550" y="50090"/>
                </a:lnTo>
                <a:lnTo>
                  <a:pt x="37520" y="50070"/>
                </a:lnTo>
                <a:lnTo>
                  <a:pt x="37500" y="50050"/>
                </a:lnTo>
                <a:lnTo>
                  <a:pt x="37470" y="50050"/>
                </a:lnTo>
                <a:lnTo>
                  <a:pt x="37460" y="50020"/>
                </a:lnTo>
                <a:lnTo>
                  <a:pt x="37450" y="49990"/>
                </a:lnTo>
                <a:lnTo>
                  <a:pt x="37450" y="49960"/>
                </a:lnTo>
                <a:lnTo>
                  <a:pt x="37440" y="49950"/>
                </a:lnTo>
                <a:lnTo>
                  <a:pt x="37430" y="49940"/>
                </a:lnTo>
                <a:lnTo>
                  <a:pt x="37420" y="49930"/>
                </a:lnTo>
                <a:lnTo>
                  <a:pt x="37410" y="49930"/>
                </a:lnTo>
                <a:lnTo>
                  <a:pt x="37410" y="49910"/>
                </a:lnTo>
                <a:lnTo>
                  <a:pt x="37400" y="49900"/>
                </a:lnTo>
                <a:lnTo>
                  <a:pt x="37400" y="49890"/>
                </a:lnTo>
                <a:lnTo>
                  <a:pt x="37390" y="49890"/>
                </a:lnTo>
                <a:lnTo>
                  <a:pt x="37380" y="49890"/>
                </a:lnTo>
                <a:lnTo>
                  <a:pt x="37380" y="49900"/>
                </a:lnTo>
                <a:lnTo>
                  <a:pt x="37370" y="49910"/>
                </a:lnTo>
                <a:lnTo>
                  <a:pt x="37360" y="49900"/>
                </a:lnTo>
                <a:lnTo>
                  <a:pt x="37360" y="49890"/>
                </a:lnTo>
                <a:lnTo>
                  <a:pt x="37360" y="49880"/>
                </a:lnTo>
                <a:lnTo>
                  <a:pt x="37350" y="49870"/>
                </a:lnTo>
                <a:lnTo>
                  <a:pt x="37340" y="49870"/>
                </a:lnTo>
                <a:lnTo>
                  <a:pt x="37330" y="49870"/>
                </a:lnTo>
                <a:lnTo>
                  <a:pt x="37330" y="49880"/>
                </a:lnTo>
                <a:lnTo>
                  <a:pt x="37320" y="49890"/>
                </a:lnTo>
                <a:lnTo>
                  <a:pt x="37320" y="49900"/>
                </a:lnTo>
                <a:lnTo>
                  <a:pt x="37310" y="49910"/>
                </a:lnTo>
                <a:lnTo>
                  <a:pt x="37300" y="49910"/>
                </a:lnTo>
                <a:lnTo>
                  <a:pt x="37280" y="49910"/>
                </a:lnTo>
                <a:lnTo>
                  <a:pt x="37270" y="49900"/>
                </a:lnTo>
                <a:lnTo>
                  <a:pt x="37270" y="49890"/>
                </a:lnTo>
                <a:lnTo>
                  <a:pt x="37260" y="49880"/>
                </a:lnTo>
                <a:lnTo>
                  <a:pt x="37250" y="49860"/>
                </a:lnTo>
                <a:lnTo>
                  <a:pt x="37250" y="49840"/>
                </a:lnTo>
                <a:lnTo>
                  <a:pt x="37260" y="49830"/>
                </a:lnTo>
                <a:lnTo>
                  <a:pt x="37260" y="49820"/>
                </a:lnTo>
                <a:lnTo>
                  <a:pt x="37260" y="49810"/>
                </a:lnTo>
                <a:lnTo>
                  <a:pt x="37260" y="49800"/>
                </a:lnTo>
                <a:lnTo>
                  <a:pt x="37250" y="49790"/>
                </a:lnTo>
                <a:lnTo>
                  <a:pt x="37240" y="49780"/>
                </a:lnTo>
                <a:lnTo>
                  <a:pt x="37230" y="49780"/>
                </a:lnTo>
                <a:lnTo>
                  <a:pt x="37220" y="49780"/>
                </a:lnTo>
                <a:lnTo>
                  <a:pt x="37200" y="49790"/>
                </a:lnTo>
                <a:lnTo>
                  <a:pt x="37180" y="49800"/>
                </a:lnTo>
                <a:lnTo>
                  <a:pt x="37170" y="49810"/>
                </a:lnTo>
                <a:lnTo>
                  <a:pt x="37150" y="49820"/>
                </a:lnTo>
                <a:lnTo>
                  <a:pt x="37130" y="49820"/>
                </a:lnTo>
                <a:lnTo>
                  <a:pt x="37110" y="49820"/>
                </a:lnTo>
                <a:lnTo>
                  <a:pt x="37090" y="49810"/>
                </a:lnTo>
                <a:lnTo>
                  <a:pt x="37070" y="49790"/>
                </a:lnTo>
                <a:lnTo>
                  <a:pt x="37060" y="49780"/>
                </a:lnTo>
                <a:lnTo>
                  <a:pt x="37050" y="49760"/>
                </a:lnTo>
                <a:lnTo>
                  <a:pt x="37030" y="49750"/>
                </a:lnTo>
                <a:lnTo>
                  <a:pt x="37000" y="49740"/>
                </a:lnTo>
                <a:lnTo>
                  <a:pt x="36980" y="49740"/>
                </a:lnTo>
                <a:lnTo>
                  <a:pt x="36970" y="49730"/>
                </a:lnTo>
                <a:lnTo>
                  <a:pt x="36960" y="49730"/>
                </a:lnTo>
                <a:lnTo>
                  <a:pt x="36950" y="49720"/>
                </a:lnTo>
                <a:lnTo>
                  <a:pt x="36880" y="49720"/>
                </a:lnTo>
                <a:lnTo>
                  <a:pt x="36840" y="49710"/>
                </a:lnTo>
                <a:lnTo>
                  <a:pt x="36790" y="49710"/>
                </a:lnTo>
                <a:lnTo>
                  <a:pt x="36770" y="49700"/>
                </a:lnTo>
                <a:lnTo>
                  <a:pt x="36750" y="49690"/>
                </a:lnTo>
                <a:lnTo>
                  <a:pt x="36730" y="49680"/>
                </a:lnTo>
                <a:lnTo>
                  <a:pt x="36710" y="49680"/>
                </a:lnTo>
                <a:lnTo>
                  <a:pt x="36690" y="49680"/>
                </a:lnTo>
                <a:lnTo>
                  <a:pt x="36680" y="49690"/>
                </a:lnTo>
                <a:lnTo>
                  <a:pt x="36660" y="49700"/>
                </a:lnTo>
                <a:lnTo>
                  <a:pt x="36650" y="49710"/>
                </a:lnTo>
                <a:lnTo>
                  <a:pt x="36630" y="49710"/>
                </a:lnTo>
                <a:lnTo>
                  <a:pt x="36620" y="49710"/>
                </a:lnTo>
                <a:lnTo>
                  <a:pt x="36620" y="49700"/>
                </a:lnTo>
                <a:lnTo>
                  <a:pt x="36620" y="49680"/>
                </a:lnTo>
                <a:lnTo>
                  <a:pt x="36620" y="49670"/>
                </a:lnTo>
                <a:lnTo>
                  <a:pt x="36610" y="49650"/>
                </a:lnTo>
                <a:lnTo>
                  <a:pt x="36610" y="49400"/>
                </a:lnTo>
                <a:lnTo>
                  <a:pt x="36580" y="49240"/>
                </a:lnTo>
                <a:lnTo>
                  <a:pt x="36540" y="48960"/>
                </a:lnTo>
                <a:lnTo>
                  <a:pt x="36460" y="48970"/>
                </a:lnTo>
                <a:lnTo>
                  <a:pt x="36440" y="48980"/>
                </a:lnTo>
                <a:lnTo>
                  <a:pt x="36410" y="48990"/>
                </a:lnTo>
                <a:lnTo>
                  <a:pt x="36400" y="48990"/>
                </a:lnTo>
                <a:lnTo>
                  <a:pt x="36390" y="48990"/>
                </a:lnTo>
                <a:lnTo>
                  <a:pt x="36320" y="48970"/>
                </a:lnTo>
                <a:lnTo>
                  <a:pt x="36310" y="48970"/>
                </a:lnTo>
                <a:lnTo>
                  <a:pt x="36210" y="48970"/>
                </a:lnTo>
                <a:lnTo>
                  <a:pt x="36200" y="48970"/>
                </a:lnTo>
                <a:lnTo>
                  <a:pt x="36190" y="48970"/>
                </a:lnTo>
                <a:lnTo>
                  <a:pt x="36140" y="48960"/>
                </a:lnTo>
                <a:lnTo>
                  <a:pt x="36090" y="48960"/>
                </a:lnTo>
                <a:lnTo>
                  <a:pt x="36030" y="48960"/>
                </a:lnTo>
                <a:lnTo>
                  <a:pt x="36000" y="48960"/>
                </a:lnTo>
                <a:lnTo>
                  <a:pt x="35990" y="48960"/>
                </a:lnTo>
                <a:lnTo>
                  <a:pt x="35920" y="48980"/>
                </a:lnTo>
                <a:lnTo>
                  <a:pt x="35720" y="49040"/>
                </a:lnTo>
                <a:lnTo>
                  <a:pt x="35640" y="49180"/>
                </a:lnTo>
                <a:lnTo>
                  <a:pt x="35540" y="49330"/>
                </a:lnTo>
                <a:lnTo>
                  <a:pt x="34870" y="49120"/>
                </a:lnTo>
                <a:lnTo>
                  <a:pt x="34690" y="49190"/>
                </a:lnTo>
                <a:lnTo>
                  <a:pt x="34640" y="49310"/>
                </a:lnTo>
                <a:lnTo>
                  <a:pt x="34700" y="49340"/>
                </a:lnTo>
                <a:lnTo>
                  <a:pt x="34600" y="49450"/>
                </a:lnTo>
                <a:lnTo>
                  <a:pt x="34580" y="49490"/>
                </a:lnTo>
                <a:lnTo>
                  <a:pt x="34570" y="49510"/>
                </a:lnTo>
                <a:lnTo>
                  <a:pt x="34550" y="49530"/>
                </a:lnTo>
                <a:lnTo>
                  <a:pt x="34540" y="49550"/>
                </a:lnTo>
                <a:lnTo>
                  <a:pt x="34530" y="49580"/>
                </a:lnTo>
                <a:lnTo>
                  <a:pt x="34520" y="49590"/>
                </a:lnTo>
                <a:lnTo>
                  <a:pt x="34500" y="49620"/>
                </a:lnTo>
                <a:lnTo>
                  <a:pt x="34490" y="49630"/>
                </a:lnTo>
                <a:lnTo>
                  <a:pt x="34480" y="49650"/>
                </a:lnTo>
                <a:lnTo>
                  <a:pt x="34470" y="49670"/>
                </a:lnTo>
                <a:lnTo>
                  <a:pt x="34460" y="49680"/>
                </a:lnTo>
                <a:lnTo>
                  <a:pt x="34450" y="49680"/>
                </a:lnTo>
                <a:lnTo>
                  <a:pt x="34440" y="49680"/>
                </a:lnTo>
                <a:lnTo>
                  <a:pt x="34410" y="49670"/>
                </a:lnTo>
                <a:lnTo>
                  <a:pt x="34400" y="49720"/>
                </a:lnTo>
                <a:lnTo>
                  <a:pt x="34330" y="49750"/>
                </a:lnTo>
                <a:lnTo>
                  <a:pt x="34270" y="49760"/>
                </a:lnTo>
                <a:lnTo>
                  <a:pt x="34180" y="49740"/>
                </a:lnTo>
                <a:lnTo>
                  <a:pt x="34230" y="49600"/>
                </a:lnTo>
                <a:lnTo>
                  <a:pt x="34000" y="49450"/>
                </a:lnTo>
                <a:lnTo>
                  <a:pt x="34000" y="49440"/>
                </a:lnTo>
                <a:lnTo>
                  <a:pt x="33990" y="49440"/>
                </a:lnTo>
                <a:lnTo>
                  <a:pt x="33990" y="49430"/>
                </a:lnTo>
                <a:lnTo>
                  <a:pt x="33990" y="49420"/>
                </a:lnTo>
                <a:lnTo>
                  <a:pt x="34000" y="49410"/>
                </a:lnTo>
                <a:lnTo>
                  <a:pt x="34000" y="49400"/>
                </a:lnTo>
                <a:lnTo>
                  <a:pt x="34010" y="49390"/>
                </a:lnTo>
                <a:lnTo>
                  <a:pt x="34030" y="49380"/>
                </a:lnTo>
                <a:lnTo>
                  <a:pt x="34040" y="49380"/>
                </a:lnTo>
                <a:lnTo>
                  <a:pt x="34060" y="49380"/>
                </a:lnTo>
                <a:lnTo>
                  <a:pt x="34070" y="49370"/>
                </a:lnTo>
                <a:lnTo>
                  <a:pt x="34080" y="49370"/>
                </a:lnTo>
                <a:lnTo>
                  <a:pt x="34090" y="49360"/>
                </a:lnTo>
                <a:lnTo>
                  <a:pt x="34100" y="49360"/>
                </a:lnTo>
                <a:lnTo>
                  <a:pt x="34110" y="49360"/>
                </a:lnTo>
                <a:lnTo>
                  <a:pt x="34120" y="49350"/>
                </a:lnTo>
                <a:lnTo>
                  <a:pt x="34130" y="49350"/>
                </a:lnTo>
                <a:lnTo>
                  <a:pt x="34140" y="49350"/>
                </a:lnTo>
                <a:lnTo>
                  <a:pt x="34150" y="49350"/>
                </a:lnTo>
                <a:lnTo>
                  <a:pt x="34160" y="49340"/>
                </a:lnTo>
                <a:lnTo>
                  <a:pt x="34170" y="49340"/>
                </a:lnTo>
                <a:lnTo>
                  <a:pt x="34170" y="49330"/>
                </a:lnTo>
                <a:lnTo>
                  <a:pt x="34170" y="49320"/>
                </a:lnTo>
                <a:lnTo>
                  <a:pt x="34170" y="49310"/>
                </a:lnTo>
                <a:lnTo>
                  <a:pt x="34160" y="49290"/>
                </a:lnTo>
                <a:lnTo>
                  <a:pt x="34140" y="49270"/>
                </a:lnTo>
                <a:lnTo>
                  <a:pt x="34130" y="49250"/>
                </a:lnTo>
                <a:lnTo>
                  <a:pt x="34120" y="49250"/>
                </a:lnTo>
                <a:lnTo>
                  <a:pt x="34120" y="49230"/>
                </a:lnTo>
                <a:lnTo>
                  <a:pt x="34110" y="49220"/>
                </a:lnTo>
                <a:lnTo>
                  <a:pt x="34090" y="49200"/>
                </a:lnTo>
                <a:lnTo>
                  <a:pt x="34080" y="49190"/>
                </a:lnTo>
                <a:lnTo>
                  <a:pt x="34070" y="49180"/>
                </a:lnTo>
                <a:lnTo>
                  <a:pt x="34060" y="49160"/>
                </a:lnTo>
                <a:lnTo>
                  <a:pt x="34050" y="49150"/>
                </a:lnTo>
                <a:lnTo>
                  <a:pt x="34040" y="49140"/>
                </a:lnTo>
                <a:lnTo>
                  <a:pt x="34030" y="49140"/>
                </a:lnTo>
                <a:lnTo>
                  <a:pt x="34020" y="49130"/>
                </a:lnTo>
                <a:lnTo>
                  <a:pt x="34010" y="49130"/>
                </a:lnTo>
                <a:lnTo>
                  <a:pt x="34000" y="49120"/>
                </a:lnTo>
                <a:lnTo>
                  <a:pt x="34000" y="49110"/>
                </a:lnTo>
                <a:lnTo>
                  <a:pt x="34000" y="49100"/>
                </a:lnTo>
                <a:lnTo>
                  <a:pt x="34000" y="49090"/>
                </a:lnTo>
                <a:lnTo>
                  <a:pt x="34010" y="49080"/>
                </a:lnTo>
                <a:lnTo>
                  <a:pt x="34030" y="49080"/>
                </a:lnTo>
                <a:lnTo>
                  <a:pt x="34040" y="49070"/>
                </a:lnTo>
                <a:lnTo>
                  <a:pt x="34050" y="49060"/>
                </a:lnTo>
                <a:lnTo>
                  <a:pt x="34060" y="49060"/>
                </a:lnTo>
                <a:lnTo>
                  <a:pt x="34070" y="49040"/>
                </a:lnTo>
                <a:lnTo>
                  <a:pt x="34070" y="49030"/>
                </a:lnTo>
                <a:lnTo>
                  <a:pt x="34080" y="49020"/>
                </a:lnTo>
                <a:lnTo>
                  <a:pt x="34080" y="49010"/>
                </a:lnTo>
                <a:lnTo>
                  <a:pt x="34080" y="49000"/>
                </a:lnTo>
                <a:lnTo>
                  <a:pt x="34090" y="48990"/>
                </a:lnTo>
                <a:lnTo>
                  <a:pt x="34100" y="48990"/>
                </a:lnTo>
                <a:lnTo>
                  <a:pt x="34110" y="48980"/>
                </a:lnTo>
                <a:lnTo>
                  <a:pt x="34120" y="48980"/>
                </a:lnTo>
                <a:lnTo>
                  <a:pt x="34130" y="48990"/>
                </a:lnTo>
                <a:lnTo>
                  <a:pt x="34150" y="49000"/>
                </a:lnTo>
                <a:lnTo>
                  <a:pt x="34170" y="49020"/>
                </a:lnTo>
                <a:lnTo>
                  <a:pt x="34180" y="49020"/>
                </a:lnTo>
                <a:lnTo>
                  <a:pt x="34190" y="49030"/>
                </a:lnTo>
                <a:lnTo>
                  <a:pt x="34210" y="49030"/>
                </a:lnTo>
                <a:lnTo>
                  <a:pt x="34230" y="49020"/>
                </a:lnTo>
                <a:lnTo>
                  <a:pt x="34250" y="49020"/>
                </a:lnTo>
                <a:lnTo>
                  <a:pt x="34270" y="49010"/>
                </a:lnTo>
                <a:lnTo>
                  <a:pt x="34280" y="49010"/>
                </a:lnTo>
                <a:lnTo>
                  <a:pt x="34300" y="49010"/>
                </a:lnTo>
                <a:lnTo>
                  <a:pt x="34320" y="49010"/>
                </a:lnTo>
                <a:lnTo>
                  <a:pt x="34330" y="49020"/>
                </a:lnTo>
                <a:lnTo>
                  <a:pt x="34350" y="49020"/>
                </a:lnTo>
                <a:lnTo>
                  <a:pt x="34370" y="49020"/>
                </a:lnTo>
                <a:lnTo>
                  <a:pt x="34380" y="49020"/>
                </a:lnTo>
                <a:lnTo>
                  <a:pt x="34390" y="49010"/>
                </a:lnTo>
                <a:lnTo>
                  <a:pt x="34410" y="49000"/>
                </a:lnTo>
                <a:lnTo>
                  <a:pt x="34420" y="48980"/>
                </a:lnTo>
                <a:lnTo>
                  <a:pt x="34450" y="48970"/>
                </a:lnTo>
                <a:lnTo>
                  <a:pt x="34460" y="48960"/>
                </a:lnTo>
                <a:lnTo>
                  <a:pt x="34460" y="48950"/>
                </a:lnTo>
                <a:lnTo>
                  <a:pt x="34470" y="48930"/>
                </a:lnTo>
                <a:lnTo>
                  <a:pt x="34470" y="48920"/>
                </a:lnTo>
                <a:lnTo>
                  <a:pt x="34460" y="48910"/>
                </a:lnTo>
                <a:lnTo>
                  <a:pt x="34460" y="48890"/>
                </a:lnTo>
                <a:lnTo>
                  <a:pt x="34450" y="48880"/>
                </a:lnTo>
                <a:lnTo>
                  <a:pt x="34440" y="48870"/>
                </a:lnTo>
                <a:lnTo>
                  <a:pt x="34430" y="48860"/>
                </a:lnTo>
                <a:lnTo>
                  <a:pt x="34420" y="48860"/>
                </a:lnTo>
                <a:lnTo>
                  <a:pt x="34400" y="48850"/>
                </a:lnTo>
                <a:lnTo>
                  <a:pt x="34390" y="48840"/>
                </a:lnTo>
                <a:lnTo>
                  <a:pt x="34380" y="48830"/>
                </a:lnTo>
                <a:lnTo>
                  <a:pt x="34370" y="48820"/>
                </a:lnTo>
                <a:lnTo>
                  <a:pt x="34370" y="48800"/>
                </a:lnTo>
                <a:lnTo>
                  <a:pt x="34360" y="48780"/>
                </a:lnTo>
                <a:lnTo>
                  <a:pt x="34360" y="48770"/>
                </a:lnTo>
                <a:lnTo>
                  <a:pt x="34370" y="48750"/>
                </a:lnTo>
                <a:lnTo>
                  <a:pt x="34370" y="48740"/>
                </a:lnTo>
                <a:lnTo>
                  <a:pt x="34380" y="48740"/>
                </a:lnTo>
                <a:lnTo>
                  <a:pt x="34400" y="48730"/>
                </a:lnTo>
                <a:lnTo>
                  <a:pt x="34410" y="48710"/>
                </a:lnTo>
                <a:lnTo>
                  <a:pt x="34410" y="48700"/>
                </a:lnTo>
                <a:lnTo>
                  <a:pt x="34410" y="48690"/>
                </a:lnTo>
                <a:lnTo>
                  <a:pt x="34410" y="48670"/>
                </a:lnTo>
                <a:lnTo>
                  <a:pt x="34400" y="48630"/>
                </a:lnTo>
                <a:lnTo>
                  <a:pt x="34390" y="48580"/>
                </a:lnTo>
                <a:lnTo>
                  <a:pt x="34390" y="48560"/>
                </a:lnTo>
                <a:lnTo>
                  <a:pt x="34390" y="48550"/>
                </a:lnTo>
                <a:lnTo>
                  <a:pt x="34400" y="48540"/>
                </a:lnTo>
                <a:lnTo>
                  <a:pt x="34410" y="48530"/>
                </a:lnTo>
                <a:lnTo>
                  <a:pt x="34420" y="48520"/>
                </a:lnTo>
                <a:lnTo>
                  <a:pt x="34430" y="48500"/>
                </a:lnTo>
                <a:lnTo>
                  <a:pt x="34440" y="48480"/>
                </a:lnTo>
                <a:lnTo>
                  <a:pt x="34450" y="48430"/>
                </a:lnTo>
                <a:lnTo>
                  <a:pt x="34450" y="48410"/>
                </a:lnTo>
                <a:lnTo>
                  <a:pt x="34460" y="48400"/>
                </a:lnTo>
                <a:lnTo>
                  <a:pt x="34470" y="48390"/>
                </a:lnTo>
                <a:lnTo>
                  <a:pt x="34490" y="48390"/>
                </a:lnTo>
                <a:lnTo>
                  <a:pt x="34500" y="48390"/>
                </a:lnTo>
                <a:lnTo>
                  <a:pt x="34520" y="48400"/>
                </a:lnTo>
                <a:lnTo>
                  <a:pt x="34540" y="48400"/>
                </a:lnTo>
                <a:lnTo>
                  <a:pt x="34550" y="48410"/>
                </a:lnTo>
                <a:lnTo>
                  <a:pt x="34560" y="48410"/>
                </a:lnTo>
                <a:lnTo>
                  <a:pt x="34580" y="48410"/>
                </a:lnTo>
                <a:lnTo>
                  <a:pt x="34580" y="48400"/>
                </a:lnTo>
                <a:lnTo>
                  <a:pt x="34590" y="48380"/>
                </a:lnTo>
                <a:lnTo>
                  <a:pt x="34590" y="48360"/>
                </a:lnTo>
                <a:lnTo>
                  <a:pt x="34600" y="48350"/>
                </a:lnTo>
                <a:lnTo>
                  <a:pt x="34590" y="48330"/>
                </a:lnTo>
                <a:lnTo>
                  <a:pt x="34590" y="48310"/>
                </a:lnTo>
                <a:lnTo>
                  <a:pt x="34580" y="48300"/>
                </a:lnTo>
                <a:lnTo>
                  <a:pt x="34570" y="48290"/>
                </a:lnTo>
                <a:lnTo>
                  <a:pt x="34560" y="48280"/>
                </a:lnTo>
                <a:lnTo>
                  <a:pt x="34540" y="48280"/>
                </a:lnTo>
                <a:lnTo>
                  <a:pt x="34520" y="48290"/>
                </a:lnTo>
                <a:lnTo>
                  <a:pt x="34510" y="48290"/>
                </a:lnTo>
                <a:lnTo>
                  <a:pt x="34500" y="48290"/>
                </a:lnTo>
                <a:lnTo>
                  <a:pt x="34500" y="48280"/>
                </a:lnTo>
                <a:lnTo>
                  <a:pt x="34490" y="48280"/>
                </a:lnTo>
                <a:lnTo>
                  <a:pt x="34490" y="48260"/>
                </a:lnTo>
                <a:lnTo>
                  <a:pt x="34490" y="48240"/>
                </a:lnTo>
                <a:lnTo>
                  <a:pt x="34480" y="48220"/>
                </a:lnTo>
                <a:lnTo>
                  <a:pt x="34470" y="48210"/>
                </a:lnTo>
                <a:lnTo>
                  <a:pt x="34460" y="48200"/>
                </a:lnTo>
                <a:lnTo>
                  <a:pt x="34450" y="48190"/>
                </a:lnTo>
                <a:lnTo>
                  <a:pt x="34440" y="48190"/>
                </a:lnTo>
                <a:lnTo>
                  <a:pt x="34430" y="48190"/>
                </a:lnTo>
                <a:lnTo>
                  <a:pt x="34410" y="48190"/>
                </a:lnTo>
                <a:lnTo>
                  <a:pt x="34400" y="48190"/>
                </a:lnTo>
                <a:lnTo>
                  <a:pt x="34380" y="48190"/>
                </a:lnTo>
                <a:lnTo>
                  <a:pt x="34370" y="48190"/>
                </a:lnTo>
                <a:lnTo>
                  <a:pt x="34360" y="48180"/>
                </a:lnTo>
                <a:lnTo>
                  <a:pt x="34350" y="48170"/>
                </a:lnTo>
                <a:lnTo>
                  <a:pt x="34350" y="48150"/>
                </a:lnTo>
                <a:lnTo>
                  <a:pt x="34360" y="48140"/>
                </a:lnTo>
                <a:lnTo>
                  <a:pt x="34360" y="48130"/>
                </a:lnTo>
                <a:lnTo>
                  <a:pt x="34360" y="48110"/>
                </a:lnTo>
                <a:lnTo>
                  <a:pt x="34370" y="48090"/>
                </a:lnTo>
                <a:lnTo>
                  <a:pt x="34380" y="48080"/>
                </a:lnTo>
                <a:lnTo>
                  <a:pt x="34390" y="48080"/>
                </a:lnTo>
                <a:lnTo>
                  <a:pt x="34400" y="48070"/>
                </a:lnTo>
                <a:lnTo>
                  <a:pt x="34410" y="48070"/>
                </a:lnTo>
                <a:lnTo>
                  <a:pt x="34420" y="48080"/>
                </a:lnTo>
                <a:lnTo>
                  <a:pt x="34430" y="48090"/>
                </a:lnTo>
                <a:lnTo>
                  <a:pt x="34450" y="48090"/>
                </a:lnTo>
                <a:lnTo>
                  <a:pt x="34460" y="48090"/>
                </a:lnTo>
                <a:lnTo>
                  <a:pt x="34470" y="48070"/>
                </a:lnTo>
                <a:lnTo>
                  <a:pt x="34480" y="48050"/>
                </a:lnTo>
                <a:lnTo>
                  <a:pt x="34490" y="48040"/>
                </a:lnTo>
                <a:lnTo>
                  <a:pt x="34490" y="48020"/>
                </a:lnTo>
                <a:lnTo>
                  <a:pt x="34490" y="48010"/>
                </a:lnTo>
                <a:lnTo>
                  <a:pt x="34480" y="47990"/>
                </a:lnTo>
                <a:lnTo>
                  <a:pt x="34480" y="47980"/>
                </a:lnTo>
                <a:lnTo>
                  <a:pt x="34470" y="47960"/>
                </a:lnTo>
                <a:lnTo>
                  <a:pt x="34470" y="47940"/>
                </a:lnTo>
                <a:lnTo>
                  <a:pt x="34460" y="47930"/>
                </a:lnTo>
                <a:lnTo>
                  <a:pt x="34460" y="47920"/>
                </a:lnTo>
                <a:lnTo>
                  <a:pt x="34450" y="47910"/>
                </a:lnTo>
                <a:lnTo>
                  <a:pt x="34450" y="47900"/>
                </a:lnTo>
                <a:lnTo>
                  <a:pt x="34440" y="47830"/>
                </a:lnTo>
                <a:lnTo>
                  <a:pt x="34440" y="47810"/>
                </a:lnTo>
                <a:lnTo>
                  <a:pt x="34440" y="47800"/>
                </a:lnTo>
                <a:lnTo>
                  <a:pt x="34430" y="47790"/>
                </a:lnTo>
                <a:lnTo>
                  <a:pt x="34410" y="47780"/>
                </a:lnTo>
                <a:lnTo>
                  <a:pt x="34390" y="47770"/>
                </a:lnTo>
                <a:lnTo>
                  <a:pt x="34370" y="47760"/>
                </a:lnTo>
                <a:lnTo>
                  <a:pt x="34350" y="47750"/>
                </a:lnTo>
                <a:lnTo>
                  <a:pt x="34330" y="47750"/>
                </a:lnTo>
                <a:lnTo>
                  <a:pt x="34310" y="47750"/>
                </a:lnTo>
                <a:lnTo>
                  <a:pt x="34290" y="47740"/>
                </a:lnTo>
                <a:lnTo>
                  <a:pt x="34270" y="47740"/>
                </a:lnTo>
                <a:lnTo>
                  <a:pt x="34250" y="47740"/>
                </a:lnTo>
                <a:lnTo>
                  <a:pt x="34240" y="47730"/>
                </a:lnTo>
                <a:lnTo>
                  <a:pt x="34210" y="47700"/>
                </a:lnTo>
                <a:lnTo>
                  <a:pt x="34170" y="47680"/>
                </a:lnTo>
                <a:lnTo>
                  <a:pt x="34160" y="47660"/>
                </a:lnTo>
                <a:lnTo>
                  <a:pt x="34160" y="47650"/>
                </a:lnTo>
                <a:lnTo>
                  <a:pt x="34160" y="47640"/>
                </a:lnTo>
                <a:lnTo>
                  <a:pt x="34170" y="47630"/>
                </a:lnTo>
                <a:lnTo>
                  <a:pt x="34170" y="47610"/>
                </a:lnTo>
                <a:lnTo>
                  <a:pt x="34170" y="47600"/>
                </a:lnTo>
                <a:lnTo>
                  <a:pt x="34170" y="47580"/>
                </a:lnTo>
                <a:lnTo>
                  <a:pt x="34180" y="47550"/>
                </a:lnTo>
                <a:lnTo>
                  <a:pt x="34180" y="47530"/>
                </a:lnTo>
                <a:lnTo>
                  <a:pt x="34200" y="47520"/>
                </a:lnTo>
                <a:lnTo>
                  <a:pt x="34210" y="47490"/>
                </a:lnTo>
                <a:lnTo>
                  <a:pt x="34220" y="47480"/>
                </a:lnTo>
                <a:lnTo>
                  <a:pt x="34230" y="47480"/>
                </a:lnTo>
                <a:lnTo>
                  <a:pt x="34250" y="47470"/>
                </a:lnTo>
                <a:lnTo>
                  <a:pt x="34250" y="47460"/>
                </a:lnTo>
                <a:lnTo>
                  <a:pt x="34250" y="47440"/>
                </a:lnTo>
                <a:lnTo>
                  <a:pt x="34240" y="47410"/>
                </a:lnTo>
                <a:lnTo>
                  <a:pt x="34250" y="47390"/>
                </a:lnTo>
                <a:lnTo>
                  <a:pt x="34260" y="47380"/>
                </a:lnTo>
                <a:lnTo>
                  <a:pt x="34270" y="47370"/>
                </a:lnTo>
                <a:lnTo>
                  <a:pt x="34280" y="47370"/>
                </a:lnTo>
                <a:lnTo>
                  <a:pt x="34290" y="47370"/>
                </a:lnTo>
                <a:lnTo>
                  <a:pt x="34300" y="47370"/>
                </a:lnTo>
                <a:lnTo>
                  <a:pt x="34310" y="47370"/>
                </a:lnTo>
                <a:lnTo>
                  <a:pt x="34310" y="47360"/>
                </a:lnTo>
                <a:lnTo>
                  <a:pt x="34320" y="47350"/>
                </a:lnTo>
                <a:lnTo>
                  <a:pt x="34330" y="47330"/>
                </a:lnTo>
                <a:lnTo>
                  <a:pt x="34330" y="47310"/>
                </a:lnTo>
                <a:lnTo>
                  <a:pt x="34330" y="47290"/>
                </a:lnTo>
                <a:lnTo>
                  <a:pt x="34320" y="47280"/>
                </a:lnTo>
                <a:lnTo>
                  <a:pt x="34310" y="47270"/>
                </a:lnTo>
                <a:lnTo>
                  <a:pt x="34300" y="47260"/>
                </a:lnTo>
                <a:lnTo>
                  <a:pt x="34290" y="47250"/>
                </a:lnTo>
                <a:lnTo>
                  <a:pt x="34280" y="47250"/>
                </a:lnTo>
                <a:lnTo>
                  <a:pt x="34260" y="47250"/>
                </a:lnTo>
                <a:lnTo>
                  <a:pt x="34250" y="47250"/>
                </a:lnTo>
                <a:lnTo>
                  <a:pt x="34240" y="47240"/>
                </a:lnTo>
                <a:lnTo>
                  <a:pt x="34240" y="47230"/>
                </a:lnTo>
                <a:lnTo>
                  <a:pt x="34240" y="47210"/>
                </a:lnTo>
                <a:lnTo>
                  <a:pt x="34240" y="47200"/>
                </a:lnTo>
                <a:lnTo>
                  <a:pt x="34230" y="47190"/>
                </a:lnTo>
                <a:lnTo>
                  <a:pt x="34220" y="47170"/>
                </a:lnTo>
                <a:lnTo>
                  <a:pt x="34190" y="47160"/>
                </a:lnTo>
                <a:lnTo>
                  <a:pt x="34170" y="47140"/>
                </a:lnTo>
                <a:lnTo>
                  <a:pt x="34150" y="47140"/>
                </a:lnTo>
                <a:lnTo>
                  <a:pt x="34130" y="47130"/>
                </a:lnTo>
                <a:lnTo>
                  <a:pt x="34110" y="47130"/>
                </a:lnTo>
                <a:lnTo>
                  <a:pt x="34100" y="47130"/>
                </a:lnTo>
                <a:lnTo>
                  <a:pt x="34090" y="47120"/>
                </a:lnTo>
                <a:lnTo>
                  <a:pt x="34070" y="47100"/>
                </a:lnTo>
                <a:lnTo>
                  <a:pt x="34040" y="47080"/>
                </a:lnTo>
                <a:lnTo>
                  <a:pt x="34020" y="47070"/>
                </a:lnTo>
                <a:lnTo>
                  <a:pt x="34010" y="47060"/>
                </a:lnTo>
                <a:lnTo>
                  <a:pt x="33990" y="47050"/>
                </a:lnTo>
                <a:lnTo>
                  <a:pt x="33980" y="47060"/>
                </a:lnTo>
                <a:lnTo>
                  <a:pt x="33970" y="47060"/>
                </a:lnTo>
                <a:lnTo>
                  <a:pt x="33950" y="47070"/>
                </a:lnTo>
                <a:lnTo>
                  <a:pt x="33940" y="47060"/>
                </a:lnTo>
                <a:lnTo>
                  <a:pt x="33930" y="47060"/>
                </a:lnTo>
                <a:lnTo>
                  <a:pt x="33910" y="47050"/>
                </a:lnTo>
                <a:lnTo>
                  <a:pt x="33900" y="47040"/>
                </a:lnTo>
                <a:lnTo>
                  <a:pt x="33880" y="47010"/>
                </a:lnTo>
                <a:lnTo>
                  <a:pt x="33870" y="46990"/>
                </a:lnTo>
                <a:lnTo>
                  <a:pt x="33860" y="46980"/>
                </a:lnTo>
                <a:lnTo>
                  <a:pt x="33860" y="46970"/>
                </a:lnTo>
                <a:lnTo>
                  <a:pt x="33870" y="46950"/>
                </a:lnTo>
                <a:lnTo>
                  <a:pt x="33880" y="46940"/>
                </a:lnTo>
                <a:lnTo>
                  <a:pt x="33880" y="46920"/>
                </a:lnTo>
                <a:lnTo>
                  <a:pt x="33880" y="46900"/>
                </a:lnTo>
                <a:lnTo>
                  <a:pt x="33870" y="46870"/>
                </a:lnTo>
                <a:lnTo>
                  <a:pt x="33880" y="46850"/>
                </a:lnTo>
                <a:lnTo>
                  <a:pt x="33890" y="46840"/>
                </a:lnTo>
                <a:lnTo>
                  <a:pt x="33900" y="46840"/>
                </a:lnTo>
                <a:lnTo>
                  <a:pt x="33910" y="46830"/>
                </a:lnTo>
                <a:lnTo>
                  <a:pt x="33920" y="46820"/>
                </a:lnTo>
                <a:lnTo>
                  <a:pt x="33920" y="46800"/>
                </a:lnTo>
                <a:lnTo>
                  <a:pt x="33930" y="46770"/>
                </a:lnTo>
                <a:lnTo>
                  <a:pt x="33930" y="46750"/>
                </a:lnTo>
                <a:lnTo>
                  <a:pt x="33930" y="46720"/>
                </a:lnTo>
                <a:lnTo>
                  <a:pt x="33930" y="46700"/>
                </a:lnTo>
                <a:lnTo>
                  <a:pt x="33920" y="46690"/>
                </a:lnTo>
                <a:lnTo>
                  <a:pt x="33930" y="46680"/>
                </a:lnTo>
                <a:lnTo>
                  <a:pt x="33930" y="46670"/>
                </a:lnTo>
                <a:lnTo>
                  <a:pt x="33950" y="46650"/>
                </a:lnTo>
                <a:lnTo>
                  <a:pt x="33960" y="46630"/>
                </a:lnTo>
                <a:lnTo>
                  <a:pt x="33970" y="46620"/>
                </a:lnTo>
                <a:lnTo>
                  <a:pt x="33970" y="46600"/>
                </a:lnTo>
                <a:lnTo>
                  <a:pt x="33980" y="46580"/>
                </a:lnTo>
                <a:lnTo>
                  <a:pt x="33980" y="46560"/>
                </a:lnTo>
                <a:lnTo>
                  <a:pt x="33990" y="46530"/>
                </a:lnTo>
                <a:lnTo>
                  <a:pt x="34000" y="46520"/>
                </a:lnTo>
                <a:lnTo>
                  <a:pt x="34000" y="46510"/>
                </a:lnTo>
                <a:lnTo>
                  <a:pt x="34010" y="46500"/>
                </a:lnTo>
                <a:lnTo>
                  <a:pt x="34020" y="46500"/>
                </a:lnTo>
                <a:lnTo>
                  <a:pt x="34030" y="46490"/>
                </a:lnTo>
                <a:lnTo>
                  <a:pt x="34040" y="46480"/>
                </a:lnTo>
                <a:lnTo>
                  <a:pt x="34040" y="46470"/>
                </a:lnTo>
                <a:lnTo>
                  <a:pt x="34060" y="46450"/>
                </a:lnTo>
                <a:lnTo>
                  <a:pt x="34060" y="46430"/>
                </a:lnTo>
                <a:lnTo>
                  <a:pt x="34070" y="46430"/>
                </a:lnTo>
                <a:lnTo>
                  <a:pt x="34090" y="46420"/>
                </a:lnTo>
                <a:lnTo>
                  <a:pt x="34100" y="46410"/>
                </a:lnTo>
                <a:lnTo>
                  <a:pt x="34100" y="46400"/>
                </a:lnTo>
                <a:lnTo>
                  <a:pt x="34110" y="46380"/>
                </a:lnTo>
                <a:lnTo>
                  <a:pt x="34110" y="46360"/>
                </a:lnTo>
                <a:lnTo>
                  <a:pt x="34110" y="46350"/>
                </a:lnTo>
                <a:lnTo>
                  <a:pt x="34110" y="46340"/>
                </a:lnTo>
                <a:lnTo>
                  <a:pt x="34100" y="46330"/>
                </a:lnTo>
                <a:lnTo>
                  <a:pt x="34090" y="46320"/>
                </a:lnTo>
                <a:lnTo>
                  <a:pt x="34080" y="46310"/>
                </a:lnTo>
                <a:lnTo>
                  <a:pt x="34070" y="46300"/>
                </a:lnTo>
                <a:lnTo>
                  <a:pt x="34060" y="46290"/>
                </a:lnTo>
                <a:lnTo>
                  <a:pt x="34050" y="46280"/>
                </a:lnTo>
                <a:lnTo>
                  <a:pt x="34040" y="46280"/>
                </a:lnTo>
                <a:lnTo>
                  <a:pt x="34020" y="46280"/>
                </a:lnTo>
                <a:lnTo>
                  <a:pt x="34010" y="46280"/>
                </a:lnTo>
                <a:lnTo>
                  <a:pt x="33990" y="46280"/>
                </a:lnTo>
                <a:lnTo>
                  <a:pt x="33980" y="46270"/>
                </a:lnTo>
                <a:lnTo>
                  <a:pt x="33980" y="46260"/>
                </a:lnTo>
                <a:lnTo>
                  <a:pt x="33980" y="46240"/>
                </a:lnTo>
                <a:lnTo>
                  <a:pt x="33980" y="46230"/>
                </a:lnTo>
                <a:lnTo>
                  <a:pt x="33980" y="46220"/>
                </a:lnTo>
                <a:lnTo>
                  <a:pt x="33980" y="46210"/>
                </a:lnTo>
                <a:lnTo>
                  <a:pt x="33980" y="46190"/>
                </a:lnTo>
                <a:lnTo>
                  <a:pt x="33980" y="46160"/>
                </a:lnTo>
                <a:lnTo>
                  <a:pt x="33980" y="46140"/>
                </a:lnTo>
                <a:lnTo>
                  <a:pt x="33980" y="46130"/>
                </a:lnTo>
                <a:lnTo>
                  <a:pt x="33980" y="46110"/>
                </a:lnTo>
                <a:lnTo>
                  <a:pt x="33980" y="46100"/>
                </a:lnTo>
                <a:lnTo>
                  <a:pt x="33970" y="46080"/>
                </a:lnTo>
                <a:lnTo>
                  <a:pt x="33950" y="46070"/>
                </a:lnTo>
                <a:lnTo>
                  <a:pt x="33920" y="46050"/>
                </a:lnTo>
                <a:lnTo>
                  <a:pt x="33890" y="46040"/>
                </a:lnTo>
                <a:lnTo>
                  <a:pt x="33860" y="46040"/>
                </a:lnTo>
                <a:lnTo>
                  <a:pt x="33830" y="46050"/>
                </a:lnTo>
                <a:lnTo>
                  <a:pt x="33810" y="46050"/>
                </a:lnTo>
                <a:lnTo>
                  <a:pt x="33800" y="46020"/>
                </a:lnTo>
                <a:lnTo>
                  <a:pt x="33810" y="45980"/>
                </a:lnTo>
                <a:lnTo>
                  <a:pt x="33810" y="45940"/>
                </a:lnTo>
                <a:lnTo>
                  <a:pt x="33810" y="45900"/>
                </a:lnTo>
                <a:lnTo>
                  <a:pt x="33780" y="45890"/>
                </a:lnTo>
                <a:lnTo>
                  <a:pt x="33740" y="45870"/>
                </a:lnTo>
                <a:lnTo>
                  <a:pt x="33710" y="45850"/>
                </a:lnTo>
                <a:lnTo>
                  <a:pt x="33670" y="45850"/>
                </a:lnTo>
                <a:lnTo>
                  <a:pt x="33640" y="45820"/>
                </a:lnTo>
                <a:lnTo>
                  <a:pt x="33630" y="45780"/>
                </a:lnTo>
                <a:lnTo>
                  <a:pt x="33620" y="45750"/>
                </a:lnTo>
                <a:lnTo>
                  <a:pt x="33600" y="45730"/>
                </a:lnTo>
                <a:lnTo>
                  <a:pt x="33590" y="45700"/>
                </a:lnTo>
                <a:lnTo>
                  <a:pt x="33570" y="45690"/>
                </a:lnTo>
                <a:lnTo>
                  <a:pt x="33540" y="45690"/>
                </a:lnTo>
                <a:lnTo>
                  <a:pt x="33510" y="45680"/>
                </a:lnTo>
                <a:lnTo>
                  <a:pt x="33470" y="45700"/>
                </a:lnTo>
                <a:lnTo>
                  <a:pt x="33430" y="45720"/>
                </a:lnTo>
                <a:lnTo>
                  <a:pt x="33400" y="45740"/>
                </a:lnTo>
                <a:lnTo>
                  <a:pt x="33380" y="45760"/>
                </a:lnTo>
                <a:lnTo>
                  <a:pt x="33370" y="45770"/>
                </a:lnTo>
                <a:lnTo>
                  <a:pt x="33360" y="45780"/>
                </a:lnTo>
                <a:lnTo>
                  <a:pt x="33340" y="45810"/>
                </a:lnTo>
                <a:lnTo>
                  <a:pt x="33320" y="45830"/>
                </a:lnTo>
                <a:lnTo>
                  <a:pt x="33300" y="45840"/>
                </a:lnTo>
                <a:lnTo>
                  <a:pt x="33280" y="45860"/>
                </a:lnTo>
                <a:lnTo>
                  <a:pt x="33270" y="45900"/>
                </a:lnTo>
                <a:lnTo>
                  <a:pt x="33270" y="45920"/>
                </a:lnTo>
                <a:lnTo>
                  <a:pt x="33250" y="45940"/>
                </a:lnTo>
                <a:lnTo>
                  <a:pt x="33220" y="45950"/>
                </a:lnTo>
                <a:lnTo>
                  <a:pt x="33190" y="45940"/>
                </a:lnTo>
                <a:lnTo>
                  <a:pt x="33160" y="45920"/>
                </a:lnTo>
                <a:lnTo>
                  <a:pt x="33140" y="45910"/>
                </a:lnTo>
                <a:lnTo>
                  <a:pt x="33130" y="45890"/>
                </a:lnTo>
                <a:lnTo>
                  <a:pt x="33110" y="45880"/>
                </a:lnTo>
                <a:lnTo>
                  <a:pt x="33120" y="45860"/>
                </a:lnTo>
                <a:lnTo>
                  <a:pt x="33100" y="45850"/>
                </a:lnTo>
                <a:lnTo>
                  <a:pt x="33090" y="45840"/>
                </a:lnTo>
                <a:lnTo>
                  <a:pt x="33070" y="45800"/>
                </a:lnTo>
                <a:lnTo>
                  <a:pt x="33060" y="45760"/>
                </a:lnTo>
                <a:lnTo>
                  <a:pt x="33060" y="45730"/>
                </a:lnTo>
                <a:lnTo>
                  <a:pt x="33090" y="45700"/>
                </a:lnTo>
                <a:lnTo>
                  <a:pt x="33070" y="45670"/>
                </a:lnTo>
                <a:lnTo>
                  <a:pt x="33060" y="45630"/>
                </a:lnTo>
                <a:lnTo>
                  <a:pt x="33060" y="45590"/>
                </a:lnTo>
                <a:lnTo>
                  <a:pt x="33060" y="45550"/>
                </a:lnTo>
                <a:lnTo>
                  <a:pt x="33070" y="45530"/>
                </a:lnTo>
                <a:lnTo>
                  <a:pt x="33080" y="45490"/>
                </a:lnTo>
                <a:lnTo>
                  <a:pt x="33070" y="45470"/>
                </a:lnTo>
                <a:lnTo>
                  <a:pt x="33060" y="45440"/>
                </a:lnTo>
                <a:lnTo>
                  <a:pt x="33040" y="45420"/>
                </a:lnTo>
                <a:lnTo>
                  <a:pt x="33020" y="45400"/>
                </a:lnTo>
                <a:lnTo>
                  <a:pt x="33010" y="45380"/>
                </a:lnTo>
                <a:lnTo>
                  <a:pt x="33010" y="45350"/>
                </a:lnTo>
                <a:lnTo>
                  <a:pt x="32990" y="45340"/>
                </a:lnTo>
                <a:lnTo>
                  <a:pt x="32950" y="45330"/>
                </a:lnTo>
                <a:lnTo>
                  <a:pt x="32900" y="45330"/>
                </a:lnTo>
                <a:lnTo>
                  <a:pt x="32850" y="45340"/>
                </a:lnTo>
                <a:lnTo>
                  <a:pt x="32810" y="45360"/>
                </a:lnTo>
                <a:lnTo>
                  <a:pt x="32760" y="45380"/>
                </a:lnTo>
                <a:lnTo>
                  <a:pt x="32730" y="45410"/>
                </a:lnTo>
                <a:lnTo>
                  <a:pt x="32700" y="45470"/>
                </a:lnTo>
                <a:lnTo>
                  <a:pt x="32690" y="45510"/>
                </a:lnTo>
                <a:lnTo>
                  <a:pt x="32670" y="45540"/>
                </a:lnTo>
                <a:lnTo>
                  <a:pt x="32660" y="45550"/>
                </a:lnTo>
                <a:lnTo>
                  <a:pt x="32650" y="45560"/>
                </a:lnTo>
                <a:lnTo>
                  <a:pt x="32620" y="45550"/>
                </a:lnTo>
                <a:lnTo>
                  <a:pt x="32610" y="45540"/>
                </a:lnTo>
                <a:lnTo>
                  <a:pt x="32600" y="45530"/>
                </a:lnTo>
                <a:lnTo>
                  <a:pt x="32580" y="45530"/>
                </a:lnTo>
                <a:lnTo>
                  <a:pt x="32570" y="45520"/>
                </a:lnTo>
                <a:lnTo>
                  <a:pt x="32560" y="45520"/>
                </a:lnTo>
                <a:lnTo>
                  <a:pt x="32540" y="45500"/>
                </a:lnTo>
                <a:lnTo>
                  <a:pt x="32520" y="45480"/>
                </a:lnTo>
                <a:lnTo>
                  <a:pt x="32520" y="45460"/>
                </a:lnTo>
                <a:lnTo>
                  <a:pt x="32520" y="45440"/>
                </a:lnTo>
                <a:lnTo>
                  <a:pt x="32510" y="45420"/>
                </a:lnTo>
                <a:lnTo>
                  <a:pt x="32480" y="45400"/>
                </a:lnTo>
                <a:lnTo>
                  <a:pt x="32460" y="45390"/>
                </a:lnTo>
                <a:lnTo>
                  <a:pt x="32460" y="45360"/>
                </a:lnTo>
                <a:lnTo>
                  <a:pt x="32480" y="45290"/>
                </a:lnTo>
                <a:lnTo>
                  <a:pt x="32530" y="45230"/>
                </a:lnTo>
                <a:lnTo>
                  <a:pt x="32580" y="45190"/>
                </a:lnTo>
                <a:lnTo>
                  <a:pt x="32640" y="45170"/>
                </a:lnTo>
                <a:lnTo>
                  <a:pt x="32690" y="45150"/>
                </a:lnTo>
                <a:lnTo>
                  <a:pt x="32730" y="45130"/>
                </a:lnTo>
                <a:lnTo>
                  <a:pt x="32740" y="45110"/>
                </a:lnTo>
                <a:lnTo>
                  <a:pt x="32740" y="45070"/>
                </a:lnTo>
                <a:lnTo>
                  <a:pt x="32720" y="45040"/>
                </a:lnTo>
                <a:lnTo>
                  <a:pt x="32700" y="45010"/>
                </a:lnTo>
                <a:lnTo>
                  <a:pt x="32670" y="44990"/>
                </a:lnTo>
                <a:lnTo>
                  <a:pt x="32630" y="44990"/>
                </a:lnTo>
                <a:lnTo>
                  <a:pt x="32520" y="44990"/>
                </a:lnTo>
                <a:lnTo>
                  <a:pt x="32410" y="44980"/>
                </a:lnTo>
                <a:lnTo>
                  <a:pt x="32370" y="44960"/>
                </a:lnTo>
                <a:lnTo>
                  <a:pt x="32350" y="44940"/>
                </a:lnTo>
                <a:lnTo>
                  <a:pt x="32340" y="44930"/>
                </a:lnTo>
                <a:lnTo>
                  <a:pt x="32330" y="44900"/>
                </a:lnTo>
                <a:lnTo>
                  <a:pt x="32330" y="44860"/>
                </a:lnTo>
                <a:lnTo>
                  <a:pt x="32330" y="44820"/>
                </a:lnTo>
                <a:lnTo>
                  <a:pt x="32330" y="44790"/>
                </a:lnTo>
                <a:lnTo>
                  <a:pt x="32300" y="44770"/>
                </a:lnTo>
                <a:lnTo>
                  <a:pt x="32270" y="44760"/>
                </a:lnTo>
                <a:lnTo>
                  <a:pt x="32240" y="44750"/>
                </a:lnTo>
                <a:lnTo>
                  <a:pt x="32210" y="44710"/>
                </a:lnTo>
                <a:lnTo>
                  <a:pt x="32200" y="44680"/>
                </a:lnTo>
                <a:lnTo>
                  <a:pt x="32190" y="44670"/>
                </a:lnTo>
                <a:lnTo>
                  <a:pt x="32180" y="44640"/>
                </a:lnTo>
                <a:lnTo>
                  <a:pt x="32170" y="44600"/>
                </a:lnTo>
                <a:lnTo>
                  <a:pt x="32160" y="44580"/>
                </a:lnTo>
                <a:lnTo>
                  <a:pt x="32150" y="44550"/>
                </a:lnTo>
                <a:lnTo>
                  <a:pt x="32130" y="44540"/>
                </a:lnTo>
                <a:lnTo>
                  <a:pt x="32130" y="44500"/>
                </a:lnTo>
                <a:lnTo>
                  <a:pt x="32140" y="44460"/>
                </a:lnTo>
                <a:lnTo>
                  <a:pt x="32160" y="44440"/>
                </a:lnTo>
                <a:lnTo>
                  <a:pt x="32150" y="44430"/>
                </a:lnTo>
                <a:lnTo>
                  <a:pt x="32160" y="44400"/>
                </a:lnTo>
                <a:lnTo>
                  <a:pt x="32150" y="44370"/>
                </a:lnTo>
                <a:lnTo>
                  <a:pt x="32120" y="44340"/>
                </a:lnTo>
                <a:lnTo>
                  <a:pt x="32110" y="44310"/>
                </a:lnTo>
                <a:lnTo>
                  <a:pt x="32080" y="44280"/>
                </a:lnTo>
                <a:lnTo>
                  <a:pt x="32050" y="44260"/>
                </a:lnTo>
                <a:lnTo>
                  <a:pt x="32010" y="44240"/>
                </a:lnTo>
                <a:lnTo>
                  <a:pt x="31980" y="44230"/>
                </a:lnTo>
                <a:lnTo>
                  <a:pt x="31960" y="44210"/>
                </a:lnTo>
                <a:lnTo>
                  <a:pt x="31930" y="44190"/>
                </a:lnTo>
                <a:lnTo>
                  <a:pt x="31900" y="44170"/>
                </a:lnTo>
                <a:lnTo>
                  <a:pt x="31870" y="44140"/>
                </a:lnTo>
                <a:lnTo>
                  <a:pt x="31870" y="44110"/>
                </a:lnTo>
                <a:lnTo>
                  <a:pt x="31860" y="44070"/>
                </a:lnTo>
                <a:lnTo>
                  <a:pt x="31840" y="44040"/>
                </a:lnTo>
                <a:lnTo>
                  <a:pt x="31810" y="44020"/>
                </a:lnTo>
                <a:lnTo>
                  <a:pt x="31760" y="44010"/>
                </a:lnTo>
                <a:lnTo>
                  <a:pt x="31720" y="44020"/>
                </a:lnTo>
                <a:lnTo>
                  <a:pt x="31680" y="44040"/>
                </a:lnTo>
                <a:lnTo>
                  <a:pt x="31680" y="44070"/>
                </a:lnTo>
                <a:lnTo>
                  <a:pt x="31660" y="44090"/>
                </a:lnTo>
                <a:lnTo>
                  <a:pt x="31620" y="44100"/>
                </a:lnTo>
                <a:lnTo>
                  <a:pt x="31570" y="44090"/>
                </a:lnTo>
                <a:lnTo>
                  <a:pt x="31540" y="44070"/>
                </a:lnTo>
                <a:lnTo>
                  <a:pt x="31520" y="44040"/>
                </a:lnTo>
                <a:lnTo>
                  <a:pt x="31520" y="44000"/>
                </a:lnTo>
                <a:lnTo>
                  <a:pt x="31510" y="43920"/>
                </a:lnTo>
                <a:lnTo>
                  <a:pt x="31500" y="43870"/>
                </a:lnTo>
                <a:lnTo>
                  <a:pt x="31500" y="43830"/>
                </a:lnTo>
                <a:lnTo>
                  <a:pt x="31490" y="43810"/>
                </a:lnTo>
                <a:lnTo>
                  <a:pt x="31470" y="43780"/>
                </a:lnTo>
                <a:lnTo>
                  <a:pt x="31450" y="43750"/>
                </a:lnTo>
                <a:lnTo>
                  <a:pt x="31420" y="43700"/>
                </a:lnTo>
                <a:lnTo>
                  <a:pt x="31400" y="43680"/>
                </a:lnTo>
                <a:lnTo>
                  <a:pt x="31350" y="43640"/>
                </a:lnTo>
                <a:lnTo>
                  <a:pt x="31310" y="43620"/>
                </a:lnTo>
                <a:lnTo>
                  <a:pt x="31260" y="43620"/>
                </a:lnTo>
                <a:lnTo>
                  <a:pt x="31240" y="43620"/>
                </a:lnTo>
                <a:lnTo>
                  <a:pt x="31220" y="43630"/>
                </a:lnTo>
                <a:lnTo>
                  <a:pt x="31200" y="43660"/>
                </a:lnTo>
                <a:lnTo>
                  <a:pt x="31170" y="43670"/>
                </a:lnTo>
                <a:lnTo>
                  <a:pt x="31150" y="43690"/>
                </a:lnTo>
                <a:lnTo>
                  <a:pt x="31120" y="43730"/>
                </a:lnTo>
                <a:lnTo>
                  <a:pt x="31080" y="43770"/>
                </a:lnTo>
                <a:lnTo>
                  <a:pt x="31060" y="43790"/>
                </a:lnTo>
                <a:lnTo>
                  <a:pt x="31050" y="43800"/>
                </a:lnTo>
                <a:lnTo>
                  <a:pt x="31050" y="43830"/>
                </a:lnTo>
                <a:lnTo>
                  <a:pt x="31060" y="43860"/>
                </a:lnTo>
                <a:lnTo>
                  <a:pt x="31070" y="43880"/>
                </a:lnTo>
                <a:lnTo>
                  <a:pt x="31110" y="43910"/>
                </a:lnTo>
                <a:lnTo>
                  <a:pt x="31120" y="43950"/>
                </a:lnTo>
                <a:lnTo>
                  <a:pt x="31130" y="43970"/>
                </a:lnTo>
                <a:lnTo>
                  <a:pt x="31140" y="44000"/>
                </a:lnTo>
                <a:lnTo>
                  <a:pt x="31150" y="44040"/>
                </a:lnTo>
                <a:lnTo>
                  <a:pt x="31150" y="44050"/>
                </a:lnTo>
                <a:lnTo>
                  <a:pt x="31130" y="44080"/>
                </a:lnTo>
                <a:lnTo>
                  <a:pt x="31130" y="44090"/>
                </a:lnTo>
                <a:lnTo>
                  <a:pt x="31140" y="44110"/>
                </a:lnTo>
                <a:lnTo>
                  <a:pt x="31160" y="44110"/>
                </a:lnTo>
                <a:lnTo>
                  <a:pt x="31190" y="44120"/>
                </a:lnTo>
                <a:lnTo>
                  <a:pt x="31200" y="44130"/>
                </a:lnTo>
                <a:lnTo>
                  <a:pt x="31200" y="44160"/>
                </a:lnTo>
                <a:lnTo>
                  <a:pt x="31190" y="44170"/>
                </a:lnTo>
                <a:lnTo>
                  <a:pt x="31170" y="44190"/>
                </a:lnTo>
                <a:lnTo>
                  <a:pt x="31150" y="44220"/>
                </a:lnTo>
                <a:lnTo>
                  <a:pt x="31130" y="44260"/>
                </a:lnTo>
                <a:lnTo>
                  <a:pt x="31110" y="44270"/>
                </a:lnTo>
                <a:lnTo>
                  <a:pt x="31090" y="44270"/>
                </a:lnTo>
                <a:lnTo>
                  <a:pt x="31070" y="44260"/>
                </a:lnTo>
                <a:lnTo>
                  <a:pt x="31060" y="44240"/>
                </a:lnTo>
                <a:lnTo>
                  <a:pt x="31070" y="44220"/>
                </a:lnTo>
                <a:lnTo>
                  <a:pt x="31060" y="44200"/>
                </a:lnTo>
                <a:lnTo>
                  <a:pt x="31050" y="44190"/>
                </a:lnTo>
                <a:lnTo>
                  <a:pt x="31040" y="44180"/>
                </a:lnTo>
                <a:lnTo>
                  <a:pt x="31020" y="44180"/>
                </a:lnTo>
                <a:lnTo>
                  <a:pt x="31010" y="44190"/>
                </a:lnTo>
                <a:lnTo>
                  <a:pt x="31000" y="44210"/>
                </a:lnTo>
                <a:lnTo>
                  <a:pt x="31000" y="44220"/>
                </a:lnTo>
                <a:lnTo>
                  <a:pt x="31000" y="44240"/>
                </a:lnTo>
                <a:lnTo>
                  <a:pt x="30990" y="44250"/>
                </a:lnTo>
                <a:lnTo>
                  <a:pt x="30970" y="44250"/>
                </a:lnTo>
                <a:lnTo>
                  <a:pt x="30950" y="44240"/>
                </a:lnTo>
                <a:lnTo>
                  <a:pt x="30930" y="44230"/>
                </a:lnTo>
                <a:lnTo>
                  <a:pt x="30920" y="44220"/>
                </a:lnTo>
                <a:lnTo>
                  <a:pt x="30900" y="44210"/>
                </a:lnTo>
                <a:lnTo>
                  <a:pt x="30890" y="44190"/>
                </a:lnTo>
                <a:lnTo>
                  <a:pt x="30880" y="44180"/>
                </a:lnTo>
                <a:lnTo>
                  <a:pt x="30880" y="44160"/>
                </a:lnTo>
                <a:lnTo>
                  <a:pt x="30870" y="44140"/>
                </a:lnTo>
                <a:lnTo>
                  <a:pt x="30840" y="44140"/>
                </a:lnTo>
                <a:lnTo>
                  <a:pt x="30820" y="44120"/>
                </a:lnTo>
                <a:lnTo>
                  <a:pt x="30810" y="44090"/>
                </a:lnTo>
                <a:lnTo>
                  <a:pt x="30790" y="44070"/>
                </a:lnTo>
                <a:lnTo>
                  <a:pt x="30780" y="44050"/>
                </a:lnTo>
                <a:lnTo>
                  <a:pt x="30790" y="44020"/>
                </a:lnTo>
                <a:lnTo>
                  <a:pt x="30800" y="43990"/>
                </a:lnTo>
                <a:lnTo>
                  <a:pt x="30800" y="43960"/>
                </a:lnTo>
                <a:lnTo>
                  <a:pt x="30790" y="43940"/>
                </a:lnTo>
                <a:lnTo>
                  <a:pt x="30790" y="43920"/>
                </a:lnTo>
                <a:lnTo>
                  <a:pt x="30780" y="43900"/>
                </a:lnTo>
                <a:lnTo>
                  <a:pt x="30780" y="43860"/>
                </a:lnTo>
                <a:lnTo>
                  <a:pt x="30800" y="43830"/>
                </a:lnTo>
                <a:lnTo>
                  <a:pt x="30810" y="43810"/>
                </a:lnTo>
                <a:lnTo>
                  <a:pt x="30820" y="43780"/>
                </a:lnTo>
                <a:lnTo>
                  <a:pt x="30810" y="43760"/>
                </a:lnTo>
                <a:lnTo>
                  <a:pt x="30810" y="43740"/>
                </a:lnTo>
                <a:lnTo>
                  <a:pt x="30800" y="43730"/>
                </a:lnTo>
                <a:lnTo>
                  <a:pt x="30780" y="43720"/>
                </a:lnTo>
                <a:lnTo>
                  <a:pt x="30770" y="43720"/>
                </a:lnTo>
                <a:lnTo>
                  <a:pt x="30750" y="43730"/>
                </a:lnTo>
                <a:lnTo>
                  <a:pt x="30740" y="43740"/>
                </a:lnTo>
                <a:lnTo>
                  <a:pt x="30720" y="43730"/>
                </a:lnTo>
                <a:lnTo>
                  <a:pt x="30700" y="43710"/>
                </a:lnTo>
                <a:lnTo>
                  <a:pt x="30700" y="43700"/>
                </a:lnTo>
                <a:lnTo>
                  <a:pt x="30690" y="43690"/>
                </a:lnTo>
                <a:lnTo>
                  <a:pt x="30690" y="43670"/>
                </a:lnTo>
                <a:lnTo>
                  <a:pt x="30690" y="43660"/>
                </a:lnTo>
                <a:lnTo>
                  <a:pt x="30680" y="43650"/>
                </a:lnTo>
                <a:lnTo>
                  <a:pt x="30680" y="43640"/>
                </a:lnTo>
                <a:lnTo>
                  <a:pt x="30680" y="43630"/>
                </a:lnTo>
                <a:lnTo>
                  <a:pt x="30680" y="43610"/>
                </a:lnTo>
                <a:lnTo>
                  <a:pt x="30690" y="43600"/>
                </a:lnTo>
                <a:lnTo>
                  <a:pt x="30690" y="43590"/>
                </a:lnTo>
                <a:lnTo>
                  <a:pt x="30680" y="43580"/>
                </a:lnTo>
                <a:lnTo>
                  <a:pt x="30560" y="43370"/>
                </a:lnTo>
                <a:lnTo>
                  <a:pt x="30480" y="43200"/>
                </a:lnTo>
                <a:lnTo>
                  <a:pt x="30360" y="42990"/>
                </a:lnTo>
                <a:lnTo>
                  <a:pt x="30230" y="42960"/>
                </a:lnTo>
                <a:lnTo>
                  <a:pt x="30180" y="42810"/>
                </a:lnTo>
                <a:lnTo>
                  <a:pt x="30180" y="42740"/>
                </a:lnTo>
                <a:lnTo>
                  <a:pt x="30120" y="42680"/>
                </a:lnTo>
                <a:lnTo>
                  <a:pt x="30090" y="42540"/>
                </a:lnTo>
                <a:lnTo>
                  <a:pt x="30060" y="42370"/>
                </a:lnTo>
                <a:lnTo>
                  <a:pt x="30100" y="42270"/>
                </a:lnTo>
                <a:lnTo>
                  <a:pt x="30060" y="42060"/>
                </a:lnTo>
                <a:lnTo>
                  <a:pt x="30040" y="41980"/>
                </a:lnTo>
                <a:lnTo>
                  <a:pt x="30000" y="41880"/>
                </a:lnTo>
                <a:lnTo>
                  <a:pt x="29980" y="41670"/>
                </a:lnTo>
                <a:lnTo>
                  <a:pt x="29970" y="41520"/>
                </a:lnTo>
                <a:lnTo>
                  <a:pt x="29970" y="41390"/>
                </a:lnTo>
                <a:lnTo>
                  <a:pt x="30070" y="41450"/>
                </a:lnTo>
                <a:lnTo>
                  <a:pt x="30250" y="41560"/>
                </a:lnTo>
                <a:lnTo>
                  <a:pt x="30400" y="41610"/>
                </a:lnTo>
                <a:lnTo>
                  <a:pt x="30420" y="41630"/>
                </a:lnTo>
                <a:lnTo>
                  <a:pt x="30530" y="41740"/>
                </a:lnTo>
                <a:lnTo>
                  <a:pt x="30610" y="41810"/>
                </a:lnTo>
                <a:lnTo>
                  <a:pt x="30690" y="41880"/>
                </a:lnTo>
                <a:lnTo>
                  <a:pt x="30790" y="41930"/>
                </a:lnTo>
                <a:lnTo>
                  <a:pt x="30880" y="41960"/>
                </a:lnTo>
                <a:lnTo>
                  <a:pt x="31000" y="41980"/>
                </a:lnTo>
                <a:lnTo>
                  <a:pt x="31150" y="41960"/>
                </a:lnTo>
                <a:lnTo>
                  <a:pt x="31220" y="41940"/>
                </a:lnTo>
                <a:lnTo>
                  <a:pt x="31320" y="41900"/>
                </a:lnTo>
                <a:lnTo>
                  <a:pt x="31440" y="41850"/>
                </a:lnTo>
                <a:lnTo>
                  <a:pt x="31580" y="41800"/>
                </a:lnTo>
                <a:lnTo>
                  <a:pt x="31750" y="41770"/>
                </a:lnTo>
                <a:lnTo>
                  <a:pt x="31920" y="41720"/>
                </a:lnTo>
                <a:lnTo>
                  <a:pt x="32000" y="41710"/>
                </a:lnTo>
                <a:lnTo>
                  <a:pt x="32170" y="41720"/>
                </a:lnTo>
                <a:lnTo>
                  <a:pt x="32260" y="41720"/>
                </a:lnTo>
                <a:lnTo>
                  <a:pt x="32330" y="41700"/>
                </a:lnTo>
                <a:lnTo>
                  <a:pt x="32390" y="41670"/>
                </a:lnTo>
                <a:lnTo>
                  <a:pt x="32480" y="41600"/>
                </a:lnTo>
                <a:lnTo>
                  <a:pt x="32690" y="41440"/>
                </a:lnTo>
                <a:lnTo>
                  <a:pt x="32730" y="41400"/>
                </a:lnTo>
                <a:lnTo>
                  <a:pt x="32800" y="41320"/>
                </a:lnTo>
                <a:lnTo>
                  <a:pt x="32860" y="41270"/>
                </a:lnTo>
                <a:lnTo>
                  <a:pt x="32890" y="41250"/>
                </a:lnTo>
                <a:lnTo>
                  <a:pt x="32950" y="41230"/>
                </a:lnTo>
                <a:lnTo>
                  <a:pt x="33010" y="41220"/>
                </a:lnTo>
                <a:lnTo>
                  <a:pt x="33070" y="41230"/>
                </a:lnTo>
                <a:lnTo>
                  <a:pt x="33150" y="41240"/>
                </a:lnTo>
                <a:lnTo>
                  <a:pt x="33210" y="41260"/>
                </a:lnTo>
                <a:lnTo>
                  <a:pt x="33270" y="41270"/>
                </a:lnTo>
                <a:lnTo>
                  <a:pt x="33310" y="41280"/>
                </a:lnTo>
                <a:lnTo>
                  <a:pt x="33350" y="41270"/>
                </a:lnTo>
                <a:lnTo>
                  <a:pt x="33420" y="41260"/>
                </a:lnTo>
                <a:lnTo>
                  <a:pt x="33480" y="41230"/>
                </a:lnTo>
                <a:lnTo>
                  <a:pt x="33610" y="41150"/>
                </a:lnTo>
                <a:lnTo>
                  <a:pt x="33690" y="41080"/>
                </a:lnTo>
                <a:lnTo>
                  <a:pt x="33830" y="40990"/>
                </a:lnTo>
                <a:lnTo>
                  <a:pt x="33890" y="40960"/>
                </a:lnTo>
                <a:lnTo>
                  <a:pt x="33970" y="40930"/>
                </a:lnTo>
                <a:lnTo>
                  <a:pt x="34060" y="40910"/>
                </a:lnTo>
                <a:lnTo>
                  <a:pt x="34140" y="40890"/>
                </a:lnTo>
                <a:lnTo>
                  <a:pt x="34300" y="40880"/>
                </a:lnTo>
                <a:lnTo>
                  <a:pt x="34400" y="40870"/>
                </a:lnTo>
                <a:lnTo>
                  <a:pt x="34480" y="40880"/>
                </a:lnTo>
                <a:lnTo>
                  <a:pt x="34540" y="40910"/>
                </a:lnTo>
                <a:lnTo>
                  <a:pt x="34750" y="41040"/>
                </a:lnTo>
                <a:lnTo>
                  <a:pt x="34880" y="41050"/>
                </a:lnTo>
                <a:lnTo>
                  <a:pt x="34920" y="41050"/>
                </a:lnTo>
                <a:lnTo>
                  <a:pt x="35160" y="41060"/>
                </a:lnTo>
                <a:lnTo>
                  <a:pt x="35320" y="41060"/>
                </a:lnTo>
                <a:lnTo>
                  <a:pt x="35490" y="41040"/>
                </a:lnTo>
                <a:lnTo>
                  <a:pt x="35620" y="41000"/>
                </a:lnTo>
                <a:lnTo>
                  <a:pt x="35760" y="40940"/>
                </a:lnTo>
                <a:lnTo>
                  <a:pt x="35830" y="40920"/>
                </a:lnTo>
                <a:lnTo>
                  <a:pt x="35990" y="40800"/>
                </a:lnTo>
                <a:lnTo>
                  <a:pt x="36030" y="40790"/>
                </a:lnTo>
                <a:lnTo>
                  <a:pt x="36150" y="40740"/>
                </a:lnTo>
                <a:lnTo>
                  <a:pt x="36350" y="40630"/>
                </a:lnTo>
                <a:lnTo>
                  <a:pt x="36520" y="40570"/>
                </a:lnTo>
                <a:lnTo>
                  <a:pt x="36660" y="40530"/>
                </a:lnTo>
                <a:lnTo>
                  <a:pt x="36890" y="40500"/>
                </a:lnTo>
                <a:lnTo>
                  <a:pt x="37170" y="40450"/>
                </a:lnTo>
                <a:lnTo>
                  <a:pt x="37360" y="40470"/>
                </a:lnTo>
                <a:lnTo>
                  <a:pt x="37550" y="40540"/>
                </a:lnTo>
                <a:lnTo>
                  <a:pt x="37800" y="40630"/>
                </a:lnTo>
                <a:lnTo>
                  <a:pt x="38020" y="40740"/>
                </a:lnTo>
                <a:lnTo>
                  <a:pt x="38320" y="40860"/>
                </a:lnTo>
                <a:lnTo>
                  <a:pt x="38530" y="40890"/>
                </a:lnTo>
                <a:lnTo>
                  <a:pt x="38710" y="40880"/>
                </a:lnTo>
                <a:lnTo>
                  <a:pt x="38860" y="40880"/>
                </a:lnTo>
                <a:lnTo>
                  <a:pt x="38970" y="40870"/>
                </a:lnTo>
                <a:lnTo>
                  <a:pt x="39080" y="40880"/>
                </a:lnTo>
                <a:lnTo>
                  <a:pt x="39230" y="40890"/>
                </a:lnTo>
                <a:lnTo>
                  <a:pt x="39400" y="40930"/>
                </a:lnTo>
                <a:lnTo>
                  <a:pt x="39550" y="41000"/>
                </a:lnTo>
                <a:lnTo>
                  <a:pt x="39770" y="41100"/>
                </a:lnTo>
                <a:lnTo>
                  <a:pt x="39970" y="41160"/>
                </a:lnTo>
                <a:lnTo>
                  <a:pt x="40130" y="41170"/>
                </a:lnTo>
                <a:lnTo>
                  <a:pt x="40310" y="41180"/>
                </a:lnTo>
                <a:lnTo>
                  <a:pt x="40400" y="41200"/>
                </a:lnTo>
                <a:lnTo>
                  <a:pt x="40490" y="41230"/>
                </a:lnTo>
                <a:lnTo>
                  <a:pt x="40630" y="41260"/>
                </a:lnTo>
                <a:lnTo>
                  <a:pt x="40750" y="41300"/>
                </a:lnTo>
                <a:lnTo>
                  <a:pt x="40850" y="41340"/>
                </a:lnTo>
                <a:lnTo>
                  <a:pt x="40960" y="41370"/>
                </a:lnTo>
                <a:lnTo>
                  <a:pt x="41030" y="41390"/>
                </a:lnTo>
                <a:lnTo>
                  <a:pt x="41270" y="41460"/>
                </a:lnTo>
                <a:lnTo>
                  <a:pt x="41530" y="41490"/>
                </a:lnTo>
                <a:lnTo>
                  <a:pt x="41740" y="41470"/>
                </a:lnTo>
                <a:lnTo>
                  <a:pt x="41810" y="41460"/>
                </a:lnTo>
                <a:lnTo>
                  <a:pt x="41890" y="41450"/>
                </a:lnTo>
                <a:lnTo>
                  <a:pt x="42120" y="41340"/>
                </a:lnTo>
                <a:lnTo>
                  <a:pt x="42360" y="41290"/>
                </a:lnTo>
                <a:lnTo>
                  <a:pt x="42550" y="41270"/>
                </a:lnTo>
                <a:lnTo>
                  <a:pt x="42590" y="41280"/>
                </a:lnTo>
                <a:lnTo>
                  <a:pt x="42770" y="41310"/>
                </a:lnTo>
                <a:lnTo>
                  <a:pt x="42810" y="41310"/>
                </a:lnTo>
                <a:lnTo>
                  <a:pt x="42830" y="41310"/>
                </a:lnTo>
                <a:lnTo>
                  <a:pt x="43130" y="41420"/>
                </a:lnTo>
                <a:lnTo>
                  <a:pt x="43220" y="41510"/>
                </a:lnTo>
                <a:lnTo>
                  <a:pt x="43340" y="41630"/>
                </a:lnTo>
                <a:lnTo>
                  <a:pt x="43380" y="41670"/>
                </a:lnTo>
                <a:lnTo>
                  <a:pt x="43490" y="41790"/>
                </a:lnTo>
                <a:lnTo>
                  <a:pt x="43660" y="41920"/>
                </a:lnTo>
                <a:lnTo>
                  <a:pt x="43770" y="41960"/>
                </a:lnTo>
                <a:lnTo>
                  <a:pt x="43860" y="42000"/>
                </a:lnTo>
                <a:lnTo>
                  <a:pt x="44060" y="42050"/>
                </a:lnTo>
                <a:lnTo>
                  <a:pt x="44100" y="42060"/>
                </a:lnTo>
                <a:lnTo>
                  <a:pt x="44220" y="42080"/>
                </a:lnTo>
                <a:lnTo>
                  <a:pt x="44380" y="42100"/>
                </a:lnTo>
                <a:lnTo>
                  <a:pt x="44560" y="42130"/>
                </a:lnTo>
                <a:lnTo>
                  <a:pt x="44770" y="42130"/>
                </a:lnTo>
                <a:lnTo>
                  <a:pt x="45020" y="42150"/>
                </a:lnTo>
                <a:lnTo>
                  <a:pt x="45180" y="42220"/>
                </a:lnTo>
                <a:lnTo>
                  <a:pt x="45290" y="42270"/>
                </a:lnTo>
                <a:lnTo>
                  <a:pt x="45350" y="42310"/>
                </a:lnTo>
                <a:lnTo>
                  <a:pt x="45400" y="42350"/>
                </a:lnTo>
                <a:lnTo>
                  <a:pt x="45430" y="42390"/>
                </a:lnTo>
                <a:lnTo>
                  <a:pt x="45470" y="42440"/>
                </a:lnTo>
                <a:lnTo>
                  <a:pt x="45490" y="42480"/>
                </a:lnTo>
                <a:lnTo>
                  <a:pt x="45500" y="42510"/>
                </a:lnTo>
                <a:lnTo>
                  <a:pt x="45500" y="42540"/>
                </a:lnTo>
                <a:lnTo>
                  <a:pt x="45490" y="42570"/>
                </a:lnTo>
                <a:lnTo>
                  <a:pt x="45480" y="42640"/>
                </a:lnTo>
                <a:lnTo>
                  <a:pt x="45480" y="42730"/>
                </a:lnTo>
                <a:lnTo>
                  <a:pt x="45440" y="42880"/>
                </a:lnTo>
                <a:lnTo>
                  <a:pt x="45470" y="42980"/>
                </a:lnTo>
                <a:lnTo>
                  <a:pt x="45500" y="43070"/>
                </a:lnTo>
                <a:lnTo>
                  <a:pt x="45460" y="43160"/>
                </a:lnTo>
                <a:lnTo>
                  <a:pt x="45450" y="43180"/>
                </a:lnTo>
                <a:lnTo>
                  <a:pt x="45430" y="43260"/>
                </a:lnTo>
                <a:lnTo>
                  <a:pt x="45330" y="43320"/>
                </a:lnTo>
                <a:lnTo>
                  <a:pt x="44980" y="43310"/>
                </a:lnTo>
                <a:lnTo>
                  <a:pt x="44810" y="43280"/>
                </a:lnTo>
                <a:lnTo>
                  <a:pt x="44750" y="43350"/>
                </a:lnTo>
                <a:lnTo>
                  <a:pt x="44710" y="43450"/>
                </a:lnTo>
                <a:lnTo>
                  <a:pt x="44640" y="43490"/>
                </a:lnTo>
                <a:lnTo>
                  <a:pt x="44570" y="43600"/>
                </a:lnTo>
                <a:lnTo>
                  <a:pt x="44510" y="43680"/>
                </a:lnTo>
                <a:lnTo>
                  <a:pt x="44410" y="43820"/>
                </a:lnTo>
                <a:lnTo>
                  <a:pt x="44270" y="43910"/>
                </a:lnTo>
                <a:lnTo>
                  <a:pt x="44190" y="44030"/>
                </a:lnTo>
                <a:lnTo>
                  <a:pt x="44100" y="44030"/>
                </a:lnTo>
                <a:lnTo>
                  <a:pt x="44010" y="44070"/>
                </a:lnTo>
                <a:lnTo>
                  <a:pt x="43830" y="44100"/>
                </a:lnTo>
                <a:lnTo>
                  <a:pt x="43710" y="44010"/>
                </a:lnTo>
                <a:lnTo>
                  <a:pt x="43430" y="43910"/>
                </a:lnTo>
                <a:lnTo>
                  <a:pt x="43260" y="43920"/>
                </a:lnTo>
                <a:lnTo>
                  <a:pt x="42830" y="44510"/>
                </a:lnTo>
                <a:lnTo>
                  <a:pt x="42610" y="44420"/>
                </a:lnTo>
                <a:lnTo>
                  <a:pt x="42450" y="44670"/>
                </a:lnTo>
                <a:lnTo>
                  <a:pt x="42490" y="44690"/>
                </a:lnTo>
                <a:lnTo>
                  <a:pt x="42450" y="44760"/>
                </a:lnTo>
                <a:lnTo>
                  <a:pt x="42480" y="45020"/>
                </a:lnTo>
                <a:lnTo>
                  <a:pt x="41550" y="46410"/>
                </a:lnTo>
                <a:lnTo>
                  <a:pt x="41250" y="46290"/>
                </a:lnTo>
                <a:lnTo>
                  <a:pt x="41120" y="46420"/>
                </a:lnTo>
                <a:lnTo>
                  <a:pt x="41050" y="46390"/>
                </a:lnTo>
                <a:lnTo>
                  <a:pt x="40830" y="46610"/>
                </a:lnTo>
                <a:lnTo>
                  <a:pt x="41010" y="46700"/>
                </a:lnTo>
                <a:lnTo>
                  <a:pt x="40640" y="47390"/>
                </a:lnTo>
                <a:lnTo>
                  <a:pt x="40720" y="47550"/>
                </a:lnTo>
                <a:lnTo>
                  <a:pt x="40890" y="47560"/>
                </a:lnTo>
                <a:lnTo>
                  <a:pt x="40870" y="47870"/>
                </a:lnTo>
                <a:lnTo>
                  <a:pt x="41110" y="47950"/>
                </a:lnTo>
                <a:lnTo>
                  <a:pt x="41030" y="48130"/>
                </a:lnTo>
                <a:lnTo>
                  <a:pt x="41020" y="48350"/>
                </a:lnTo>
                <a:lnTo>
                  <a:pt x="40850" y="48380"/>
                </a:lnTo>
                <a:lnTo>
                  <a:pt x="40530" y="49170"/>
                </a:lnTo>
                <a:lnTo>
                  <a:pt x="40570" y="49390"/>
                </a:lnTo>
                <a:lnTo>
                  <a:pt x="40660" y="49440"/>
                </a:lnTo>
                <a:lnTo>
                  <a:pt x="40940" y="49700"/>
                </a:lnTo>
                <a:lnTo>
                  <a:pt x="40790" y="49820"/>
                </a:lnTo>
                <a:lnTo>
                  <a:pt x="40790" y="49910"/>
                </a:lnTo>
                <a:lnTo>
                  <a:pt x="40710" y="49960"/>
                </a:lnTo>
                <a:lnTo>
                  <a:pt x="40640" y="49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