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Rokiskis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Rokisk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83090" y="17460"/>
                </a:moveTo>
                <a:lnTo>
                  <a:pt x="83030" y="17610"/>
                </a:lnTo>
                <a:lnTo>
                  <a:pt x="82980" y="17670"/>
                </a:lnTo>
                <a:lnTo>
                  <a:pt x="82670" y="17960"/>
                </a:lnTo>
                <a:lnTo>
                  <a:pt x="82610" y="17980"/>
                </a:lnTo>
                <a:lnTo>
                  <a:pt x="82550" y="18020"/>
                </a:lnTo>
                <a:lnTo>
                  <a:pt x="82530" y="18100"/>
                </a:lnTo>
                <a:lnTo>
                  <a:pt x="82490" y="18350"/>
                </a:lnTo>
                <a:lnTo>
                  <a:pt x="82460" y="18390"/>
                </a:lnTo>
                <a:lnTo>
                  <a:pt x="82540" y="18460"/>
                </a:lnTo>
                <a:lnTo>
                  <a:pt x="82800" y="18920"/>
                </a:lnTo>
                <a:lnTo>
                  <a:pt x="82740" y="19030"/>
                </a:lnTo>
                <a:lnTo>
                  <a:pt x="82620" y="19010"/>
                </a:lnTo>
                <a:lnTo>
                  <a:pt x="82600" y="19080"/>
                </a:lnTo>
                <a:lnTo>
                  <a:pt x="82540" y="19110"/>
                </a:lnTo>
                <a:lnTo>
                  <a:pt x="82530" y="19170"/>
                </a:lnTo>
                <a:lnTo>
                  <a:pt x="82550" y="19220"/>
                </a:lnTo>
                <a:lnTo>
                  <a:pt x="82530" y="19250"/>
                </a:lnTo>
                <a:lnTo>
                  <a:pt x="82480" y="19260"/>
                </a:lnTo>
                <a:lnTo>
                  <a:pt x="82470" y="19280"/>
                </a:lnTo>
                <a:lnTo>
                  <a:pt x="82410" y="19300"/>
                </a:lnTo>
                <a:lnTo>
                  <a:pt x="82450" y="19360"/>
                </a:lnTo>
                <a:lnTo>
                  <a:pt x="82400" y="19380"/>
                </a:lnTo>
                <a:lnTo>
                  <a:pt x="82450" y="19460"/>
                </a:lnTo>
                <a:lnTo>
                  <a:pt x="82490" y="19440"/>
                </a:lnTo>
                <a:lnTo>
                  <a:pt x="82540" y="19450"/>
                </a:lnTo>
                <a:lnTo>
                  <a:pt x="82540" y="19470"/>
                </a:lnTo>
                <a:lnTo>
                  <a:pt x="82470" y="19480"/>
                </a:lnTo>
                <a:lnTo>
                  <a:pt x="82450" y="19600"/>
                </a:lnTo>
                <a:lnTo>
                  <a:pt x="82400" y="19600"/>
                </a:lnTo>
                <a:lnTo>
                  <a:pt x="82400" y="19540"/>
                </a:lnTo>
                <a:lnTo>
                  <a:pt x="81690" y="19650"/>
                </a:lnTo>
                <a:lnTo>
                  <a:pt x="81460" y="19700"/>
                </a:lnTo>
                <a:lnTo>
                  <a:pt x="81460" y="19780"/>
                </a:lnTo>
                <a:lnTo>
                  <a:pt x="81500" y="19840"/>
                </a:lnTo>
                <a:lnTo>
                  <a:pt x="81480" y="19880"/>
                </a:lnTo>
                <a:lnTo>
                  <a:pt x="81490" y="19940"/>
                </a:lnTo>
                <a:lnTo>
                  <a:pt x="81520" y="19980"/>
                </a:lnTo>
                <a:lnTo>
                  <a:pt x="81490" y="20010"/>
                </a:lnTo>
                <a:lnTo>
                  <a:pt x="81460" y="20070"/>
                </a:lnTo>
                <a:lnTo>
                  <a:pt x="81510" y="20120"/>
                </a:lnTo>
                <a:lnTo>
                  <a:pt x="81480" y="20180"/>
                </a:lnTo>
                <a:lnTo>
                  <a:pt x="81510" y="20260"/>
                </a:lnTo>
                <a:lnTo>
                  <a:pt x="81500" y="20320"/>
                </a:lnTo>
                <a:lnTo>
                  <a:pt x="81470" y="20360"/>
                </a:lnTo>
                <a:lnTo>
                  <a:pt x="81530" y="20420"/>
                </a:lnTo>
                <a:lnTo>
                  <a:pt x="81530" y="20440"/>
                </a:lnTo>
                <a:lnTo>
                  <a:pt x="81510" y="20450"/>
                </a:lnTo>
                <a:lnTo>
                  <a:pt x="81500" y="20550"/>
                </a:lnTo>
                <a:lnTo>
                  <a:pt x="81490" y="20600"/>
                </a:lnTo>
                <a:lnTo>
                  <a:pt x="81520" y="20630"/>
                </a:lnTo>
                <a:lnTo>
                  <a:pt x="81490" y="20680"/>
                </a:lnTo>
                <a:lnTo>
                  <a:pt x="81540" y="20720"/>
                </a:lnTo>
                <a:lnTo>
                  <a:pt x="81530" y="20750"/>
                </a:lnTo>
                <a:lnTo>
                  <a:pt x="81410" y="20810"/>
                </a:lnTo>
                <a:lnTo>
                  <a:pt x="81380" y="20850"/>
                </a:lnTo>
                <a:lnTo>
                  <a:pt x="81310" y="20860"/>
                </a:lnTo>
                <a:lnTo>
                  <a:pt x="81240" y="20820"/>
                </a:lnTo>
                <a:lnTo>
                  <a:pt x="81180" y="20830"/>
                </a:lnTo>
                <a:lnTo>
                  <a:pt x="81170" y="20780"/>
                </a:lnTo>
                <a:lnTo>
                  <a:pt x="81030" y="20810"/>
                </a:lnTo>
                <a:lnTo>
                  <a:pt x="81030" y="20850"/>
                </a:lnTo>
                <a:lnTo>
                  <a:pt x="81010" y="20860"/>
                </a:lnTo>
                <a:lnTo>
                  <a:pt x="80960" y="20810"/>
                </a:lnTo>
                <a:lnTo>
                  <a:pt x="80910" y="20810"/>
                </a:lnTo>
                <a:lnTo>
                  <a:pt x="80890" y="20780"/>
                </a:lnTo>
                <a:lnTo>
                  <a:pt x="80960" y="20710"/>
                </a:lnTo>
                <a:lnTo>
                  <a:pt x="80940" y="20660"/>
                </a:lnTo>
                <a:lnTo>
                  <a:pt x="80910" y="20620"/>
                </a:lnTo>
                <a:lnTo>
                  <a:pt x="80880" y="20630"/>
                </a:lnTo>
                <a:lnTo>
                  <a:pt x="80850" y="20620"/>
                </a:lnTo>
                <a:lnTo>
                  <a:pt x="80840" y="20590"/>
                </a:lnTo>
                <a:lnTo>
                  <a:pt x="80820" y="20570"/>
                </a:lnTo>
                <a:lnTo>
                  <a:pt x="80790" y="20520"/>
                </a:lnTo>
                <a:lnTo>
                  <a:pt x="80720" y="20490"/>
                </a:lnTo>
                <a:lnTo>
                  <a:pt x="80660" y="20460"/>
                </a:lnTo>
                <a:lnTo>
                  <a:pt x="80610" y="20470"/>
                </a:lnTo>
                <a:lnTo>
                  <a:pt x="80580" y="20460"/>
                </a:lnTo>
                <a:lnTo>
                  <a:pt x="80550" y="20430"/>
                </a:lnTo>
                <a:lnTo>
                  <a:pt x="80520" y="20420"/>
                </a:lnTo>
                <a:lnTo>
                  <a:pt x="80530" y="20470"/>
                </a:lnTo>
                <a:lnTo>
                  <a:pt x="80550" y="20500"/>
                </a:lnTo>
                <a:lnTo>
                  <a:pt x="80550" y="20540"/>
                </a:lnTo>
                <a:lnTo>
                  <a:pt x="80560" y="20580"/>
                </a:lnTo>
                <a:lnTo>
                  <a:pt x="80540" y="20660"/>
                </a:lnTo>
                <a:lnTo>
                  <a:pt x="80550" y="20720"/>
                </a:lnTo>
                <a:lnTo>
                  <a:pt x="80570" y="20800"/>
                </a:lnTo>
                <a:lnTo>
                  <a:pt x="80550" y="20830"/>
                </a:lnTo>
                <a:lnTo>
                  <a:pt x="80530" y="20970"/>
                </a:lnTo>
                <a:lnTo>
                  <a:pt x="80480" y="20970"/>
                </a:lnTo>
                <a:lnTo>
                  <a:pt x="80460" y="20990"/>
                </a:lnTo>
                <a:lnTo>
                  <a:pt x="80480" y="21020"/>
                </a:lnTo>
                <a:lnTo>
                  <a:pt x="80540" y="21020"/>
                </a:lnTo>
                <a:lnTo>
                  <a:pt x="80540" y="21050"/>
                </a:lnTo>
                <a:lnTo>
                  <a:pt x="80500" y="21070"/>
                </a:lnTo>
                <a:lnTo>
                  <a:pt x="80460" y="21090"/>
                </a:lnTo>
                <a:lnTo>
                  <a:pt x="80430" y="21040"/>
                </a:lnTo>
                <a:lnTo>
                  <a:pt x="80410" y="21020"/>
                </a:lnTo>
                <a:lnTo>
                  <a:pt x="80410" y="20970"/>
                </a:lnTo>
                <a:lnTo>
                  <a:pt x="80440" y="20950"/>
                </a:lnTo>
                <a:lnTo>
                  <a:pt x="80380" y="20930"/>
                </a:lnTo>
                <a:lnTo>
                  <a:pt x="80330" y="20960"/>
                </a:lnTo>
                <a:lnTo>
                  <a:pt x="80290" y="20990"/>
                </a:lnTo>
                <a:lnTo>
                  <a:pt x="80320" y="21020"/>
                </a:lnTo>
                <a:lnTo>
                  <a:pt x="80340" y="21030"/>
                </a:lnTo>
                <a:lnTo>
                  <a:pt x="80380" y="21090"/>
                </a:lnTo>
                <a:lnTo>
                  <a:pt x="80450" y="21230"/>
                </a:lnTo>
                <a:lnTo>
                  <a:pt x="80380" y="21280"/>
                </a:lnTo>
                <a:lnTo>
                  <a:pt x="80420" y="21330"/>
                </a:lnTo>
                <a:lnTo>
                  <a:pt x="80470" y="21350"/>
                </a:lnTo>
                <a:lnTo>
                  <a:pt x="80470" y="21380"/>
                </a:lnTo>
                <a:lnTo>
                  <a:pt x="80500" y="21430"/>
                </a:lnTo>
                <a:lnTo>
                  <a:pt x="80510" y="21490"/>
                </a:lnTo>
                <a:lnTo>
                  <a:pt x="80450" y="21540"/>
                </a:lnTo>
                <a:lnTo>
                  <a:pt x="80410" y="21610"/>
                </a:lnTo>
                <a:lnTo>
                  <a:pt x="80380" y="21620"/>
                </a:lnTo>
                <a:lnTo>
                  <a:pt x="80370" y="21660"/>
                </a:lnTo>
                <a:lnTo>
                  <a:pt x="80420" y="21680"/>
                </a:lnTo>
                <a:lnTo>
                  <a:pt x="80420" y="21700"/>
                </a:lnTo>
                <a:lnTo>
                  <a:pt x="80400" y="21710"/>
                </a:lnTo>
                <a:lnTo>
                  <a:pt x="80340" y="21700"/>
                </a:lnTo>
                <a:lnTo>
                  <a:pt x="80350" y="21760"/>
                </a:lnTo>
                <a:lnTo>
                  <a:pt x="80350" y="21820"/>
                </a:lnTo>
                <a:lnTo>
                  <a:pt x="80340" y="21910"/>
                </a:lnTo>
                <a:lnTo>
                  <a:pt x="80300" y="21960"/>
                </a:lnTo>
                <a:lnTo>
                  <a:pt x="80270" y="22020"/>
                </a:lnTo>
                <a:lnTo>
                  <a:pt x="80270" y="22080"/>
                </a:lnTo>
                <a:lnTo>
                  <a:pt x="80250" y="22130"/>
                </a:lnTo>
                <a:lnTo>
                  <a:pt x="80160" y="22190"/>
                </a:lnTo>
                <a:lnTo>
                  <a:pt x="80120" y="22200"/>
                </a:lnTo>
                <a:lnTo>
                  <a:pt x="80040" y="22170"/>
                </a:lnTo>
                <a:lnTo>
                  <a:pt x="79980" y="22180"/>
                </a:lnTo>
                <a:lnTo>
                  <a:pt x="79920" y="22200"/>
                </a:lnTo>
                <a:lnTo>
                  <a:pt x="79820" y="22150"/>
                </a:lnTo>
                <a:lnTo>
                  <a:pt x="79720" y="22120"/>
                </a:lnTo>
                <a:lnTo>
                  <a:pt x="79650" y="21990"/>
                </a:lnTo>
                <a:lnTo>
                  <a:pt x="79590" y="22020"/>
                </a:lnTo>
                <a:lnTo>
                  <a:pt x="79520" y="22000"/>
                </a:lnTo>
                <a:lnTo>
                  <a:pt x="79470" y="21990"/>
                </a:lnTo>
                <a:lnTo>
                  <a:pt x="79400" y="21910"/>
                </a:lnTo>
                <a:lnTo>
                  <a:pt x="79300" y="21890"/>
                </a:lnTo>
                <a:lnTo>
                  <a:pt x="79210" y="21830"/>
                </a:lnTo>
                <a:lnTo>
                  <a:pt x="79170" y="21780"/>
                </a:lnTo>
                <a:lnTo>
                  <a:pt x="79110" y="21790"/>
                </a:lnTo>
                <a:lnTo>
                  <a:pt x="79070" y="21820"/>
                </a:lnTo>
                <a:lnTo>
                  <a:pt x="79040" y="21950"/>
                </a:lnTo>
                <a:lnTo>
                  <a:pt x="79070" y="21960"/>
                </a:lnTo>
                <a:lnTo>
                  <a:pt x="79080" y="22000"/>
                </a:lnTo>
                <a:lnTo>
                  <a:pt x="79070" y="21990"/>
                </a:lnTo>
                <a:lnTo>
                  <a:pt x="79040" y="21980"/>
                </a:lnTo>
                <a:lnTo>
                  <a:pt x="78960" y="21960"/>
                </a:lnTo>
                <a:lnTo>
                  <a:pt x="78870" y="21960"/>
                </a:lnTo>
                <a:lnTo>
                  <a:pt x="78810" y="21990"/>
                </a:lnTo>
                <a:lnTo>
                  <a:pt x="78810" y="22030"/>
                </a:lnTo>
                <a:lnTo>
                  <a:pt x="78830" y="22070"/>
                </a:lnTo>
                <a:lnTo>
                  <a:pt x="78790" y="22230"/>
                </a:lnTo>
                <a:lnTo>
                  <a:pt x="78770" y="22330"/>
                </a:lnTo>
                <a:lnTo>
                  <a:pt x="78750" y="22410"/>
                </a:lnTo>
                <a:lnTo>
                  <a:pt x="78770" y="22470"/>
                </a:lnTo>
                <a:lnTo>
                  <a:pt x="78760" y="22500"/>
                </a:lnTo>
                <a:lnTo>
                  <a:pt x="78730" y="22510"/>
                </a:lnTo>
                <a:lnTo>
                  <a:pt x="78680" y="22510"/>
                </a:lnTo>
                <a:lnTo>
                  <a:pt x="78660" y="22530"/>
                </a:lnTo>
                <a:lnTo>
                  <a:pt x="78640" y="22570"/>
                </a:lnTo>
                <a:lnTo>
                  <a:pt x="78650" y="22590"/>
                </a:lnTo>
                <a:lnTo>
                  <a:pt x="78690" y="22600"/>
                </a:lnTo>
                <a:lnTo>
                  <a:pt x="78730" y="22590"/>
                </a:lnTo>
                <a:lnTo>
                  <a:pt x="78760" y="22590"/>
                </a:lnTo>
                <a:lnTo>
                  <a:pt x="78770" y="22580"/>
                </a:lnTo>
                <a:lnTo>
                  <a:pt x="78780" y="22580"/>
                </a:lnTo>
                <a:lnTo>
                  <a:pt x="78790" y="22590"/>
                </a:lnTo>
                <a:lnTo>
                  <a:pt x="78790" y="22600"/>
                </a:lnTo>
                <a:lnTo>
                  <a:pt x="78790" y="22650"/>
                </a:lnTo>
                <a:lnTo>
                  <a:pt x="78790" y="22680"/>
                </a:lnTo>
                <a:lnTo>
                  <a:pt x="78800" y="22720"/>
                </a:lnTo>
                <a:lnTo>
                  <a:pt x="78810" y="22740"/>
                </a:lnTo>
                <a:lnTo>
                  <a:pt x="78800" y="22770"/>
                </a:lnTo>
                <a:lnTo>
                  <a:pt x="78800" y="22800"/>
                </a:lnTo>
                <a:lnTo>
                  <a:pt x="78800" y="22820"/>
                </a:lnTo>
                <a:lnTo>
                  <a:pt x="78790" y="22830"/>
                </a:lnTo>
                <a:lnTo>
                  <a:pt x="78780" y="22840"/>
                </a:lnTo>
                <a:lnTo>
                  <a:pt x="78770" y="22870"/>
                </a:lnTo>
                <a:lnTo>
                  <a:pt x="78780" y="22900"/>
                </a:lnTo>
                <a:lnTo>
                  <a:pt x="78790" y="22910"/>
                </a:lnTo>
                <a:lnTo>
                  <a:pt x="78790" y="22920"/>
                </a:lnTo>
                <a:lnTo>
                  <a:pt x="78790" y="22940"/>
                </a:lnTo>
                <a:lnTo>
                  <a:pt x="78770" y="22950"/>
                </a:lnTo>
                <a:lnTo>
                  <a:pt x="78770" y="22960"/>
                </a:lnTo>
                <a:lnTo>
                  <a:pt x="78770" y="22980"/>
                </a:lnTo>
                <a:lnTo>
                  <a:pt x="78770" y="22990"/>
                </a:lnTo>
                <a:lnTo>
                  <a:pt x="78760" y="23010"/>
                </a:lnTo>
                <a:lnTo>
                  <a:pt x="78750" y="23020"/>
                </a:lnTo>
                <a:lnTo>
                  <a:pt x="78740" y="23030"/>
                </a:lnTo>
                <a:lnTo>
                  <a:pt x="78740" y="23040"/>
                </a:lnTo>
                <a:lnTo>
                  <a:pt x="78740" y="23060"/>
                </a:lnTo>
                <a:lnTo>
                  <a:pt x="78730" y="23060"/>
                </a:lnTo>
                <a:lnTo>
                  <a:pt x="78710" y="23060"/>
                </a:lnTo>
                <a:lnTo>
                  <a:pt x="78710" y="23050"/>
                </a:lnTo>
                <a:lnTo>
                  <a:pt x="78690" y="23040"/>
                </a:lnTo>
                <a:lnTo>
                  <a:pt x="78660" y="23020"/>
                </a:lnTo>
                <a:lnTo>
                  <a:pt x="78640" y="23010"/>
                </a:lnTo>
                <a:lnTo>
                  <a:pt x="78620" y="23010"/>
                </a:lnTo>
                <a:lnTo>
                  <a:pt x="78610" y="23010"/>
                </a:lnTo>
                <a:lnTo>
                  <a:pt x="78610" y="23020"/>
                </a:lnTo>
                <a:lnTo>
                  <a:pt x="78610" y="23030"/>
                </a:lnTo>
                <a:lnTo>
                  <a:pt x="78600" y="23050"/>
                </a:lnTo>
                <a:lnTo>
                  <a:pt x="78610" y="23060"/>
                </a:lnTo>
                <a:lnTo>
                  <a:pt x="78620" y="23080"/>
                </a:lnTo>
                <a:lnTo>
                  <a:pt x="78630" y="23090"/>
                </a:lnTo>
                <a:lnTo>
                  <a:pt x="78630" y="23100"/>
                </a:lnTo>
                <a:lnTo>
                  <a:pt x="78620" y="23120"/>
                </a:lnTo>
                <a:lnTo>
                  <a:pt x="78600" y="23140"/>
                </a:lnTo>
                <a:lnTo>
                  <a:pt x="78590" y="23150"/>
                </a:lnTo>
                <a:lnTo>
                  <a:pt x="78570" y="23170"/>
                </a:lnTo>
                <a:lnTo>
                  <a:pt x="78560" y="23210"/>
                </a:lnTo>
                <a:lnTo>
                  <a:pt x="78550" y="23230"/>
                </a:lnTo>
                <a:lnTo>
                  <a:pt x="78550" y="23260"/>
                </a:lnTo>
                <a:lnTo>
                  <a:pt x="78550" y="23270"/>
                </a:lnTo>
                <a:lnTo>
                  <a:pt x="78540" y="23300"/>
                </a:lnTo>
                <a:lnTo>
                  <a:pt x="78520" y="23310"/>
                </a:lnTo>
                <a:lnTo>
                  <a:pt x="78510" y="23330"/>
                </a:lnTo>
                <a:lnTo>
                  <a:pt x="78480" y="23350"/>
                </a:lnTo>
                <a:lnTo>
                  <a:pt x="78450" y="23380"/>
                </a:lnTo>
                <a:lnTo>
                  <a:pt x="78420" y="23410"/>
                </a:lnTo>
                <a:lnTo>
                  <a:pt x="78400" y="23430"/>
                </a:lnTo>
                <a:lnTo>
                  <a:pt x="78390" y="23440"/>
                </a:lnTo>
                <a:lnTo>
                  <a:pt x="78380" y="23460"/>
                </a:lnTo>
                <a:lnTo>
                  <a:pt x="78370" y="23480"/>
                </a:lnTo>
                <a:lnTo>
                  <a:pt x="78360" y="23510"/>
                </a:lnTo>
                <a:lnTo>
                  <a:pt x="78330" y="23540"/>
                </a:lnTo>
                <a:lnTo>
                  <a:pt x="78320" y="23550"/>
                </a:lnTo>
                <a:lnTo>
                  <a:pt x="78290" y="23580"/>
                </a:lnTo>
                <a:lnTo>
                  <a:pt x="78280" y="23590"/>
                </a:lnTo>
                <a:lnTo>
                  <a:pt x="78260" y="23610"/>
                </a:lnTo>
                <a:lnTo>
                  <a:pt x="78250" y="23620"/>
                </a:lnTo>
                <a:lnTo>
                  <a:pt x="78240" y="23640"/>
                </a:lnTo>
                <a:lnTo>
                  <a:pt x="78230" y="23650"/>
                </a:lnTo>
                <a:lnTo>
                  <a:pt x="78210" y="23670"/>
                </a:lnTo>
                <a:lnTo>
                  <a:pt x="78190" y="23680"/>
                </a:lnTo>
                <a:lnTo>
                  <a:pt x="78170" y="23690"/>
                </a:lnTo>
                <a:lnTo>
                  <a:pt x="78160" y="23700"/>
                </a:lnTo>
                <a:lnTo>
                  <a:pt x="78140" y="23730"/>
                </a:lnTo>
                <a:lnTo>
                  <a:pt x="78130" y="23740"/>
                </a:lnTo>
                <a:lnTo>
                  <a:pt x="78120" y="23700"/>
                </a:lnTo>
                <a:lnTo>
                  <a:pt x="78080" y="23630"/>
                </a:lnTo>
                <a:lnTo>
                  <a:pt x="78090" y="23590"/>
                </a:lnTo>
                <a:lnTo>
                  <a:pt x="78070" y="23570"/>
                </a:lnTo>
                <a:lnTo>
                  <a:pt x="78070" y="23530"/>
                </a:lnTo>
                <a:lnTo>
                  <a:pt x="78100" y="23500"/>
                </a:lnTo>
                <a:lnTo>
                  <a:pt x="78110" y="23450"/>
                </a:lnTo>
                <a:lnTo>
                  <a:pt x="78090" y="23430"/>
                </a:lnTo>
                <a:lnTo>
                  <a:pt x="78080" y="23360"/>
                </a:lnTo>
                <a:lnTo>
                  <a:pt x="78080" y="23330"/>
                </a:lnTo>
                <a:lnTo>
                  <a:pt x="78070" y="23250"/>
                </a:lnTo>
                <a:lnTo>
                  <a:pt x="78060" y="23190"/>
                </a:lnTo>
                <a:lnTo>
                  <a:pt x="78060" y="23100"/>
                </a:lnTo>
                <a:lnTo>
                  <a:pt x="78030" y="23040"/>
                </a:lnTo>
                <a:lnTo>
                  <a:pt x="77960" y="23020"/>
                </a:lnTo>
                <a:lnTo>
                  <a:pt x="77870" y="23020"/>
                </a:lnTo>
                <a:lnTo>
                  <a:pt x="77700" y="23090"/>
                </a:lnTo>
                <a:lnTo>
                  <a:pt x="77710" y="23150"/>
                </a:lnTo>
                <a:lnTo>
                  <a:pt x="77660" y="23220"/>
                </a:lnTo>
                <a:lnTo>
                  <a:pt x="77630" y="23220"/>
                </a:lnTo>
                <a:lnTo>
                  <a:pt x="77630" y="23240"/>
                </a:lnTo>
                <a:lnTo>
                  <a:pt x="77550" y="23290"/>
                </a:lnTo>
                <a:lnTo>
                  <a:pt x="77530" y="23300"/>
                </a:lnTo>
                <a:lnTo>
                  <a:pt x="77510" y="23290"/>
                </a:lnTo>
                <a:lnTo>
                  <a:pt x="77490" y="23320"/>
                </a:lnTo>
                <a:lnTo>
                  <a:pt x="77220" y="23190"/>
                </a:lnTo>
                <a:lnTo>
                  <a:pt x="77180" y="23210"/>
                </a:lnTo>
                <a:lnTo>
                  <a:pt x="77150" y="23180"/>
                </a:lnTo>
                <a:lnTo>
                  <a:pt x="77120" y="23170"/>
                </a:lnTo>
                <a:lnTo>
                  <a:pt x="77130" y="23160"/>
                </a:lnTo>
                <a:lnTo>
                  <a:pt x="77070" y="23140"/>
                </a:lnTo>
                <a:lnTo>
                  <a:pt x="77060" y="23150"/>
                </a:lnTo>
                <a:lnTo>
                  <a:pt x="77030" y="23160"/>
                </a:lnTo>
                <a:lnTo>
                  <a:pt x="76990" y="23210"/>
                </a:lnTo>
                <a:lnTo>
                  <a:pt x="76960" y="23210"/>
                </a:lnTo>
                <a:lnTo>
                  <a:pt x="76950" y="23190"/>
                </a:lnTo>
                <a:lnTo>
                  <a:pt x="76920" y="23160"/>
                </a:lnTo>
                <a:lnTo>
                  <a:pt x="76930" y="23130"/>
                </a:lnTo>
                <a:lnTo>
                  <a:pt x="76860" y="23090"/>
                </a:lnTo>
                <a:lnTo>
                  <a:pt x="76880" y="23010"/>
                </a:lnTo>
                <a:lnTo>
                  <a:pt x="76830" y="23030"/>
                </a:lnTo>
                <a:lnTo>
                  <a:pt x="76810" y="23000"/>
                </a:lnTo>
                <a:lnTo>
                  <a:pt x="76780" y="22980"/>
                </a:lnTo>
                <a:lnTo>
                  <a:pt x="76690" y="23090"/>
                </a:lnTo>
                <a:lnTo>
                  <a:pt x="76670" y="23220"/>
                </a:lnTo>
                <a:lnTo>
                  <a:pt x="76640" y="23310"/>
                </a:lnTo>
                <a:lnTo>
                  <a:pt x="76510" y="23560"/>
                </a:lnTo>
                <a:lnTo>
                  <a:pt x="76250" y="23430"/>
                </a:lnTo>
                <a:lnTo>
                  <a:pt x="76230" y="23370"/>
                </a:lnTo>
                <a:lnTo>
                  <a:pt x="76190" y="23380"/>
                </a:lnTo>
                <a:lnTo>
                  <a:pt x="75910" y="23290"/>
                </a:lnTo>
                <a:lnTo>
                  <a:pt x="75810" y="23650"/>
                </a:lnTo>
                <a:lnTo>
                  <a:pt x="75670" y="23620"/>
                </a:lnTo>
                <a:lnTo>
                  <a:pt x="75650" y="23640"/>
                </a:lnTo>
                <a:lnTo>
                  <a:pt x="75530" y="23590"/>
                </a:lnTo>
                <a:lnTo>
                  <a:pt x="75150" y="23430"/>
                </a:lnTo>
                <a:lnTo>
                  <a:pt x="75290" y="23120"/>
                </a:lnTo>
                <a:lnTo>
                  <a:pt x="74830" y="22940"/>
                </a:lnTo>
                <a:lnTo>
                  <a:pt x="74690" y="23260"/>
                </a:lnTo>
                <a:lnTo>
                  <a:pt x="74320" y="23040"/>
                </a:lnTo>
                <a:lnTo>
                  <a:pt x="74100" y="22840"/>
                </a:lnTo>
                <a:lnTo>
                  <a:pt x="74040" y="22780"/>
                </a:lnTo>
                <a:lnTo>
                  <a:pt x="74050" y="22740"/>
                </a:lnTo>
                <a:lnTo>
                  <a:pt x="73730" y="22550"/>
                </a:lnTo>
                <a:lnTo>
                  <a:pt x="73760" y="22460"/>
                </a:lnTo>
                <a:lnTo>
                  <a:pt x="73740" y="22440"/>
                </a:lnTo>
                <a:lnTo>
                  <a:pt x="73680" y="22460"/>
                </a:lnTo>
                <a:lnTo>
                  <a:pt x="73680" y="22520"/>
                </a:lnTo>
                <a:lnTo>
                  <a:pt x="73610" y="22570"/>
                </a:lnTo>
                <a:lnTo>
                  <a:pt x="73570" y="22510"/>
                </a:lnTo>
                <a:lnTo>
                  <a:pt x="73530" y="22390"/>
                </a:lnTo>
                <a:lnTo>
                  <a:pt x="73430" y="22450"/>
                </a:lnTo>
                <a:lnTo>
                  <a:pt x="73300" y="22500"/>
                </a:lnTo>
                <a:lnTo>
                  <a:pt x="73190" y="22470"/>
                </a:lnTo>
                <a:lnTo>
                  <a:pt x="73130" y="22450"/>
                </a:lnTo>
                <a:lnTo>
                  <a:pt x="73070" y="22400"/>
                </a:lnTo>
                <a:lnTo>
                  <a:pt x="73050" y="22330"/>
                </a:lnTo>
                <a:lnTo>
                  <a:pt x="73080" y="22220"/>
                </a:lnTo>
                <a:lnTo>
                  <a:pt x="73090" y="22170"/>
                </a:lnTo>
                <a:lnTo>
                  <a:pt x="72830" y="21790"/>
                </a:lnTo>
                <a:lnTo>
                  <a:pt x="72800" y="21770"/>
                </a:lnTo>
                <a:lnTo>
                  <a:pt x="72800" y="21730"/>
                </a:lnTo>
                <a:lnTo>
                  <a:pt x="72710" y="21590"/>
                </a:lnTo>
                <a:lnTo>
                  <a:pt x="72690" y="21500"/>
                </a:lnTo>
                <a:lnTo>
                  <a:pt x="72500" y="21280"/>
                </a:lnTo>
                <a:lnTo>
                  <a:pt x="72330" y="21130"/>
                </a:lnTo>
                <a:lnTo>
                  <a:pt x="72260" y="21010"/>
                </a:lnTo>
                <a:lnTo>
                  <a:pt x="72220" y="20990"/>
                </a:lnTo>
                <a:lnTo>
                  <a:pt x="72100" y="20730"/>
                </a:lnTo>
                <a:lnTo>
                  <a:pt x="72050" y="20700"/>
                </a:lnTo>
                <a:lnTo>
                  <a:pt x="72080" y="20670"/>
                </a:lnTo>
                <a:lnTo>
                  <a:pt x="72040" y="20660"/>
                </a:lnTo>
                <a:lnTo>
                  <a:pt x="72020" y="20610"/>
                </a:lnTo>
                <a:lnTo>
                  <a:pt x="72050" y="20510"/>
                </a:lnTo>
                <a:lnTo>
                  <a:pt x="72100" y="20450"/>
                </a:lnTo>
                <a:lnTo>
                  <a:pt x="72050" y="20370"/>
                </a:lnTo>
                <a:lnTo>
                  <a:pt x="72090" y="20340"/>
                </a:lnTo>
                <a:lnTo>
                  <a:pt x="72110" y="20360"/>
                </a:lnTo>
                <a:lnTo>
                  <a:pt x="72110" y="20330"/>
                </a:lnTo>
                <a:lnTo>
                  <a:pt x="72090" y="20320"/>
                </a:lnTo>
                <a:lnTo>
                  <a:pt x="72100" y="20290"/>
                </a:lnTo>
                <a:lnTo>
                  <a:pt x="72130" y="20270"/>
                </a:lnTo>
                <a:lnTo>
                  <a:pt x="72140" y="20240"/>
                </a:lnTo>
                <a:lnTo>
                  <a:pt x="72100" y="20180"/>
                </a:lnTo>
                <a:lnTo>
                  <a:pt x="72100" y="20100"/>
                </a:lnTo>
                <a:lnTo>
                  <a:pt x="72130" y="19900"/>
                </a:lnTo>
                <a:lnTo>
                  <a:pt x="72220" y="19720"/>
                </a:lnTo>
                <a:lnTo>
                  <a:pt x="72240" y="19710"/>
                </a:lnTo>
                <a:lnTo>
                  <a:pt x="72320" y="19620"/>
                </a:lnTo>
                <a:lnTo>
                  <a:pt x="72370" y="19630"/>
                </a:lnTo>
                <a:lnTo>
                  <a:pt x="72410" y="19620"/>
                </a:lnTo>
                <a:lnTo>
                  <a:pt x="72410" y="19600"/>
                </a:lnTo>
                <a:lnTo>
                  <a:pt x="72450" y="19560"/>
                </a:lnTo>
                <a:lnTo>
                  <a:pt x="72440" y="19500"/>
                </a:lnTo>
                <a:lnTo>
                  <a:pt x="72430" y="19390"/>
                </a:lnTo>
                <a:lnTo>
                  <a:pt x="72470" y="19370"/>
                </a:lnTo>
                <a:lnTo>
                  <a:pt x="72450" y="19350"/>
                </a:lnTo>
                <a:lnTo>
                  <a:pt x="72510" y="19280"/>
                </a:lnTo>
                <a:lnTo>
                  <a:pt x="72550" y="19230"/>
                </a:lnTo>
                <a:lnTo>
                  <a:pt x="72570" y="19210"/>
                </a:lnTo>
                <a:lnTo>
                  <a:pt x="72540" y="19140"/>
                </a:lnTo>
                <a:lnTo>
                  <a:pt x="72570" y="19120"/>
                </a:lnTo>
                <a:lnTo>
                  <a:pt x="72570" y="19100"/>
                </a:lnTo>
                <a:lnTo>
                  <a:pt x="72550" y="19090"/>
                </a:lnTo>
                <a:lnTo>
                  <a:pt x="72550" y="19060"/>
                </a:lnTo>
                <a:lnTo>
                  <a:pt x="72570" y="19040"/>
                </a:lnTo>
                <a:lnTo>
                  <a:pt x="72580" y="18870"/>
                </a:lnTo>
                <a:lnTo>
                  <a:pt x="72600" y="18790"/>
                </a:lnTo>
                <a:lnTo>
                  <a:pt x="72630" y="18590"/>
                </a:lnTo>
                <a:lnTo>
                  <a:pt x="72560" y="18200"/>
                </a:lnTo>
                <a:lnTo>
                  <a:pt x="72500" y="17980"/>
                </a:lnTo>
                <a:lnTo>
                  <a:pt x="72510" y="17710"/>
                </a:lnTo>
                <a:lnTo>
                  <a:pt x="72480" y="17700"/>
                </a:lnTo>
                <a:lnTo>
                  <a:pt x="72500" y="17540"/>
                </a:lnTo>
                <a:lnTo>
                  <a:pt x="72560" y="17540"/>
                </a:lnTo>
                <a:lnTo>
                  <a:pt x="72580" y="17520"/>
                </a:lnTo>
                <a:lnTo>
                  <a:pt x="72570" y="17480"/>
                </a:lnTo>
                <a:lnTo>
                  <a:pt x="72540" y="17460"/>
                </a:lnTo>
                <a:lnTo>
                  <a:pt x="72500" y="17440"/>
                </a:lnTo>
                <a:lnTo>
                  <a:pt x="72480" y="17280"/>
                </a:lnTo>
                <a:lnTo>
                  <a:pt x="72390" y="17280"/>
                </a:lnTo>
                <a:lnTo>
                  <a:pt x="72330" y="17300"/>
                </a:lnTo>
                <a:lnTo>
                  <a:pt x="72310" y="17260"/>
                </a:lnTo>
                <a:lnTo>
                  <a:pt x="72390" y="17120"/>
                </a:lnTo>
                <a:lnTo>
                  <a:pt x="72470" y="17010"/>
                </a:lnTo>
                <a:lnTo>
                  <a:pt x="72490" y="16770"/>
                </a:lnTo>
                <a:lnTo>
                  <a:pt x="72470" y="16710"/>
                </a:lnTo>
                <a:lnTo>
                  <a:pt x="72460" y="16470"/>
                </a:lnTo>
                <a:lnTo>
                  <a:pt x="72440" y="16400"/>
                </a:lnTo>
                <a:lnTo>
                  <a:pt x="72330" y="16400"/>
                </a:lnTo>
                <a:lnTo>
                  <a:pt x="72320" y="16540"/>
                </a:lnTo>
                <a:lnTo>
                  <a:pt x="72180" y="16520"/>
                </a:lnTo>
                <a:lnTo>
                  <a:pt x="72080" y="16560"/>
                </a:lnTo>
                <a:lnTo>
                  <a:pt x="72060" y="16730"/>
                </a:lnTo>
                <a:lnTo>
                  <a:pt x="72100" y="16870"/>
                </a:lnTo>
                <a:lnTo>
                  <a:pt x="71940" y="16840"/>
                </a:lnTo>
                <a:lnTo>
                  <a:pt x="71810" y="16930"/>
                </a:lnTo>
                <a:lnTo>
                  <a:pt x="71720" y="17060"/>
                </a:lnTo>
                <a:lnTo>
                  <a:pt x="71770" y="17140"/>
                </a:lnTo>
                <a:lnTo>
                  <a:pt x="71730" y="17420"/>
                </a:lnTo>
                <a:lnTo>
                  <a:pt x="71690" y="17520"/>
                </a:lnTo>
                <a:lnTo>
                  <a:pt x="71690" y="17600"/>
                </a:lnTo>
                <a:lnTo>
                  <a:pt x="71390" y="17620"/>
                </a:lnTo>
                <a:lnTo>
                  <a:pt x="71310" y="17560"/>
                </a:lnTo>
                <a:lnTo>
                  <a:pt x="71300" y="17460"/>
                </a:lnTo>
                <a:lnTo>
                  <a:pt x="70990" y="17270"/>
                </a:lnTo>
                <a:lnTo>
                  <a:pt x="70790" y="17270"/>
                </a:lnTo>
                <a:lnTo>
                  <a:pt x="70660" y="17350"/>
                </a:lnTo>
                <a:lnTo>
                  <a:pt x="70500" y="17280"/>
                </a:lnTo>
                <a:lnTo>
                  <a:pt x="70430" y="17150"/>
                </a:lnTo>
                <a:lnTo>
                  <a:pt x="70040" y="17300"/>
                </a:lnTo>
                <a:lnTo>
                  <a:pt x="69630" y="17430"/>
                </a:lnTo>
                <a:lnTo>
                  <a:pt x="69570" y="17170"/>
                </a:lnTo>
                <a:lnTo>
                  <a:pt x="69400" y="17290"/>
                </a:lnTo>
                <a:lnTo>
                  <a:pt x="69270" y="17130"/>
                </a:lnTo>
                <a:lnTo>
                  <a:pt x="69120" y="16940"/>
                </a:lnTo>
                <a:lnTo>
                  <a:pt x="69060" y="16920"/>
                </a:lnTo>
                <a:lnTo>
                  <a:pt x="68980" y="16750"/>
                </a:lnTo>
                <a:lnTo>
                  <a:pt x="68850" y="16720"/>
                </a:lnTo>
                <a:lnTo>
                  <a:pt x="68440" y="16650"/>
                </a:lnTo>
                <a:lnTo>
                  <a:pt x="68530" y="16480"/>
                </a:lnTo>
                <a:lnTo>
                  <a:pt x="68500" y="16380"/>
                </a:lnTo>
                <a:lnTo>
                  <a:pt x="68510" y="16360"/>
                </a:lnTo>
                <a:lnTo>
                  <a:pt x="68480" y="16250"/>
                </a:lnTo>
                <a:lnTo>
                  <a:pt x="68470" y="16150"/>
                </a:lnTo>
                <a:lnTo>
                  <a:pt x="68480" y="16090"/>
                </a:lnTo>
                <a:lnTo>
                  <a:pt x="68500" y="16060"/>
                </a:lnTo>
                <a:lnTo>
                  <a:pt x="68480" y="15990"/>
                </a:lnTo>
                <a:lnTo>
                  <a:pt x="68460" y="15900"/>
                </a:lnTo>
                <a:lnTo>
                  <a:pt x="68600" y="15880"/>
                </a:lnTo>
                <a:lnTo>
                  <a:pt x="68600" y="15800"/>
                </a:lnTo>
                <a:lnTo>
                  <a:pt x="68650" y="15670"/>
                </a:lnTo>
                <a:lnTo>
                  <a:pt x="68690" y="15500"/>
                </a:lnTo>
                <a:lnTo>
                  <a:pt x="68870" y="15440"/>
                </a:lnTo>
                <a:lnTo>
                  <a:pt x="69000" y="15290"/>
                </a:lnTo>
                <a:lnTo>
                  <a:pt x="69010" y="15230"/>
                </a:lnTo>
                <a:lnTo>
                  <a:pt x="68990" y="15190"/>
                </a:lnTo>
                <a:lnTo>
                  <a:pt x="69010" y="15110"/>
                </a:lnTo>
                <a:lnTo>
                  <a:pt x="69280" y="14960"/>
                </a:lnTo>
                <a:lnTo>
                  <a:pt x="69250" y="14690"/>
                </a:lnTo>
                <a:lnTo>
                  <a:pt x="69000" y="14560"/>
                </a:lnTo>
                <a:lnTo>
                  <a:pt x="68870" y="14210"/>
                </a:lnTo>
                <a:lnTo>
                  <a:pt x="68820" y="14150"/>
                </a:lnTo>
                <a:lnTo>
                  <a:pt x="68760" y="14140"/>
                </a:lnTo>
                <a:lnTo>
                  <a:pt x="69240" y="13980"/>
                </a:lnTo>
                <a:lnTo>
                  <a:pt x="69240" y="13920"/>
                </a:lnTo>
                <a:lnTo>
                  <a:pt x="69330" y="13910"/>
                </a:lnTo>
                <a:lnTo>
                  <a:pt x="69380" y="13880"/>
                </a:lnTo>
                <a:lnTo>
                  <a:pt x="69330" y="13850"/>
                </a:lnTo>
                <a:lnTo>
                  <a:pt x="69390" y="13500"/>
                </a:lnTo>
                <a:lnTo>
                  <a:pt x="69240" y="13410"/>
                </a:lnTo>
                <a:lnTo>
                  <a:pt x="69280" y="13250"/>
                </a:lnTo>
                <a:lnTo>
                  <a:pt x="69140" y="13240"/>
                </a:lnTo>
                <a:lnTo>
                  <a:pt x="69130" y="13190"/>
                </a:lnTo>
                <a:lnTo>
                  <a:pt x="69110" y="13180"/>
                </a:lnTo>
                <a:lnTo>
                  <a:pt x="69120" y="13110"/>
                </a:lnTo>
                <a:lnTo>
                  <a:pt x="69250" y="13140"/>
                </a:lnTo>
                <a:lnTo>
                  <a:pt x="69260" y="13190"/>
                </a:lnTo>
                <a:lnTo>
                  <a:pt x="69450" y="13200"/>
                </a:lnTo>
                <a:lnTo>
                  <a:pt x="69420" y="13090"/>
                </a:lnTo>
                <a:lnTo>
                  <a:pt x="69550" y="13050"/>
                </a:lnTo>
                <a:lnTo>
                  <a:pt x="69550" y="12920"/>
                </a:lnTo>
                <a:lnTo>
                  <a:pt x="69640" y="12900"/>
                </a:lnTo>
                <a:lnTo>
                  <a:pt x="70040" y="13050"/>
                </a:lnTo>
                <a:lnTo>
                  <a:pt x="70070" y="13020"/>
                </a:lnTo>
                <a:lnTo>
                  <a:pt x="70150" y="13050"/>
                </a:lnTo>
                <a:lnTo>
                  <a:pt x="70200" y="13120"/>
                </a:lnTo>
                <a:lnTo>
                  <a:pt x="70350" y="12940"/>
                </a:lnTo>
                <a:lnTo>
                  <a:pt x="70480" y="12940"/>
                </a:lnTo>
                <a:lnTo>
                  <a:pt x="70570" y="12870"/>
                </a:lnTo>
                <a:lnTo>
                  <a:pt x="70660" y="12830"/>
                </a:lnTo>
                <a:lnTo>
                  <a:pt x="70830" y="12860"/>
                </a:lnTo>
                <a:lnTo>
                  <a:pt x="70870" y="12770"/>
                </a:lnTo>
                <a:lnTo>
                  <a:pt x="70920" y="12700"/>
                </a:lnTo>
                <a:lnTo>
                  <a:pt x="70880" y="12480"/>
                </a:lnTo>
                <a:lnTo>
                  <a:pt x="70800" y="12450"/>
                </a:lnTo>
                <a:lnTo>
                  <a:pt x="70730" y="12280"/>
                </a:lnTo>
                <a:lnTo>
                  <a:pt x="70600" y="12370"/>
                </a:lnTo>
                <a:lnTo>
                  <a:pt x="70560" y="12330"/>
                </a:lnTo>
                <a:lnTo>
                  <a:pt x="70490" y="12120"/>
                </a:lnTo>
                <a:lnTo>
                  <a:pt x="70480" y="11980"/>
                </a:lnTo>
                <a:lnTo>
                  <a:pt x="70390" y="11910"/>
                </a:lnTo>
                <a:lnTo>
                  <a:pt x="70310" y="11770"/>
                </a:lnTo>
                <a:lnTo>
                  <a:pt x="70230" y="11740"/>
                </a:lnTo>
                <a:lnTo>
                  <a:pt x="70170" y="11650"/>
                </a:lnTo>
                <a:lnTo>
                  <a:pt x="70090" y="11560"/>
                </a:lnTo>
                <a:lnTo>
                  <a:pt x="70040" y="11500"/>
                </a:lnTo>
                <a:lnTo>
                  <a:pt x="70010" y="11370"/>
                </a:lnTo>
                <a:lnTo>
                  <a:pt x="70140" y="11310"/>
                </a:lnTo>
                <a:lnTo>
                  <a:pt x="70130" y="11060"/>
                </a:lnTo>
                <a:lnTo>
                  <a:pt x="70120" y="10990"/>
                </a:lnTo>
                <a:lnTo>
                  <a:pt x="70140" y="10990"/>
                </a:lnTo>
                <a:lnTo>
                  <a:pt x="70180" y="10980"/>
                </a:lnTo>
                <a:lnTo>
                  <a:pt x="70190" y="10970"/>
                </a:lnTo>
                <a:lnTo>
                  <a:pt x="70200" y="10970"/>
                </a:lnTo>
                <a:lnTo>
                  <a:pt x="70210" y="10960"/>
                </a:lnTo>
                <a:lnTo>
                  <a:pt x="70240" y="10950"/>
                </a:lnTo>
                <a:lnTo>
                  <a:pt x="70240" y="10940"/>
                </a:lnTo>
                <a:lnTo>
                  <a:pt x="70250" y="10940"/>
                </a:lnTo>
                <a:lnTo>
                  <a:pt x="70260" y="10940"/>
                </a:lnTo>
                <a:lnTo>
                  <a:pt x="70270" y="10940"/>
                </a:lnTo>
                <a:lnTo>
                  <a:pt x="70290" y="10940"/>
                </a:lnTo>
                <a:lnTo>
                  <a:pt x="71700" y="11180"/>
                </a:lnTo>
                <a:lnTo>
                  <a:pt x="71700" y="11190"/>
                </a:lnTo>
                <a:lnTo>
                  <a:pt x="71720" y="11220"/>
                </a:lnTo>
                <a:lnTo>
                  <a:pt x="71720" y="11230"/>
                </a:lnTo>
                <a:lnTo>
                  <a:pt x="71760" y="11310"/>
                </a:lnTo>
                <a:lnTo>
                  <a:pt x="71770" y="11340"/>
                </a:lnTo>
                <a:lnTo>
                  <a:pt x="71780" y="11340"/>
                </a:lnTo>
                <a:lnTo>
                  <a:pt x="71810" y="11370"/>
                </a:lnTo>
                <a:lnTo>
                  <a:pt x="71800" y="11380"/>
                </a:lnTo>
                <a:lnTo>
                  <a:pt x="71800" y="11400"/>
                </a:lnTo>
                <a:lnTo>
                  <a:pt x="71800" y="11420"/>
                </a:lnTo>
                <a:lnTo>
                  <a:pt x="71800" y="11430"/>
                </a:lnTo>
                <a:lnTo>
                  <a:pt x="71800" y="11440"/>
                </a:lnTo>
                <a:lnTo>
                  <a:pt x="71830" y="11440"/>
                </a:lnTo>
                <a:lnTo>
                  <a:pt x="71860" y="11450"/>
                </a:lnTo>
                <a:lnTo>
                  <a:pt x="71870" y="11450"/>
                </a:lnTo>
                <a:lnTo>
                  <a:pt x="71910" y="11490"/>
                </a:lnTo>
                <a:lnTo>
                  <a:pt x="71960" y="11520"/>
                </a:lnTo>
                <a:lnTo>
                  <a:pt x="72000" y="11540"/>
                </a:lnTo>
                <a:lnTo>
                  <a:pt x="72020" y="11550"/>
                </a:lnTo>
                <a:lnTo>
                  <a:pt x="72030" y="11550"/>
                </a:lnTo>
                <a:lnTo>
                  <a:pt x="72080" y="11560"/>
                </a:lnTo>
                <a:lnTo>
                  <a:pt x="72090" y="11570"/>
                </a:lnTo>
                <a:lnTo>
                  <a:pt x="72100" y="11600"/>
                </a:lnTo>
                <a:lnTo>
                  <a:pt x="72110" y="11610"/>
                </a:lnTo>
                <a:lnTo>
                  <a:pt x="72100" y="11610"/>
                </a:lnTo>
                <a:lnTo>
                  <a:pt x="72140" y="11650"/>
                </a:lnTo>
                <a:lnTo>
                  <a:pt x="72190" y="11690"/>
                </a:lnTo>
                <a:lnTo>
                  <a:pt x="72330" y="11770"/>
                </a:lnTo>
                <a:lnTo>
                  <a:pt x="72350" y="11810"/>
                </a:lnTo>
                <a:lnTo>
                  <a:pt x="72390" y="11780"/>
                </a:lnTo>
                <a:lnTo>
                  <a:pt x="72460" y="11730"/>
                </a:lnTo>
                <a:lnTo>
                  <a:pt x="72510" y="11690"/>
                </a:lnTo>
                <a:lnTo>
                  <a:pt x="72520" y="11680"/>
                </a:lnTo>
                <a:lnTo>
                  <a:pt x="72540" y="11660"/>
                </a:lnTo>
                <a:lnTo>
                  <a:pt x="72570" y="11640"/>
                </a:lnTo>
                <a:lnTo>
                  <a:pt x="72590" y="11630"/>
                </a:lnTo>
                <a:lnTo>
                  <a:pt x="72610" y="11610"/>
                </a:lnTo>
                <a:lnTo>
                  <a:pt x="72630" y="11590"/>
                </a:lnTo>
                <a:lnTo>
                  <a:pt x="72660" y="11570"/>
                </a:lnTo>
                <a:lnTo>
                  <a:pt x="72680" y="11560"/>
                </a:lnTo>
                <a:lnTo>
                  <a:pt x="72700" y="11550"/>
                </a:lnTo>
                <a:lnTo>
                  <a:pt x="72730" y="11540"/>
                </a:lnTo>
                <a:lnTo>
                  <a:pt x="72770" y="11560"/>
                </a:lnTo>
                <a:lnTo>
                  <a:pt x="72780" y="11560"/>
                </a:lnTo>
                <a:lnTo>
                  <a:pt x="72790" y="11560"/>
                </a:lnTo>
                <a:lnTo>
                  <a:pt x="72810" y="11560"/>
                </a:lnTo>
                <a:lnTo>
                  <a:pt x="72840" y="11570"/>
                </a:lnTo>
                <a:lnTo>
                  <a:pt x="72850" y="11570"/>
                </a:lnTo>
                <a:lnTo>
                  <a:pt x="72920" y="11580"/>
                </a:lnTo>
                <a:lnTo>
                  <a:pt x="72950" y="11580"/>
                </a:lnTo>
                <a:lnTo>
                  <a:pt x="72980" y="11570"/>
                </a:lnTo>
                <a:lnTo>
                  <a:pt x="73040" y="11560"/>
                </a:lnTo>
                <a:lnTo>
                  <a:pt x="73060" y="11560"/>
                </a:lnTo>
                <a:lnTo>
                  <a:pt x="73080" y="11560"/>
                </a:lnTo>
                <a:lnTo>
                  <a:pt x="73080" y="11550"/>
                </a:lnTo>
                <a:lnTo>
                  <a:pt x="73130" y="11550"/>
                </a:lnTo>
                <a:lnTo>
                  <a:pt x="73140" y="11540"/>
                </a:lnTo>
                <a:lnTo>
                  <a:pt x="73450" y="11490"/>
                </a:lnTo>
                <a:lnTo>
                  <a:pt x="73730" y="11540"/>
                </a:lnTo>
                <a:lnTo>
                  <a:pt x="73720" y="11650"/>
                </a:lnTo>
                <a:lnTo>
                  <a:pt x="73720" y="11710"/>
                </a:lnTo>
                <a:lnTo>
                  <a:pt x="73910" y="11780"/>
                </a:lnTo>
                <a:lnTo>
                  <a:pt x="74000" y="11800"/>
                </a:lnTo>
                <a:lnTo>
                  <a:pt x="74130" y="11610"/>
                </a:lnTo>
                <a:lnTo>
                  <a:pt x="74520" y="11680"/>
                </a:lnTo>
                <a:lnTo>
                  <a:pt x="74530" y="11680"/>
                </a:lnTo>
                <a:lnTo>
                  <a:pt x="74520" y="11690"/>
                </a:lnTo>
                <a:lnTo>
                  <a:pt x="74520" y="11750"/>
                </a:lnTo>
                <a:lnTo>
                  <a:pt x="74600" y="11770"/>
                </a:lnTo>
                <a:lnTo>
                  <a:pt x="74650" y="11790"/>
                </a:lnTo>
                <a:lnTo>
                  <a:pt x="74670" y="11790"/>
                </a:lnTo>
                <a:lnTo>
                  <a:pt x="74830" y="11840"/>
                </a:lnTo>
                <a:lnTo>
                  <a:pt x="74920" y="11870"/>
                </a:lnTo>
                <a:lnTo>
                  <a:pt x="75030" y="11850"/>
                </a:lnTo>
                <a:lnTo>
                  <a:pt x="75110" y="11850"/>
                </a:lnTo>
                <a:lnTo>
                  <a:pt x="75310" y="11820"/>
                </a:lnTo>
                <a:lnTo>
                  <a:pt x="75320" y="11700"/>
                </a:lnTo>
                <a:lnTo>
                  <a:pt x="75350" y="11530"/>
                </a:lnTo>
                <a:lnTo>
                  <a:pt x="75590" y="11480"/>
                </a:lnTo>
                <a:lnTo>
                  <a:pt x="76190" y="11770"/>
                </a:lnTo>
                <a:lnTo>
                  <a:pt x="76190" y="11780"/>
                </a:lnTo>
                <a:lnTo>
                  <a:pt x="76230" y="11900"/>
                </a:lnTo>
                <a:lnTo>
                  <a:pt x="76250" y="11950"/>
                </a:lnTo>
                <a:lnTo>
                  <a:pt x="76380" y="11980"/>
                </a:lnTo>
                <a:lnTo>
                  <a:pt x="76500" y="12010"/>
                </a:lnTo>
                <a:lnTo>
                  <a:pt x="76710" y="12070"/>
                </a:lnTo>
                <a:lnTo>
                  <a:pt x="76750" y="12080"/>
                </a:lnTo>
                <a:lnTo>
                  <a:pt x="76790" y="12090"/>
                </a:lnTo>
                <a:lnTo>
                  <a:pt x="76820" y="12100"/>
                </a:lnTo>
                <a:lnTo>
                  <a:pt x="76910" y="12090"/>
                </a:lnTo>
                <a:lnTo>
                  <a:pt x="77140" y="12050"/>
                </a:lnTo>
                <a:lnTo>
                  <a:pt x="77160" y="12050"/>
                </a:lnTo>
                <a:lnTo>
                  <a:pt x="77320" y="12090"/>
                </a:lnTo>
                <a:lnTo>
                  <a:pt x="77470" y="12090"/>
                </a:lnTo>
                <a:lnTo>
                  <a:pt x="77540" y="12090"/>
                </a:lnTo>
                <a:lnTo>
                  <a:pt x="77570" y="12090"/>
                </a:lnTo>
                <a:lnTo>
                  <a:pt x="77620" y="12040"/>
                </a:lnTo>
                <a:lnTo>
                  <a:pt x="77700" y="11960"/>
                </a:lnTo>
                <a:lnTo>
                  <a:pt x="77740" y="11920"/>
                </a:lnTo>
                <a:lnTo>
                  <a:pt x="77750" y="11920"/>
                </a:lnTo>
                <a:lnTo>
                  <a:pt x="77860" y="12170"/>
                </a:lnTo>
                <a:lnTo>
                  <a:pt x="78150" y="13110"/>
                </a:lnTo>
                <a:lnTo>
                  <a:pt x="78210" y="13230"/>
                </a:lnTo>
                <a:lnTo>
                  <a:pt x="78150" y="13260"/>
                </a:lnTo>
                <a:lnTo>
                  <a:pt x="78130" y="13310"/>
                </a:lnTo>
                <a:lnTo>
                  <a:pt x="78170" y="13350"/>
                </a:lnTo>
                <a:lnTo>
                  <a:pt x="78160" y="13430"/>
                </a:lnTo>
                <a:lnTo>
                  <a:pt x="78160" y="13440"/>
                </a:lnTo>
                <a:lnTo>
                  <a:pt x="78280" y="13500"/>
                </a:lnTo>
                <a:lnTo>
                  <a:pt x="78350" y="13540"/>
                </a:lnTo>
                <a:lnTo>
                  <a:pt x="78390" y="13560"/>
                </a:lnTo>
                <a:lnTo>
                  <a:pt x="78420" y="13560"/>
                </a:lnTo>
                <a:lnTo>
                  <a:pt x="78460" y="13570"/>
                </a:lnTo>
                <a:lnTo>
                  <a:pt x="78480" y="13590"/>
                </a:lnTo>
                <a:lnTo>
                  <a:pt x="79370" y="14210"/>
                </a:lnTo>
                <a:lnTo>
                  <a:pt x="79830" y="14730"/>
                </a:lnTo>
                <a:lnTo>
                  <a:pt x="81010" y="16060"/>
                </a:lnTo>
                <a:lnTo>
                  <a:pt x="82410" y="17000"/>
                </a:lnTo>
                <a:lnTo>
                  <a:pt x="83090" y="17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