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Rietavas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Rietav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2720" y="20150"/>
                </a:moveTo>
                <a:lnTo>
                  <a:pt x="22750" y="20200"/>
                </a:lnTo>
                <a:lnTo>
                  <a:pt x="22800" y="20300"/>
                </a:lnTo>
                <a:lnTo>
                  <a:pt x="22830" y="20360"/>
                </a:lnTo>
                <a:lnTo>
                  <a:pt x="22890" y="20340"/>
                </a:lnTo>
                <a:lnTo>
                  <a:pt x="22980" y="20320"/>
                </a:lnTo>
                <a:lnTo>
                  <a:pt x="23020" y="20310"/>
                </a:lnTo>
                <a:lnTo>
                  <a:pt x="23070" y="20290"/>
                </a:lnTo>
                <a:lnTo>
                  <a:pt x="23120" y="20300"/>
                </a:lnTo>
                <a:lnTo>
                  <a:pt x="23150" y="20400"/>
                </a:lnTo>
                <a:lnTo>
                  <a:pt x="23200" y="20390"/>
                </a:lnTo>
                <a:lnTo>
                  <a:pt x="23230" y="20500"/>
                </a:lnTo>
                <a:lnTo>
                  <a:pt x="23260" y="20480"/>
                </a:lnTo>
                <a:lnTo>
                  <a:pt x="23280" y="20480"/>
                </a:lnTo>
                <a:lnTo>
                  <a:pt x="23310" y="20470"/>
                </a:lnTo>
                <a:lnTo>
                  <a:pt x="23350" y="20480"/>
                </a:lnTo>
                <a:lnTo>
                  <a:pt x="23340" y="20540"/>
                </a:lnTo>
                <a:lnTo>
                  <a:pt x="23300" y="20680"/>
                </a:lnTo>
                <a:lnTo>
                  <a:pt x="23250" y="20920"/>
                </a:lnTo>
                <a:lnTo>
                  <a:pt x="23130" y="20960"/>
                </a:lnTo>
                <a:lnTo>
                  <a:pt x="23100" y="20970"/>
                </a:lnTo>
                <a:lnTo>
                  <a:pt x="23120" y="20990"/>
                </a:lnTo>
                <a:lnTo>
                  <a:pt x="23140" y="21020"/>
                </a:lnTo>
                <a:lnTo>
                  <a:pt x="23150" y="21030"/>
                </a:lnTo>
                <a:lnTo>
                  <a:pt x="23170" y="21040"/>
                </a:lnTo>
                <a:lnTo>
                  <a:pt x="23200" y="21040"/>
                </a:lnTo>
                <a:lnTo>
                  <a:pt x="23220" y="21040"/>
                </a:lnTo>
                <a:lnTo>
                  <a:pt x="23240" y="21040"/>
                </a:lnTo>
                <a:lnTo>
                  <a:pt x="23290" y="21040"/>
                </a:lnTo>
                <a:lnTo>
                  <a:pt x="23310" y="21050"/>
                </a:lnTo>
                <a:lnTo>
                  <a:pt x="23330" y="21080"/>
                </a:lnTo>
                <a:lnTo>
                  <a:pt x="23320" y="21110"/>
                </a:lnTo>
                <a:lnTo>
                  <a:pt x="23320" y="21130"/>
                </a:lnTo>
                <a:lnTo>
                  <a:pt x="23310" y="21150"/>
                </a:lnTo>
                <a:lnTo>
                  <a:pt x="23300" y="21160"/>
                </a:lnTo>
                <a:lnTo>
                  <a:pt x="23270" y="21160"/>
                </a:lnTo>
                <a:lnTo>
                  <a:pt x="23210" y="21170"/>
                </a:lnTo>
                <a:lnTo>
                  <a:pt x="23200" y="21190"/>
                </a:lnTo>
                <a:lnTo>
                  <a:pt x="23180" y="21240"/>
                </a:lnTo>
                <a:lnTo>
                  <a:pt x="23180" y="21250"/>
                </a:lnTo>
                <a:lnTo>
                  <a:pt x="23190" y="21270"/>
                </a:lnTo>
                <a:lnTo>
                  <a:pt x="23230" y="21280"/>
                </a:lnTo>
                <a:lnTo>
                  <a:pt x="23250" y="21290"/>
                </a:lnTo>
                <a:lnTo>
                  <a:pt x="23330" y="21280"/>
                </a:lnTo>
                <a:lnTo>
                  <a:pt x="23360" y="21280"/>
                </a:lnTo>
                <a:lnTo>
                  <a:pt x="23400" y="21280"/>
                </a:lnTo>
                <a:lnTo>
                  <a:pt x="23430" y="21290"/>
                </a:lnTo>
                <a:lnTo>
                  <a:pt x="23520" y="21260"/>
                </a:lnTo>
                <a:lnTo>
                  <a:pt x="23610" y="21240"/>
                </a:lnTo>
                <a:lnTo>
                  <a:pt x="23640" y="21230"/>
                </a:lnTo>
                <a:lnTo>
                  <a:pt x="23660" y="21280"/>
                </a:lnTo>
                <a:lnTo>
                  <a:pt x="23670" y="21330"/>
                </a:lnTo>
                <a:lnTo>
                  <a:pt x="23660" y="21360"/>
                </a:lnTo>
                <a:lnTo>
                  <a:pt x="23660" y="21390"/>
                </a:lnTo>
                <a:lnTo>
                  <a:pt x="23690" y="21420"/>
                </a:lnTo>
                <a:lnTo>
                  <a:pt x="23710" y="21430"/>
                </a:lnTo>
                <a:lnTo>
                  <a:pt x="23720" y="21440"/>
                </a:lnTo>
                <a:lnTo>
                  <a:pt x="23730" y="21450"/>
                </a:lnTo>
                <a:lnTo>
                  <a:pt x="23770" y="21470"/>
                </a:lnTo>
                <a:lnTo>
                  <a:pt x="23790" y="21480"/>
                </a:lnTo>
                <a:lnTo>
                  <a:pt x="23810" y="21500"/>
                </a:lnTo>
                <a:lnTo>
                  <a:pt x="23830" y="21510"/>
                </a:lnTo>
                <a:lnTo>
                  <a:pt x="23870" y="21540"/>
                </a:lnTo>
                <a:lnTo>
                  <a:pt x="23960" y="21590"/>
                </a:lnTo>
                <a:lnTo>
                  <a:pt x="24130" y="21690"/>
                </a:lnTo>
                <a:lnTo>
                  <a:pt x="24150" y="21700"/>
                </a:lnTo>
                <a:lnTo>
                  <a:pt x="24190" y="21690"/>
                </a:lnTo>
                <a:lnTo>
                  <a:pt x="24250" y="21720"/>
                </a:lnTo>
                <a:lnTo>
                  <a:pt x="24330" y="21780"/>
                </a:lnTo>
                <a:lnTo>
                  <a:pt x="24360" y="21770"/>
                </a:lnTo>
                <a:lnTo>
                  <a:pt x="24380" y="21760"/>
                </a:lnTo>
                <a:lnTo>
                  <a:pt x="24400" y="21750"/>
                </a:lnTo>
                <a:lnTo>
                  <a:pt x="24410" y="21750"/>
                </a:lnTo>
                <a:lnTo>
                  <a:pt x="24420" y="21760"/>
                </a:lnTo>
                <a:lnTo>
                  <a:pt x="24430" y="21770"/>
                </a:lnTo>
                <a:lnTo>
                  <a:pt x="24490" y="21790"/>
                </a:lnTo>
                <a:lnTo>
                  <a:pt x="24540" y="21820"/>
                </a:lnTo>
                <a:lnTo>
                  <a:pt x="24530" y="21830"/>
                </a:lnTo>
                <a:lnTo>
                  <a:pt x="24500" y="21860"/>
                </a:lnTo>
                <a:lnTo>
                  <a:pt x="24480" y="21890"/>
                </a:lnTo>
                <a:lnTo>
                  <a:pt x="24450" y="21930"/>
                </a:lnTo>
                <a:lnTo>
                  <a:pt x="24430" y="21960"/>
                </a:lnTo>
                <a:lnTo>
                  <a:pt x="24410" y="22010"/>
                </a:lnTo>
                <a:lnTo>
                  <a:pt x="24380" y="22060"/>
                </a:lnTo>
                <a:lnTo>
                  <a:pt x="24370" y="22100"/>
                </a:lnTo>
                <a:lnTo>
                  <a:pt x="24360" y="22130"/>
                </a:lnTo>
                <a:lnTo>
                  <a:pt x="24350" y="22210"/>
                </a:lnTo>
                <a:lnTo>
                  <a:pt x="24400" y="22250"/>
                </a:lnTo>
                <a:lnTo>
                  <a:pt x="24480" y="22300"/>
                </a:lnTo>
                <a:lnTo>
                  <a:pt x="24510" y="22320"/>
                </a:lnTo>
                <a:lnTo>
                  <a:pt x="24420" y="22550"/>
                </a:lnTo>
                <a:lnTo>
                  <a:pt x="24380" y="22630"/>
                </a:lnTo>
                <a:lnTo>
                  <a:pt x="24350" y="22710"/>
                </a:lnTo>
                <a:lnTo>
                  <a:pt x="24390" y="22760"/>
                </a:lnTo>
                <a:lnTo>
                  <a:pt x="24510" y="22880"/>
                </a:lnTo>
                <a:lnTo>
                  <a:pt x="24560" y="22930"/>
                </a:lnTo>
                <a:lnTo>
                  <a:pt x="24600" y="22970"/>
                </a:lnTo>
                <a:lnTo>
                  <a:pt x="24650" y="23040"/>
                </a:lnTo>
                <a:lnTo>
                  <a:pt x="24710" y="23130"/>
                </a:lnTo>
                <a:lnTo>
                  <a:pt x="24780" y="23270"/>
                </a:lnTo>
                <a:lnTo>
                  <a:pt x="24700" y="23330"/>
                </a:lnTo>
                <a:lnTo>
                  <a:pt x="24690" y="23370"/>
                </a:lnTo>
                <a:lnTo>
                  <a:pt x="24680" y="23420"/>
                </a:lnTo>
                <a:lnTo>
                  <a:pt x="24670" y="23480"/>
                </a:lnTo>
                <a:lnTo>
                  <a:pt x="24670" y="23510"/>
                </a:lnTo>
                <a:lnTo>
                  <a:pt x="24720" y="23550"/>
                </a:lnTo>
                <a:lnTo>
                  <a:pt x="24680" y="23640"/>
                </a:lnTo>
                <a:lnTo>
                  <a:pt x="24590" y="23840"/>
                </a:lnTo>
                <a:lnTo>
                  <a:pt x="24550" y="23930"/>
                </a:lnTo>
                <a:lnTo>
                  <a:pt x="24540" y="23950"/>
                </a:lnTo>
                <a:lnTo>
                  <a:pt x="24530" y="24000"/>
                </a:lnTo>
                <a:lnTo>
                  <a:pt x="24510" y="24060"/>
                </a:lnTo>
                <a:lnTo>
                  <a:pt x="24490" y="24110"/>
                </a:lnTo>
                <a:lnTo>
                  <a:pt x="24470" y="24170"/>
                </a:lnTo>
                <a:lnTo>
                  <a:pt x="24420" y="24340"/>
                </a:lnTo>
                <a:lnTo>
                  <a:pt x="24400" y="24370"/>
                </a:lnTo>
                <a:lnTo>
                  <a:pt x="24400" y="24380"/>
                </a:lnTo>
                <a:lnTo>
                  <a:pt x="24430" y="24410"/>
                </a:lnTo>
                <a:lnTo>
                  <a:pt x="24450" y="24440"/>
                </a:lnTo>
                <a:lnTo>
                  <a:pt x="24470" y="24460"/>
                </a:lnTo>
                <a:lnTo>
                  <a:pt x="24550" y="24500"/>
                </a:lnTo>
                <a:lnTo>
                  <a:pt x="24620" y="24540"/>
                </a:lnTo>
                <a:lnTo>
                  <a:pt x="24720" y="24590"/>
                </a:lnTo>
                <a:lnTo>
                  <a:pt x="24670" y="24700"/>
                </a:lnTo>
                <a:lnTo>
                  <a:pt x="24300" y="24750"/>
                </a:lnTo>
                <a:lnTo>
                  <a:pt x="23890" y="24910"/>
                </a:lnTo>
                <a:lnTo>
                  <a:pt x="23870" y="24890"/>
                </a:lnTo>
                <a:lnTo>
                  <a:pt x="23870" y="24870"/>
                </a:lnTo>
                <a:lnTo>
                  <a:pt x="23880" y="24860"/>
                </a:lnTo>
                <a:lnTo>
                  <a:pt x="23870" y="24830"/>
                </a:lnTo>
                <a:lnTo>
                  <a:pt x="23880" y="24820"/>
                </a:lnTo>
                <a:lnTo>
                  <a:pt x="23880" y="24780"/>
                </a:lnTo>
                <a:lnTo>
                  <a:pt x="23560" y="24880"/>
                </a:lnTo>
                <a:lnTo>
                  <a:pt x="23540" y="24870"/>
                </a:lnTo>
                <a:lnTo>
                  <a:pt x="23510" y="24850"/>
                </a:lnTo>
                <a:lnTo>
                  <a:pt x="23480" y="24830"/>
                </a:lnTo>
                <a:lnTo>
                  <a:pt x="23200" y="24950"/>
                </a:lnTo>
                <a:lnTo>
                  <a:pt x="23220" y="25010"/>
                </a:lnTo>
                <a:lnTo>
                  <a:pt x="23240" y="25070"/>
                </a:lnTo>
                <a:lnTo>
                  <a:pt x="22890" y="25200"/>
                </a:lnTo>
                <a:lnTo>
                  <a:pt x="22830" y="25220"/>
                </a:lnTo>
                <a:lnTo>
                  <a:pt x="22810" y="25350"/>
                </a:lnTo>
                <a:lnTo>
                  <a:pt x="22790" y="25400"/>
                </a:lnTo>
                <a:lnTo>
                  <a:pt x="22790" y="25430"/>
                </a:lnTo>
                <a:lnTo>
                  <a:pt x="22770" y="25450"/>
                </a:lnTo>
                <a:lnTo>
                  <a:pt x="22750" y="25470"/>
                </a:lnTo>
                <a:lnTo>
                  <a:pt x="22740" y="25480"/>
                </a:lnTo>
                <a:lnTo>
                  <a:pt x="22730" y="25500"/>
                </a:lnTo>
                <a:lnTo>
                  <a:pt x="22270" y="25250"/>
                </a:lnTo>
                <a:lnTo>
                  <a:pt x="22270" y="25300"/>
                </a:lnTo>
                <a:lnTo>
                  <a:pt x="22260" y="25310"/>
                </a:lnTo>
                <a:lnTo>
                  <a:pt x="22110" y="25330"/>
                </a:lnTo>
                <a:lnTo>
                  <a:pt x="22100" y="25320"/>
                </a:lnTo>
                <a:lnTo>
                  <a:pt x="22080" y="25310"/>
                </a:lnTo>
                <a:lnTo>
                  <a:pt x="22060" y="25320"/>
                </a:lnTo>
                <a:lnTo>
                  <a:pt x="22010" y="25350"/>
                </a:lnTo>
                <a:lnTo>
                  <a:pt x="21960" y="25380"/>
                </a:lnTo>
                <a:lnTo>
                  <a:pt x="21950" y="25380"/>
                </a:lnTo>
                <a:lnTo>
                  <a:pt x="21940" y="25380"/>
                </a:lnTo>
                <a:lnTo>
                  <a:pt x="21920" y="25440"/>
                </a:lnTo>
                <a:lnTo>
                  <a:pt x="21870" y="25500"/>
                </a:lnTo>
                <a:lnTo>
                  <a:pt x="21800" y="25570"/>
                </a:lnTo>
                <a:lnTo>
                  <a:pt x="21800" y="25580"/>
                </a:lnTo>
                <a:lnTo>
                  <a:pt x="21800" y="25590"/>
                </a:lnTo>
                <a:lnTo>
                  <a:pt x="21830" y="25630"/>
                </a:lnTo>
                <a:lnTo>
                  <a:pt x="21850" y="25660"/>
                </a:lnTo>
                <a:lnTo>
                  <a:pt x="21860" y="25670"/>
                </a:lnTo>
                <a:lnTo>
                  <a:pt x="21880" y="25690"/>
                </a:lnTo>
                <a:lnTo>
                  <a:pt x="21880" y="25710"/>
                </a:lnTo>
                <a:lnTo>
                  <a:pt x="21890" y="25730"/>
                </a:lnTo>
                <a:lnTo>
                  <a:pt x="21900" y="25770"/>
                </a:lnTo>
                <a:lnTo>
                  <a:pt x="21910" y="25800"/>
                </a:lnTo>
                <a:lnTo>
                  <a:pt x="21910" y="25820"/>
                </a:lnTo>
                <a:lnTo>
                  <a:pt x="21920" y="25850"/>
                </a:lnTo>
                <a:lnTo>
                  <a:pt x="21910" y="25870"/>
                </a:lnTo>
                <a:lnTo>
                  <a:pt x="21890" y="25880"/>
                </a:lnTo>
                <a:lnTo>
                  <a:pt x="21880" y="25900"/>
                </a:lnTo>
                <a:lnTo>
                  <a:pt x="21840" y="25890"/>
                </a:lnTo>
                <a:lnTo>
                  <a:pt x="21810" y="25880"/>
                </a:lnTo>
                <a:lnTo>
                  <a:pt x="21780" y="25890"/>
                </a:lnTo>
                <a:lnTo>
                  <a:pt x="21780" y="25910"/>
                </a:lnTo>
                <a:lnTo>
                  <a:pt x="21800" y="25980"/>
                </a:lnTo>
                <a:lnTo>
                  <a:pt x="21760" y="26010"/>
                </a:lnTo>
                <a:lnTo>
                  <a:pt x="21720" y="26030"/>
                </a:lnTo>
                <a:lnTo>
                  <a:pt x="21730" y="26070"/>
                </a:lnTo>
                <a:lnTo>
                  <a:pt x="21740" y="26090"/>
                </a:lnTo>
                <a:lnTo>
                  <a:pt x="21710" y="26100"/>
                </a:lnTo>
                <a:lnTo>
                  <a:pt x="21680" y="26100"/>
                </a:lnTo>
                <a:lnTo>
                  <a:pt x="21650" y="26110"/>
                </a:lnTo>
                <a:lnTo>
                  <a:pt x="21630" y="26130"/>
                </a:lnTo>
                <a:lnTo>
                  <a:pt x="21620" y="26140"/>
                </a:lnTo>
                <a:lnTo>
                  <a:pt x="21610" y="26160"/>
                </a:lnTo>
                <a:lnTo>
                  <a:pt x="21590" y="26180"/>
                </a:lnTo>
                <a:lnTo>
                  <a:pt x="21580" y="26190"/>
                </a:lnTo>
                <a:lnTo>
                  <a:pt x="21570" y="26190"/>
                </a:lnTo>
                <a:lnTo>
                  <a:pt x="21540" y="26180"/>
                </a:lnTo>
                <a:lnTo>
                  <a:pt x="21520" y="26200"/>
                </a:lnTo>
                <a:lnTo>
                  <a:pt x="21500" y="26200"/>
                </a:lnTo>
                <a:lnTo>
                  <a:pt x="21490" y="26210"/>
                </a:lnTo>
                <a:lnTo>
                  <a:pt x="21490" y="26230"/>
                </a:lnTo>
                <a:lnTo>
                  <a:pt x="21490" y="26320"/>
                </a:lnTo>
                <a:lnTo>
                  <a:pt x="21490" y="26380"/>
                </a:lnTo>
                <a:lnTo>
                  <a:pt x="21490" y="26450"/>
                </a:lnTo>
                <a:lnTo>
                  <a:pt x="21490" y="26500"/>
                </a:lnTo>
                <a:lnTo>
                  <a:pt x="21490" y="26550"/>
                </a:lnTo>
                <a:lnTo>
                  <a:pt x="21460" y="26520"/>
                </a:lnTo>
                <a:lnTo>
                  <a:pt x="21440" y="26490"/>
                </a:lnTo>
                <a:lnTo>
                  <a:pt x="21420" y="26500"/>
                </a:lnTo>
                <a:lnTo>
                  <a:pt x="21320" y="26580"/>
                </a:lnTo>
                <a:lnTo>
                  <a:pt x="21300" y="26590"/>
                </a:lnTo>
                <a:lnTo>
                  <a:pt x="21220" y="26660"/>
                </a:lnTo>
                <a:lnTo>
                  <a:pt x="21260" y="26700"/>
                </a:lnTo>
                <a:lnTo>
                  <a:pt x="21280" y="26730"/>
                </a:lnTo>
                <a:lnTo>
                  <a:pt x="21050" y="26740"/>
                </a:lnTo>
                <a:lnTo>
                  <a:pt x="21010" y="26740"/>
                </a:lnTo>
                <a:lnTo>
                  <a:pt x="20790" y="26630"/>
                </a:lnTo>
                <a:lnTo>
                  <a:pt x="20690" y="26580"/>
                </a:lnTo>
                <a:lnTo>
                  <a:pt x="20500" y="26590"/>
                </a:lnTo>
                <a:lnTo>
                  <a:pt x="20490" y="26590"/>
                </a:lnTo>
                <a:lnTo>
                  <a:pt x="20480" y="26590"/>
                </a:lnTo>
                <a:lnTo>
                  <a:pt x="20470" y="26590"/>
                </a:lnTo>
                <a:lnTo>
                  <a:pt x="20460" y="26590"/>
                </a:lnTo>
                <a:lnTo>
                  <a:pt x="20450" y="26590"/>
                </a:lnTo>
                <a:lnTo>
                  <a:pt x="20450" y="26600"/>
                </a:lnTo>
                <a:lnTo>
                  <a:pt x="20440" y="26600"/>
                </a:lnTo>
                <a:lnTo>
                  <a:pt x="20430" y="26600"/>
                </a:lnTo>
                <a:lnTo>
                  <a:pt x="20430" y="26610"/>
                </a:lnTo>
                <a:lnTo>
                  <a:pt x="20420" y="26610"/>
                </a:lnTo>
                <a:lnTo>
                  <a:pt x="20410" y="26610"/>
                </a:lnTo>
                <a:lnTo>
                  <a:pt x="20400" y="26610"/>
                </a:lnTo>
                <a:lnTo>
                  <a:pt x="20400" y="26600"/>
                </a:lnTo>
                <a:lnTo>
                  <a:pt x="20400" y="26590"/>
                </a:lnTo>
                <a:lnTo>
                  <a:pt x="20400" y="26580"/>
                </a:lnTo>
                <a:lnTo>
                  <a:pt x="20390" y="26580"/>
                </a:lnTo>
                <a:lnTo>
                  <a:pt x="20390" y="26570"/>
                </a:lnTo>
                <a:lnTo>
                  <a:pt x="20380" y="26570"/>
                </a:lnTo>
                <a:lnTo>
                  <a:pt x="20370" y="26570"/>
                </a:lnTo>
                <a:lnTo>
                  <a:pt x="20360" y="26570"/>
                </a:lnTo>
                <a:lnTo>
                  <a:pt x="20350" y="26570"/>
                </a:lnTo>
                <a:lnTo>
                  <a:pt x="20350" y="26580"/>
                </a:lnTo>
                <a:lnTo>
                  <a:pt x="20340" y="26580"/>
                </a:lnTo>
                <a:lnTo>
                  <a:pt x="20340" y="26590"/>
                </a:lnTo>
                <a:lnTo>
                  <a:pt x="20330" y="26590"/>
                </a:lnTo>
                <a:lnTo>
                  <a:pt x="20330" y="26600"/>
                </a:lnTo>
                <a:lnTo>
                  <a:pt x="20330" y="26610"/>
                </a:lnTo>
                <a:lnTo>
                  <a:pt x="20320" y="26610"/>
                </a:lnTo>
                <a:lnTo>
                  <a:pt x="20320" y="26620"/>
                </a:lnTo>
                <a:lnTo>
                  <a:pt x="20310" y="26620"/>
                </a:lnTo>
                <a:lnTo>
                  <a:pt x="20300" y="26610"/>
                </a:lnTo>
                <a:lnTo>
                  <a:pt x="20290" y="26610"/>
                </a:lnTo>
                <a:lnTo>
                  <a:pt x="20280" y="26610"/>
                </a:lnTo>
                <a:lnTo>
                  <a:pt x="20270" y="26610"/>
                </a:lnTo>
                <a:lnTo>
                  <a:pt x="20270" y="26620"/>
                </a:lnTo>
                <a:lnTo>
                  <a:pt x="20260" y="26620"/>
                </a:lnTo>
                <a:lnTo>
                  <a:pt x="20260" y="26630"/>
                </a:lnTo>
                <a:lnTo>
                  <a:pt x="20260" y="26640"/>
                </a:lnTo>
                <a:lnTo>
                  <a:pt x="20250" y="26640"/>
                </a:lnTo>
                <a:lnTo>
                  <a:pt x="20240" y="26640"/>
                </a:lnTo>
                <a:lnTo>
                  <a:pt x="20240" y="26630"/>
                </a:lnTo>
                <a:lnTo>
                  <a:pt x="20230" y="26630"/>
                </a:lnTo>
                <a:lnTo>
                  <a:pt x="20220" y="26630"/>
                </a:lnTo>
                <a:lnTo>
                  <a:pt x="20220" y="26640"/>
                </a:lnTo>
                <a:lnTo>
                  <a:pt x="20220" y="26650"/>
                </a:lnTo>
                <a:lnTo>
                  <a:pt x="20220" y="26660"/>
                </a:lnTo>
                <a:lnTo>
                  <a:pt x="20220" y="26670"/>
                </a:lnTo>
                <a:lnTo>
                  <a:pt x="20210" y="26670"/>
                </a:lnTo>
                <a:lnTo>
                  <a:pt x="20210" y="26680"/>
                </a:lnTo>
                <a:lnTo>
                  <a:pt x="20210" y="26690"/>
                </a:lnTo>
                <a:lnTo>
                  <a:pt x="20200" y="26690"/>
                </a:lnTo>
                <a:lnTo>
                  <a:pt x="20190" y="26690"/>
                </a:lnTo>
                <a:lnTo>
                  <a:pt x="20180" y="26690"/>
                </a:lnTo>
                <a:lnTo>
                  <a:pt x="20170" y="26690"/>
                </a:lnTo>
                <a:lnTo>
                  <a:pt x="20170" y="26700"/>
                </a:lnTo>
                <a:lnTo>
                  <a:pt x="20160" y="26700"/>
                </a:lnTo>
                <a:lnTo>
                  <a:pt x="20150" y="26710"/>
                </a:lnTo>
                <a:lnTo>
                  <a:pt x="20140" y="26710"/>
                </a:lnTo>
                <a:lnTo>
                  <a:pt x="20140" y="26720"/>
                </a:lnTo>
                <a:lnTo>
                  <a:pt x="20130" y="26720"/>
                </a:lnTo>
                <a:lnTo>
                  <a:pt x="20130" y="26730"/>
                </a:lnTo>
                <a:lnTo>
                  <a:pt x="20120" y="26730"/>
                </a:lnTo>
                <a:lnTo>
                  <a:pt x="20110" y="26720"/>
                </a:lnTo>
                <a:lnTo>
                  <a:pt x="20110" y="26710"/>
                </a:lnTo>
                <a:lnTo>
                  <a:pt x="20100" y="26710"/>
                </a:lnTo>
                <a:lnTo>
                  <a:pt x="20090" y="26710"/>
                </a:lnTo>
                <a:lnTo>
                  <a:pt x="20090" y="26720"/>
                </a:lnTo>
                <a:lnTo>
                  <a:pt x="20090" y="26730"/>
                </a:lnTo>
                <a:lnTo>
                  <a:pt x="20080" y="26740"/>
                </a:lnTo>
                <a:lnTo>
                  <a:pt x="19900" y="26780"/>
                </a:lnTo>
                <a:lnTo>
                  <a:pt x="19810" y="26810"/>
                </a:lnTo>
                <a:lnTo>
                  <a:pt x="19700" y="26840"/>
                </a:lnTo>
                <a:lnTo>
                  <a:pt x="19690" y="26820"/>
                </a:lnTo>
                <a:lnTo>
                  <a:pt x="19680" y="26830"/>
                </a:lnTo>
                <a:lnTo>
                  <a:pt x="19600" y="26850"/>
                </a:lnTo>
                <a:lnTo>
                  <a:pt x="19490" y="26870"/>
                </a:lnTo>
                <a:lnTo>
                  <a:pt x="19180" y="26940"/>
                </a:lnTo>
                <a:lnTo>
                  <a:pt x="18940" y="27000"/>
                </a:lnTo>
                <a:lnTo>
                  <a:pt x="18930" y="26990"/>
                </a:lnTo>
                <a:lnTo>
                  <a:pt x="18340" y="26570"/>
                </a:lnTo>
                <a:lnTo>
                  <a:pt x="18380" y="26540"/>
                </a:lnTo>
                <a:lnTo>
                  <a:pt x="18340" y="26490"/>
                </a:lnTo>
                <a:lnTo>
                  <a:pt x="18330" y="26480"/>
                </a:lnTo>
                <a:lnTo>
                  <a:pt x="18330" y="26470"/>
                </a:lnTo>
                <a:lnTo>
                  <a:pt x="18330" y="26460"/>
                </a:lnTo>
                <a:lnTo>
                  <a:pt x="18330" y="26450"/>
                </a:lnTo>
                <a:lnTo>
                  <a:pt x="18340" y="26450"/>
                </a:lnTo>
                <a:lnTo>
                  <a:pt x="18350" y="26440"/>
                </a:lnTo>
                <a:lnTo>
                  <a:pt x="18380" y="26430"/>
                </a:lnTo>
                <a:lnTo>
                  <a:pt x="18380" y="26420"/>
                </a:lnTo>
                <a:lnTo>
                  <a:pt x="18140" y="26420"/>
                </a:lnTo>
                <a:lnTo>
                  <a:pt x="18130" y="26420"/>
                </a:lnTo>
                <a:lnTo>
                  <a:pt x="18060" y="26420"/>
                </a:lnTo>
                <a:lnTo>
                  <a:pt x="18000" y="26420"/>
                </a:lnTo>
                <a:lnTo>
                  <a:pt x="17870" y="26420"/>
                </a:lnTo>
                <a:lnTo>
                  <a:pt x="17850" y="26410"/>
                </a:lnTo>
                <a:lnTo>
                  <a:pt x="17860" y="26390"/>
                </a:lnTo>
                <a:lnTo>
                  <a:pt x="17860" y="26380"/>
                </a:lnTo>
                <a:lnTo>
                  <a:pt x="17930" y="26280"/>
                </a:lnTo>
                <a:lnTo>
                  <a:pt x="17910" y="26260"/>
                </a:lnTo>
                <a:lnTo>
                  <a:pt x="17900" y="26200"/>
                </a:lnTo>
                <a:lnTo>
                  <a:pt x="17890" y="26180"/>
                </a:lnTo>
                <a:lnTo>
                  <a:pt x="17880" y="26160"/>
                </a:lnTo>
                <a:lnTo>
                  <a:pt x="17830" y="26120"/>
                </a:lnTo>
                <a:lnTo>
                  <a:pt x="17860" y="26060"/>
                </a:lnTo>
                <a:lnTo>
                  <a:pt x="17860" y="26050"/>
                </a:lnTo>
                <a:lnTo>
                  <a:pt x="17820" y="26010"/>
                </a:lnTo>
                <a:lnTo>
                  <a:pt x="17810" y="26000"/>
                </a:lnTo>
                <a:lnTo>
                  <a:pt x="17810" y="25990"/>
                </a:lnTo>
                <a:lnTo>
                  <a:pt x="17810" y="25980"/>
                </a:lnTo>
                <a:lnTo>
                  <a:pt x="17810" y="25970"/>
                </a:lnTo>
                <a:lnTo>
                  <a:pt x="17830" y="25940"/>
                </a:lnTo>
                <a:lnTo>
                  <a:pt x="17830" y="25920"/>
                </a:lnTo>
                <a:lnTo>
                  <a:pt x="17820" y="25890"/>
                </a:lnTo>
                <a:lnTo>
                  <a:pt x="17810" y="25880"/>
                </a:lnTo>
                <a:lnTo>
                  <a:pt x="17800" y="25880"/>
                </a:lnTo>
                <a:lnTo>
                  <a:pt x="17780" y="25880"/>
                </a:lnTo>
                <a:lnTo>
                  <a:pt x="17760" y="25870"/>
                </a:lnTo>
                <a:lnTo>
                  <a:pt x="17690" y="25850"/>
                </a:lnTo>
                <a:lnTo>
                  <a:pt x="17640" y="25830"/>
                </a:lnTo>
                <a:lnTo>
                  <a:pt x="17630" y="25810"/>
                </a:lnTo>
                <a:lnTo>
                  <a:pt x="17620" y="25810"/>
                </a:lnTo>
                <a:lnTo>
                  <a:pt x="17610" y="25800"/>
                </a:lnTo>
                <a:lnTo>
                  <a:pt x="17570" y="25780"/>
                </a:lnTo>
                <a:lnTo>
                  <a:pt x="17520" y="25770"/>
                </a:lnTo>
                <a:lnTo>
                  <a:pt x="17520" y="25710"/>
                </a:lnTo>
                <a:lnTo>
                  <a:pt x="17430" y="25610"/>
                </a:lnTo>
                <a:lnTo>
                  <a:pt x="17420" y="25590"/>
                </a:lnTo>
                <a:lnTo>
                  <a:pt x="17440" y="25570"/>
                </a:lnTo>
                <a:lnTo>
                  <a:pt x="17470" y="25560"/>
                </a:lnTo>
                <a:lnTo>
                  <a:pt x="17620" y="25650"/>
                </a:lnTo>
                <a:lnTo>
                  <a:pt x="17670" y="25610"/>
                </a:lnTo>
                <a:lnTo>
                  <a:pt x="17650" y="25510"/>
                </a:lnTo>
                <a:lnTo>
                  <a:pt x="17600" y="25490"/>
                </a:lnTo>
                <a:lnTo>
                  <a:pt x="17560" y="25470"/>
                </a:lnTo>
                <a:lnTo>
                  <a:pt x="17560" y="25460"/>
                </a:lnTo>
                <a:lnTo>
                  <a:pt x="17560" y="25440"/>
                </a:lnTo>
                <a:lnTo>
                  <a:pt x="17530" y="25400"/>
                </a:lnTo>
                <a:lnTo>
                  <a:pt x="17530" y="25360"/>
                </a:lnTo>
                <a:lnTo>
                  <a:pt x="17530" y="25340"/>
                </a:lnTo>
                <a:lnTo>
                  <a:pt x="17510" y="25250"/>
                </a:lnTo>
                <a:lnTo>
                  <a:pt x="17510" y="25240"/>
                </a:lnTo>
                <a:lnTo>
                  <a:pt x="17500" y="25240"/>
                </a:lnTo>
                <a:lnTo>
                  <a:pt x="17420" y="25210"/>
                </a:lnTo>
                <a:lnTo>
                  <a:pt x="17410" y="25210"/>
                </a:lnTo>
                <a:lnTo>
                  <a:pt x="17500" y="25080"/>
                </a:lnTo>
                <a:lnTo>
                  <a:pt x="17560" y="24990"/>
                </a:lnTo>
                <a:lnTo>
                  <a:pt x="17520" y="24960"/>
                </a:lnTo>
                <a:lnTo>
                  <a:pt x="17510" y="24950"/>
                </a:lnTo>
                <a:lnTo>
                  <a:pt x="17510" y="24940"/>
                </a:lnTo>
                <a:lnTo>
                  <a:pt x="17530" y="24860"/>
                </a:lnTo>
                <a:lnTo>
                  <a:pt x="17600" y="24690"/>
                </a:lnTo>
                <a:lnTo>
                  <a:pt x="17600" y="24680"/>
                </a:lnTo>
                <a:lnTo>
                  <a:pt x="17560" y="24620"/>
                </a:lnTo>
                <a:lnTo>
                  <a:pt x="17570" y="24610"/>
                </a:lnTo>
                <a:lnTo>
                  <a:pt x="17590" y="24600"/>
                </a:lnTo>
                <a:lnTo>
                  <a:pt x="17600" y="24590"/>
                </a:lnTo>
                <a:lnTo>
                  <a:pt x="17630" y="24580"/>
                </a:lnTo>
                <a:lnTo>
                  <a:pt x="17650" y="24570"/>
                </a:lnTo>
                <a:lnTo>
                  <a:pt x="17660" y="24560"/>
                </a:lnTo>
                <a:lnTo>
                  <a:pt x="17680" y="24540"/>
                </a:lnTo>
                <a:lnTo>
                  <a:pt x="17690" y="24530"/>
                </a:lnTo>
                <a:lnTo>
                  <a:pt x="17710" y="24500"/>
                </a:lnTo>
                <a:lnTo>
                  <a:pt x="17710" y="24490"/>
                </a:lnTo>
                <a:lnTo>
                  <a:pt x="17720" y="24480"/>
                </a:lnTo>
                <a:lnTo>
                  <a:pt x="17760" y="24450"/>
                </a:lnTo>
                <a:lnTo>
                  <a:pt x="17760" y="24440"/>
                </a:lnTo>
                <a:lnTo>
                  <a:pt x="17700" y="24440"/>
                </a:lnTo>
                <a:lnTo>
                  <a:pt x="17660" y="24440"/>
                </a:lnTo>
                <a:lnTo>
                  <a:pt x="17650" y="24440"/>
                </a:lnTo>
                <a:lnTo>
                  <a:pt x="17620" y="24430"/>
                </a:lnTo>
                <a:lnTo>
                  <a:pt x="17590" y="24420"/>
                </a:lnTo>
                <a:lnTo>
                  <a:pt x="17580" y="24420"/>
                </a:lnTo>
                <a:lnTo>
                  <a:pt x="17530" y="24400"/>
                </a:lnTo>
                <a:lnTo>
                  <a:pt x="17510" y="24350"/>
                </a:lnTo>
                <a:lnTo>
                  <a:pt x="17510" y="24330"/>
                </a:lnTo>
                <a:lnTo>
                  <a:pt x="17480" y="24290"/>
                </a:lnTo>
                <a:lnTo>
                  <a:pt x="17410" y="24140"/>
                </a:lnTo>
                <a:lnTo>
                  <a:pt x="17390" y="24120"/>
                </a:lnTo>
                <a:lnTo>
                  <a:pt x="17390" y="24110"/>
                </a:lnTo>
                <a:lnTo>
                  <a:pt x="17140" y="24120"/>
                </a:lnTo>
                <a:lnTo>
                  <a:pt x="17120" y="24040"/>
                </a:lnTo>
                <a:lnTo>
                  <a:pt x="17130" y="24030"/>
                </a:lnTo>
                <a:lnTo>
                  <a:pt x="17140" y="24030"/>
                </a:lnTo>
                <a:lnTo>
                  <a:pt x="17110" y="23970"/>
                </a:lnTo>
                <a:lnTo>
                  <a:pt x="17110" y="23960"/>
                </a:lnTo>
                <a:lnTo>
                  <a:pt x="17100" y="23960"/>
                </a:lnTo>
                <a:lnTo>
                  <a:pt x="17050" y="23860"/>
                </a:lnTo>
                <a:lnTo>
                  <a:pt x="17030" y="23850"/>
                </a:lnTo>
                <a:lnTo>
                  <a:pt x="16970" y="23820"/>
                </a:lnTo>
                <a:lnTo>
                  <a:pt x="16940" y="23820"/>
                </a:lnTo>
                <a:lnTo>
                  <a:pt x="16940" y="23810"/>
                </a:lnTo>
                <a:lnTo>
                  <a:pt x="16940" y="23800"/>
                </a:lnTo>
                <a:lnTo>
                  <a:pt x="16940" y="23790"/>
                </a:lnTo>
                <a:lnTo>
                  <a:pt x="16970" y="23750"/>
                </a:lnTo>
                <a:lnTo>
                  <a:pt x="16970" y="23740"/>
                </a:lnTo>
                <a:lnTo>
                  <a:pt x="16970" y="23730"/>
                </a:lnTo>
                <a:lnTo>
                  <a:pt x="16970" y="23710"/>
                </a:lnTo>
                <a:lnTo>
                  <a:pt x="16970" y="23700"/>
                </a:lnTo>
                <a:lnTo>
                  <a:pt x="16980" y="23680"/>
                </a:lnTo>
                <a:lnTo>
                  <a:pt x="16990" y="23660"/>
                </a:lnTo>
                <a:lnTo>
                  <a:pt x="17000" y="23630"/>
                </a:lnTo>
                <a:lnTo>
                  <a:pt x="17000" y="23620"/>
                </a:lnTo>
                <a:lnTo>
                  <a:pt x="16990" y="23580"/>
                </a:lnTo>
                <a:lnTo>
                  <a:pt x="16990" y="23550"/>
                </a:lnTo>
                <a:lnTo>
                  <a:pt x="17000" y="23530"/>
                </a:lnTo>
                <a:lnTo>
                  <a:pt x="17010" y="23510"/>
                </a:lnTo>
                <a:lnTo>
                  <a:pt x="17030" y="23480"/>
                </a:lnTo>
                <a:lnTo>
                  <a:pt x="17040" y="23460"/>
                </a:lnTo>
                <a:lnTo>
                  <a:pt x="17040" y="23440"/>
                </a:lnTo>
                <a:lnTo>
                  <a:pt x="17130" y="23380"/>
                </a:lnTo>
                <a:lnTo>
                  <a:pt x="17140" y="23370"/>
                </a:lnTo>
                <a:lnTo>
                  <a:pt x="17160" y="23370"/>
                </a:lnTo>
                <a:lnTo>
                  <a:pt x="17210" y="23340"/>
                </a:lnTo>
                <a:lnTo>
                  <a:pt x="17210" y="23330"/>
                </a:lnTo>
                <a:lnTo>
                  <a:pt x="17200" y="23320"/>
                </a:lnTo>
                <a:lnTo>
                  <a:pt x="17190" y="23280"/>
                </a:lnTo>
                <a:lnTo>
                  <a:pt x="17180" y="23270"/>
                </a:lnTo>
                <a:lnTo>
                  <a:pt x="17170" y="23260"/>
                </a:lnTo>
                <a:lnTo>
                  <a:pt x="17170" y="23250"/>
                </a:lnTo>
                <a:lnTo>
                  <a:pt x="17160" y="23240"/>
                </a:lnTo>
                <a:lnTo>
                  <a:pt x="17160" y="23230"/>
                </a:lnTo>
                <a:lnTo>
                  <a:pt x="17140" y="23220"/>
                </a:lnTo>
                <a:lnTo>
                  <a:pt x="17130" y="23210"/>
                </a:lnTo>
                <a:lnTo>
                  <a:pt x="17110" y="23190"/>
                </a:lnTo>
                <a:lnTo>
                  <a:pt x="17110" y="23180"/>
                </a:lnTo>
                <a:lnTo>
                  <a:pt x="17100" y="23150"/>
                </a:lnTo>
                <a:lnTo>
                  <a:pt x="17090" y="23150"/>
                </a:lnTo>
                <a:lnTo>
                  <a:pt x="17090" y="23140"/>
                </a:lnTo>
                <a:lnTo>
                  <a:pt x="17080" y="23130"/>
                </a:lnTo>
                <a:lnTo>
                  <a:pt x="17080" y="23120"/>
                </a:lnTo>
                <a:lnTo>
                  <a:pt x="17090" y="23100"/>
                </a:lnTo>
                <a:lnTo>
                  <a:pt x="17090" y="23030"/>
                </a:lnTo>
                <a:lnTo>
                  <a:pt x="17100" y="23000"/>
                </a:lnTo>
                <a:lnTo>
                  <a:pt x="17110" y="22960"/>
                </a:lnTo>
                <a:lnTo>
                  <a:pt x="17120" y="22910"/>
                </a:lnTo>
                <a:lnTo>
                  <a:pt x="17120" y="22880"/>
                </a:lnTo>
                <a:lnTo>
                  <a:pt x="17120" y="22870"/>
                </a:lnTo>
                <a:lnTo>
                  <a:pt x="17120" y="22850"/>
                </a:lnTo>
                <a:lnTo>
                  <a:pt x="17110" y="22830"/>
                </a:lnTo>
                <a:lnTo>
                  <a:pt x="17110" y="22820"/>
                </a:lnTo>
                <a:lnTo>
                  <a:pt x="17130" y="22790"/>
                </a:lnTo>
                <a:lnTo>
                  <a:pt x="17080" y="22750"/>
                </a:lnTo>
                <a:lnTo>
                  <a:pt x="17080" y="22740"/>
                </a:lnTo>
                <a:lnTo>
                  <a:pt x="17070" y="22740"/>
                </a:lnTo>
                <a:lnTo>
                  <a:pt x="17010" y="22680"/>
                </a:lnTo>
                <a:lnTo>
                  <a:pt x="17000" y="22680"/>
                </a:lnTo>
                <a:lnTo>
                  <a:pt x="16990" y="22670"/>
                </a:lnTo>
                <a:lnTo>
                  <a:pt x="16980" y="22670"/>
                </a:lnTo>
                <a:lnTo>
                  <a:pt x="16900" y="22600"/>
                </a:lnTo>
                <a:lnTo>
                  <a:pt x="16890" y="22600"/>
                </a:lnTo>
                <a:lnTo>
                  <a:pt x="16880" y="22590"/>
                </a:lnTo>
                <a:lnTo>
                  <a:pt x="16870" y="22580"/>
                </a:lnTo>
                <a:lnTo>
                  <a:pt x="16860" y="22580"/>
                </a:lnTo>
                <a:lnTo>
                  <a:pt x="16850" y="22570"/>
                </a:lnTo>
                <a:lnTo>
                  <a:pt x="16840" y="22560"/>
                </a:lnTo>
                <a:lnTo>
                  <a:pt x="16820" y="22550"/>
                </a:lnTo>
                <a:lnTo>
                  <a:pt x="16790" y="22530"/>
                </a:lnTo>
                <a:lnTo>
                  <a:pt x="16780" y="22530"/>
                </a:lnTo>
                <a:lnTo>
                  <a:pt x="16790" y="22510"/>
                </a:lnTo>
                <a:lnTo>
                  <a:pt x="16810" y="22460"/>
                </a:lnTo>
                <a:lnTo>
                  <a:pt x="16830" y="22420"/>
                </a:lnTo>
                <a:lnTo>
                  <a:pt x="16840" y="22380"/>
                </a:lnTo>
                <a:lnTo>
                  <a:pt x="16850" y="22350"/>
                </a:lnTo>
                <a:lnTo>
                  <a:pt x="16850" y="22340"/>
                </a:lnTo>
                <a:lnTo>
                  <a:pt x="16870" y="22330"/>
                </a:lnTo>
                <a:lnTo>
                  <a:pt x="16880" y="22330"/>
                </a:lnTo>
                <a:lnTo>
                  <a:pt x="16890" y="22340"/>
                </a:lnTo>
                <a:lnTo>
                  <a:pt x="16950" y="22350"/>
                </a:lnTo>
                <a:lnTo>
                  <a:pt x="16970" y="22360"/>
                </a:lnTo>
                <a:lnTo>
                  <a:pt x="16980" y="22370"/>
                </a:lnTo>
                <a:lnTo>
                  <a:pt x="16970" y="22380"/>
                </a:lnTo>
                <a:lnTo>
                  <a:pt x="16980" y="22380"/>
                </a:lnTo>
                <a:lnTo>
                  <a:pt x="16980" y="22390"/>
                </a:lnTo>
                <a:lnTo>
                  <a:pt x="16990" y="22390"/>
                </a:lnTo>
                <a:lnTo>
                  <a:pt x="17000" y="22380"/>
                </a:lnTo>
                <a:lnTo>
                  <a:pt x="17010" y="22380"/>
                </a:lnTo>
                <a:lnTo>
                  <a:pt x="17090" y="22420"/>
                </a:lnTo>
                <a:lnTo>
                  <a:pt x="17090" y="22440"/>
                </a:lnTo>
                <a:lnTo>
                  <a:pt x="17120" y="22440"/>
                </a:lnTo>
                <a:lnTo>
                  <a:pt x="17160" y="22450"/>
                </a:lnTo>
                <a:lnTo>
                  <a:pt x="17220" y="22470"/>
                </a:lnTo>
                <a:lnTo>
                  <a:pt x="17350" y="22470"/>
                </a:lnTo>
                <a:lnTo>
                  <a:pt x="17360" y="22420"/>
                </a:lnTo>
                <a:lnTo>
                  <a:pt x="17470" y="22450"/>
                </a:lnTo>
                <a:lnTo>
                  <a:pt x="17470" y="22270"/>
                </a:lnTo>
                <a:lnTo>
                  <a:pt x="17460" y="22050"/>
                </a:lnTo>
                <a:lnTo>
                  <a:pt x="17470" y="22060"/>
                </a:lnTo>
                <a:lnTo>
                  <a:pt x="17510" y="21960"/>
                </a:lnTo>
                <a:lnTo>
                  <a:pt x="17530" y="21920"/>
                </a:lnTo>
                <a:lnTo>
                  <a:pt x="17560" y="21840"/>
                </a:lnTo>
                <a:lnTo>
                  <a:pt x="17580" y="21790"/>
                </a:lnTo>
                <a:lnTo>
                  <a:pt x="17600" y="21730"/>
                </a:lnTo>
                <a:lnTo>
                  <a:pt x="17610" y="21720"/>
                </a:lnTo>
                <a:lnTo>
                  <a:pt x="17610" y="21700"/>
                </a:lnTo>
                <a:lnTo>
                  <a:pt x="17670" y="21560"/>
                </a:lnTo>
                <a:lnTo>
                  <a:pt x="17810" y="21620"/>
                </a:lnTo>
                <a:lnTo>
                  <a:pt x="17890" y="21650"/>
                </a:lnTo>
                <a:lnTo>
                  <a:pt x="17960" y="21670"/>
                </a:lnTo>
                <a:lnTo>
                  <a:pt x="18020" y="21700"/>
                </a:lnTo>
                <a:lnTo>
                  <a:pt x="18250" y="21790"/>
                </a:lnTo>
                <a:lnTo>
                  <a:pt x="18260" y="21800"/>
                </a:lnTo>
                <a:lnTo>
                  <a:pt x="18440" y="21860"/>
                </a:lnTo>
                <a:lnTo>
                  <a:pt x="18520" y="21900"/>
                </a:lnTo>
                <a:lnTo>
                  <a:pt x="18640" y="21940"/>
                </a:lnTo>
                <a:lnTo>
                  <a:pt x="18640" y="21930"/>
                </a:lnTo>
                <a:lnTo>
                  <a:pt x="18640" y="21920"/>
                </a:lnTo>
                <a:lnTo>
                  <a:pt x="18640" y="21910"/>
                </a:lnTo>
                <a:lnTo>
                  <a:pt x="18630" y="21890"/>
                </a:lnTo>
                <a:lnTo>
                  <a:pt x="18670" y="21840"/>
                </a:lnTo>
                <a:lnTo>
                  <a:pt x="18670" y="21820"/>
                </a:lnTo>
                <a:lnTo>
                  <a:pt x="18670" y="21800"/>
                </a:lnTo>
                <a:lnTo>
                  <a:pt x="18670" y="21790"/>
                </a:lnTo>
                <a:lnTo>
                  <a:pt x="18680" y="21770"/>
                </a:lnTo>
                <a:lnTo>
                  <a:pt x="18660" y="21760"/>
                </a:lnTo>
                <a:lnTo>
                  <a:pt x="18660" y="21750"/>
                </a:lnTo>
                <a:lnTo>
                  <a:pt x="18660" y="21740"/>
                </a:lnTo>
                <a:lnTo>
                  <a:pt x="18660" y="21720"/>
                </a:lnTo>
                <a:lnTo>
                  <a:pt x="18670" y="21720"/>
                </a:lnTo>
                <a:lnTo>
                  <a:pt x="18680" y="21730"/>
                </a:lnTo>
                <a:lnTo>
                  <a:pt x="18690" y="21730"/>
                </a:lnTo>
                <a:lnTo>
                  <a:pt x="18690" y="21720"/>
                </a:lnTo>
                <a:lnTo>
                  <a:pt x="18700" y="21710"/>
                </a:lnTo>
                <a:lnTo>
                  <a:pt x="18700" y="21690"/>
                </a:lnTo>
                <a:lnTo>
                  <a:pt x="18700" y="21680"/>
                </a:lnTo>
                <a:lnTo>
                  <a:pt x="18710" y="21680"/>
                </a:lnTo>
                <a:lnTo>
                  <a:pt x="18750" y="21710"/>
                </a:lnTo>
                <a:lnTo>
                  <a:pt x="18750" y="21700"/>
                </a:lnTo>
                <a:lnTo>
                  <a:pt x="18760" y="21690"/>
                </a:lnTo>
                <a:lnTo>
                  <a:pt x="18760" y="21680"/>
                </a:lnTo>
                <a:lnTo>
                  <a:pt x="18770" y="21680"/>
                </a:lnTo>
                <a:lnTo>
                  <a:pt x="18780" y="21680"/>
                </a:lnTo>
                <a:lnTo>
                  <a:pt x="18790" y="21660"/>
                </a:lnTo>
                <a:lnTo>
                  <a:pt x="18770" y="21660"/>
                </a:lnTo>
                <a:lnTo>
                  <a:pt x="18750" y="21650"/>
                </a:lnTo>
                <a:lnTo>
                  <a:pt x="18730" y="21640"/>
                </a:lnTo>
                <a:lnTo>
                  <a:pt x="18720" y="21630"/>
                </a:lnTo>
                <a:lnTo>
                  <a:pt x="18810" y="21580"/>
                </a:lnTo>
                <a:lnTo>
                  <a:pt x="18820" y="21580"/>
                </a:lnTo>
                <a:lnTo>
                  <a:pt x="18830" y="21590"/>
                </a:lnTo>
                <a:lnTo>
                  <a:pt x="18840" y="21600"/>
                </a:lnTo>
                <a:lnTo>
                  <a:pt x="18860" y="21630"/>
                </a:lnTo>
                <a:lnTo>
                  <a:pt x="18870" y="21650"/>
                </a:lnTo>
                <a:lnTo>
                  <a:pt x="18870" y="21660"/>
                </a:lnTo>
                <a:lnTo>
                  <a:pt x="18900" y="21710"/>
                </a:lnTo>
                <a:lnTo>
                  <a:pt x="18910" y="21720"/>
                </a:lnTo>
                <a:lnTo>
                  <a:pt x="18910" y="21740"/>
                </a:lnTo>
                <a:lnTo>
                  <a:pt x="18960" y="21740"/>
                </a:lnTo>
                <a:lnTo>
                  <a:pt x="19010" y="21760"/>
                </a:lnTo>
                <a:lnTo>
                  <a:pt x="19030" y="21710"/>
                </a:lnTo>
                <a:lnTo>
                  <a:pt x="19030" y="21700"/>
                </a:lnTo>
                <a:lnTo>
                  <a:pt x="19110" y="21700"/>
                </a:lnTo>
                <a:lnTo>
                  <a:pt x="19120" y="21700"/>
                </a:lnTo>
                <a:lnTo>
                  <a:pt x="19130" y="21760"/>
                </a:lnTo>
                <a:lnTo>
                  <a:pt x="19160" y="21780"/>
                </a:lnTo>
                <a:lnTo>
                  <a:pt x="19180" y="21730"/>
                </a:lnTo>
                <a:lnTo>
                  <a:pt x="19230" y="21750"/>
                </a:lnTo>
                <a:lnTo>
                  <a:pt x="19270" y="21700"/>
                </a:lnTo>
                <a:lnTo>
                  <a:pt x="19280" y="21690"/>
                </a:lnTo>
                <a:lnTo>
                  <a:pt x="19280" y="21680"/>
                </a:lnTo>
                <a:lnTo>
                  <a:pt x="19240" y="21620"/>
                </a:lnTo>
                <a:lnTo>
                  <a:pt x="19240" y="21600"/>
                </a:lnTo>
                <a:lnTo>
                  <a:pt x="19230" y="21600"/>
                </a:lnTo>
                <a:lnTo>
                  <a:pt x="19210" y="21600"/>
                </a:lnTo>
                <a:lnTo>
                  <a:pt x="19200" y="21590"/>
                </a:lnTo>
                <a:lnTo>
                  <a:pt x="19190" y="21590"/>
                </a:lnTo>
                <a:lnTo>
                  <a:pt x="19180" y="21590"/>
                </a:lnTo>
                <a:lnTo>
                  <a:pt x="19170" y="21580"/>
                </a:lnTo>
                <a:lnTo>
                  <a:pt x="19160" y="21580"/>
                </a:lnTo>
                <a:lnTo>
                  <a:pt x="19150" y="21580"/>
                </a:lnTo>
                <a:lnTo>
                  <a:pt x="19140" y="21580"/>
                </a:lnTo>
                <a:lnTo>
                  <a:pt x="19140" y="21570"/>
                </a:lnTo>
                <a:lnTo>
                  <a:pt x="19140" y="21540"/>
                </a:lnTo>
                <a:lnTo>
                  <a:pt x="19150" y="21530"/>
                </a:lnTo>
                <a:lnTo>
                  <a:pt x="19160" y="21520"/>
                </a:lnTo>
                <a:lnTo>
                  <a:pt x="19170" y="21520"/>
                </a:lnTo>
                <a:lnTo>
                  <a:pt x="19180" y="21510"/>
                </a:lnTo>
                <a:lnTo>
                  <a:pt x="19190" y="21500"/>
                </a:lnTo>
                <a:lnTo>
                  <a:pt x="19210" y="21500"/>
                </a:lnTo>
                <a:lnTo>
                  <a:pt x="19230" y="21490"/>
                </a:lnTo>
                <a:lnTo>
                  <a:pt x="19240" y="21480"/>
                </a:lnTo>
                <a:lnTo>
                  <a:pt x="19250" y="21470"/>
                </a:lnTo>
                <a:lnTo>
                  <a:pt x="19250" y="21450"/>
                </a:lnTo>
                <a:lnTo>
                  <a:pt x="19250" y="21440"/>
                </a:lnTo>
                <a:lnTo>
                  <a:pt x="19240" y="21430"/>
                </a:lnTo>
                <a:lnTo>
                  <a:pt x="19240" y="21420"/>
                </a:lnTo>
                <a:lnTo>
                  <a:pt x="19250" y="21420"/>
                </a:lnTo>
                <a:lnTo>
                  <a:pt x="19320" y="21390"/>
                </a:lnTo>
                <a:lnTo>
                  <a:pt x="19280" y="21290"/>
                </a:lnTo>
                <a:lnTo>
                  <a:pt x="19310" y="21260"/>
                </a:lnTo>
                <a:lnTo>
                  <a:pt x="19290" y="21240"/>
                </a:lnTo>
                <a:lnTo>
                  <a:pt x="19300" y="21230"/>
                </a:lnTo>
                <a:lnTo>
                  <a:pt x="19310" y="21180"/>
                </a:lnTo>
                <a:lnTo>
                  <a:pt x="19370" y="20990"/>
                </a:lnTo>
                <a:lnTo>
                  <a:pt x="19370" y="20980"/>
                </a:lnTo>
                <a:lnTo>
                  <a:pt x="19400" y="20980"/>
                </a:lnTo>
                <a:lnTo>
                  <a:pt x="19450" y="20970"/>
                </a:lnTo>
                <a:lnTo>
                  <a:pt x="19490" y="20960"/>
                </a:lnTo>
                <a:lnTo>
                  <a:pt x="19490" y="20950"/>
                </a:lnTo>
                <a:lnTo>
                  <a:pt x="19480" y="20950"/>
                </a:lnTo>
                <a:lnTo>
                  <a:pt x="19470" y="20950"/>
                </a:lnTo>
                <a:lnTo>
                  <a:pt x="19460" y="20950"/>
                </a:lnTo>
                <a:lnTo>
                  <a:pt x="19460" y="20940"/>
                </a:lnTo>
                <a:lnTo>
                  <a:pt x="19460" y="20930"/>
                </a:lnTo>
                <a:lnTo>
                  <a:pt x="19460" y="20920"/>
                </a:lnTo>
                <a:lnTo>
                  <a:pt x="19450" y="20910"/>
                </a:lnTo>
                <a:lnTo>
                  <a:pt x="19440" y="20890"/>
                </a:lnTo>
                <a:lnTo>
                  <a:pt x="19420" y="20870"/>
                </a:lnTo>
                <a:lnTo>
                  <a:pt x="19420" y="20860"/>
                </a:lnTo>
                <a:lnTo>
                  <a:pt x="19420" y="20840"/>
                </a:lnTo>
                <a:lnTo>
                  <a:pt x="19430" y="20820"/>
                </a:lnTo>
                <a:lnTo>
                  <a:pt x="19440" y="20810"/>
                </a:lnTo>
                <a:lnTo>
                  <a:pt x="19450" y="20800"/>
                </a:lnTo>
                <a:lnTo>
                  <a:pt x="19460" y="20800"/>
                </a:lnTo>
                <a:lnTo>
                  <a:pt x="19460" y="20790"/>
                </a:lnTo>
                <a:lnTo>
                  <a:pt x="19470" y="20790"/>
                </a:lnTo>
                <a:lnTo>
                  <a:pt x="19480" y="20810"/>
                </a:lnTo>
                <a:lnTo>
                  <a:pt x="19490" y="20810"/>
                </a:lnTo>
                <a:lnTo>
                  <a:pt x="19500" y="20810"/>
                </a:lnTo>
                <a:lnTo>
                  <a:pt x="19510" y="20800"/>
                </a:lnTo>
                <a:lnTo>
                  <a:pt x="19520" y="20800"/>
                </a:lnTo>
                <a:lnTo>
                  <a:pt x="19520" y="20810"/>
                </a:lnTo>
                <a:lnTo>
                  <a:pt x="19520" y="20830"/>
                </a:lnTo>
                <a:lnTo>
                  <a:pt x="19540" y="20850"/>
                </a:lnTo>
                <a:lnTo>
                  <a:pt x="19540" y="20860"/>
                </a:lnTo>
                <a:lnTo>
                  <a:pt x="19550" y="20860"/>
                </a:lnTo>
                <a:lnTo>
                  <a:pt x="19570" y="20850"/>
                </a:lnTo>
                <a:lnTo>
                  <a:pt x="19580" y="20850"/>
                </a:lnTo>
                <a:lnTo>
                  <a:pt x="19580" y="20830"/>
                </a:lnTo>
                <a:lnTo>
                  <a:pt x="19580" y="20820"/>
                </a:lnTo>
                <a:lnTo>
                  <a:pt x="19580" y="20810"/>
                </a:lnTo>
                <a:lnTo>
                  <a:pt x="19580" y="20800"/>
                </a:lnTo>
                <a:lnTo>
                  <a:pt x="19590" y="20790"/>
                </a:lnTo>
                <a:lnTo>
                  <a:pt x="19600" y="20790"/>
                </a:lnTo>
                <a:lnTo>
                  <a:pt x="19600" y="20780"/>
                </a:lnTo>
                <a:lnTo>
                  <a:pt x="19610" y="20780"/>
                </a:lnTo>
                <a:lnTo>
                  <a:pt x="19620" y="20780"/>
                </a:lnTo>
                <a:lnTo>
                  <a:pt x="19620" y="20770"/>
                </a:lnTo>
                <a:lnTo>
                  <a:pt x="19630" y="20760"/>
                </a:lnTo>
                <a:lnTo>
                  <a:pt x="19630" y="20750"/>
                </a:lnTo>
                <a:lnTo>
                  <a:pt x="19650" y="20740"/>
                </a:lnTo>
                <a:lnTo>
                  <a:pt x="19660" y="20740"/>
                </a:lnTo>
                <a:lnTo>
                  <a:pt x="19670" y="20730"/>
                </a:lnTo>
                <a:lnTo>
                  <a:pt x="19680" y="20710"/>
                </a:lnTo>
                <a:lnTo>
                  <a:pt x="19700" y="20700"/>
                </a:lnTo>
                <a:lnTo>
                  <a:pt x="19720" y="20690"/>
                </a:lnTo>
                <a:lnTo>
                  <a:pt x="19730" y="20690"/>
                </a:lnTo>
                <a:lnTo>
                  <a:pt x="19730" y="20700"/>
                </a:lnTo>
                <a:lnTo>
                  <a:pt x="19720" y="20700"/>
                </a:lnTo>
                <a:lnTo>
                  <a:pt x="19720" y="20710"/>
                </a:lnTo>
                <a:lnTo>
                  <a:pt x="19730" y="20720"/>
                </a:lnTo>
                <a:lnTo>
                  <a:pt x="19740" y="20720"/>
                </a:lnTo>
                <a:lnTo>
                  <a:pt x="19750" y="20710"/>
                </a:lnTo>
                <a:lnTo>
                  <a:pt x="19760" y="20710"/>
                </a:lnTo>
                <a:lnTo>
                  <a:pt x="19760" y="20720"/>
                </a:lnTo>
                <a:lnTo>
                  <a:pt x="19770" y="20730"/>
                </a:lnTo>
                <a:lnTo>
                  <a:pt x="19790" y="20740"/>
                </a:lnTo>
                <a:lnTo>
                  <a:pt x="19790" y="20750"/>
                </a:lnTo>
                <a:lnTo>
                  <a:pt x="19800" y="20750"/>
                </a:lnTo>
                <a:lnTo>
                  <a:pt x="19810" y="20740"/>
                </a:lnTo>
                <a:lnTo>
                  <a:pt x="19820" y="20740"/>
                </a:lnTo>
                <a:lnTo>
                  <a:pt x="19820" y="20750"/>
                </a:lnTo>
                <a:lnTo>
                  <a:pt x="19820" y="20760"/>
                </a:lnTo>
                <a:lnTo>
                  <a:pt x="19810" y="20770"/>
                </a:lnTo>
                <a:lnTo>
                  <a:pt x="19820" y="20780"/>
                </a:lnTo>
                <a:lnTo>
                  <a:pt x="19820" y="20790"/>
                </a:lnTo>
                <a:lnTo>
                  <a:pt x="19810" y="20790"/>
                </a:lnTo>
                <a:lnTo>
                  <a:pt x="19810" y="20800"/>
                </a:lnTo>
                <a:lnTo>
                  <a:pt x="19820" y="20800"/>
                </a:lnTo>
                <a:lnTo>
                  <a:pt x="19840" y="20800"/>
                </a:lnTo>
                <a:lnTo>
                  <a:pt x="19850" y="20810"/>
                </a:lnTo>
                <a:lnTo>
                  <a:pt x="19860" y="20810"/>
                </a:lnTo>
                <a:lnTo>
                  <a:pt x="19870" y="20810"/>
                </a:lnTo>
                <a:lnTo>
                  <a:pt x="19890" y="20810"/>
                </a:lnTo>
                <a:lnTo>
                  <a:pt x="19910" y="20800"/>
                </a:lnTo>
                <a:lnTo>
                  <a:pt x="19900" y="20800"/>
                </a:lnTo>
                <a:lnTo>
                  <a:pt x="19890" y="20790"/>
                </a:lnTo>
                <a:lnTo>
                  <a:pt x="19880" y="20780"/>
                </a:lnTo>
                <a:lnTo>
                  <a:pt x="19870" y="20770"/>
                </a:lnTo>
                <a:lnTo>
                  <a:pt x="19880" y="20760"/>
                </a:lnTo>
                <a:lnTo>
                  <a:pt x="19880" y="20740"/>
                </a:lnTo>
                <a:lnTo>
                  <a:pt x="19870" y="20750"/>
                </a:lnTo>
                <a:lnTo>
                  <a:pt x="19860" y="20750"/>
                </a:lnTo>
                <a:lnTo>
                  <a:pt x="19860" y="20740"/>
                </a:lnTo>
                <a:lnTo>
                  <a:pt x="19850" y="20730"/>
                </a:lnTo>
                <a:lnTo>
                  <a:pt x="19860" y="20720"/>
                </a:lnTo>
                <a:lnTo>
                  <a:pt x="19870" y="20720"/>
                </a:lnTo>
                <a:lnTo>
                  <a:pt x="19870" y="20710"/>
                </a:lnTo>
                <a:lnTo>
                  <a:pt x="19880" y="20710"/>
                </a:lnTo>
                <a:lnTo>
                  <a:pt x="19890" y="20710"/>
                </a:lnTo>
                <a:lnTo>
                  <a:pt x="19890" y="20700"/>
                </a:lnTo>
                <a:lnTo>
                  <a:pt x="19880" y="20700"/>
                </a:lnTo>
                <a:lnTo>
                  <a:pt x="19890" y="20690"/>
                </a:lnTo>
                <a:lnTo>
                  <a:pt x="19890" y="20680"/>
                </a:lnTo>
                <a:lnTo>
                  <a:pt x="19890" y="20670"/>
                </a:lnTo>
                <a:lnTo>
                  <a:pt x="19900" y="20670"/>
                </a:lnTo>
                <a:lnTo>
                  <a:pt x="19910" y="20680"/>
                </a:lnTo>
                <a:lnTo>
                  <a:pt x="19930" y="20680"/>
                </a:lnTo>
                <a:lnTo>
                  <a:pt x="19940" y="20690"/>
                </a:lnTo>
                <a:lnTo>
                  <a:pt x="19950" y="20690"/>
                </a:lnTo>
                <a:lnTo>
                  <a:pt x="19960" y="20690"/>
                </a:lnTo>
                <a:lnTo>
                  <a:pt x="19980" y="20700"/>
                </a:lnTo>
                <a:lnTo>
                  <a:pt x="19990" y="20700"/>
                </a:lnTo>
                <a:lnTo>
                  <a:pt x="19990" y="20710"/>
                </a:lnTo>
                <a:lnTo>
                  <a:pt x="19990" y="20720"/>
                </a:lnTo>
                <a:lnTo>
                  <a:pt x="20000" y="20720"/>
                </a:lnTo>
                <a:lnTo>
                  <a:pt x="20000" y="20710"/>
                </a:lnTo>
                <a:lnTo>
                  <a:pt x="20000" y="20700"/>
                </a:lnTo>
                <a:lnTo>
                  <a:pt x="20010" y="20700"/>
                </a:lnTo>
                <a:lnTo>
                  <a:pt x="20010" y="20710"/>
                </a:lnTo>
                <a:lnTo>
                  <a:pt x="20010" y="20720"/>
                </a:lnTo>
                <a:lnTo>
                  <a:pt x="20010" y="20730"/>
                </a:lnTo>
                <a:lnTo>
                  <a:pt x="20020" y="20730"/>
                </a:lnTo>
                <a:lnTo>
                  <a:pt x="20030" y="20730"/>
                </a:lnTo>
                <a:lnTo>
                  <a:pt x="20030" y="20720"/>
                </a:lnTo>
                <a:lnTo>
                  <a:pt x="20030" y="20710"/>
                </a:lnTo>
                <a:lnTo>
                  <a:pt x="20030" y="20700"/>
                </a:lnTo>
                <a:lnTo>
                  <a:pt x="20040" y="20640"/>
                </a:lnTo>
                <a:lnTo>
                  <a:pt x="20040" y="20630"/>
                </a:lnTo>
                <a:lnTo>
                  <a:pt x="20030" y="20620"/>
                </a:lnTo>
                <a:lnTo>
                  <a:pt x="20030" y="20600"/>
                </a:lnTo>
                <a:lnTo>
                  <a:pt x="20040" y="20600"/>
                </a:lnTo>
                <a:lnTo>
                  <a:pt x="20040" y="20590"/>
                </a:lnTo>
                <a:lnTo>
                  <a:pt x="20050" y="20590"/>
                </a:lnTo>
                <a:lnTo>
                  <a:pt x="20060" y="20570"/>
                </a:lnTo>
                <a:lnTo>
                  <a:pt x="20070" y="20570"/>
                </a:lnTo>
                <a:lnTo>
                  <a:pt x="20090" y="20570"/>
                </a:lnTo>
                <a:lnTo>
                  <a:pt x="20100" y="20580"/>
                </a:lnTo>
                <a:lnTo>
                  <a:pt x="20110" y="20580"/>
                </a:lnTo>
                <a:lnTo>
                  <a:pt x="20120" y="20590"/>
                </a:lnTo>
                <a:lnTo>
                  <a:pt x="20130" y="20590"/>
                </a:lnTo>
                <a:lnTo>
                  <a:pt x="20140" y="20600"/>
                </a:lnTo>
                <a:lnTo>
                  <a:pt x="20150" y="20600"/>
                </a:lnTo>
                <a:lnTo>
                  <a:pt x="20160" y="20610"/>
                </a:lnTo>
                <a:lnTo>
                  <a:pt x="20170" y="20630"/>
                </a:lnTo>
                <a:lnTo>
                  <a:pt x="20180" y="20640"/>
                </a:lnTo>
                <a:lnTo>
                  <a:pt x="20190" y="20640"/>
                </a:lnTo>
                <a:lnTo>
                  <a:pt x="20200" y="20640"/>
                </a:lnTo>
                <a:lnTo>
                  <a:pt x="20210" y="20630"/>
                </a:lnTo>
                <a:lnTo>
                  <a:pt x="20220" y="20580"/>
                </a:lnTo>
                <a:lnTo>
                  <a:pt x="20230" y="20560"/>
                </a:lnTo>
                <a:lnTo>
                  <a:pt x="20270" y="20460"/>
                </a:lnTo>
                <a:lnTo>
                  <a:pt x="20280" y="20460"/>
                </a:lnTo>
                <a:lnTo>
                  <a:pt x="20290" y="20460"/>
                </a:lnTo>
                <a:lnTo>
                  <a:pt x="20300" y="20460"/>
                </a:lnTo>
                <a:lnTo>
                  <a:pt x="20310" y="20440"/>
                </a:lnTo>
                <a:lnTo>
                  <a:pt x="20320" y="20400"/>
                </a:lnTo>
                <a:lnTo>
                  <a:pt x="20360" y="20270"/>
                </a:lnTo>
                <a:lnTo>
                  <a:pt x="20440" y="20200"/>
                </a:lnTo>
                <a:lnTo>
                  <a:pt x="20460" y="20180"/>
                </a:lnTo>
                <a:lnTo>
                  <a:pt x="20460" y="20170"/>
                </a:lnTo>
                <a:lnTo>
                  <a:pt x="20490" y="20130"/>
                </a:lnTo>
                <a:lnTo>
                  <a:pt x="20510" y="20100"/>
                </a:lnTo>
                <a:lnTo>
                  <a:pt x="20520" y="20080"/>
                </a:lnTo>
                <a:lnTo>
                  <a:pt x="20530" y="20040"/>
                </a:lnTo>
                <a:lnTo>
                  <a:pt x="20530" y="20020"/>
                </a:lnTo>
                <a:lnTo>
                  <a:pt x="20540" y="20020"/>
                </a:lnTo>
                <a:lnTo>
                  <a:pt x="20550" y="19990"/>
                </a:lnTo>
                <a:lnTo>
                  <a:pt x="20560" y="19990"/>
                </a:lnTo>
                <a:lnTo>
                  <a:pt x="20570" y="19990"/>
                </a:lnTo>
                <a:lnTo>
                  <a:pt x="20570" y="20010"/>
                </a:lnTo>
                <a:lnTo>
                  <a:pt x="20590" y="20020"/>
                </a:lnTo>
                <a:lnTo>
                  <a:pt x="20620" y="20020"/>
                </a:lnTo>
                <a:lnTo>
                  <a:pt x="20640" y="20020"/>
                </a:lnTo>
                <a:lnTo>
                  <a:pt x="20700" y="20030"/>
                </a:lnTo>
                <a:lnTo>
                  <a:pt x="20730" y="20030"/>
                </a:lnTo>
                <a:lnTo>
                  <a:pt x="20760" y="20040"/>
                </a:lnTo>
                <a:lnTo>
                  <a:pt x="20720" y="20110"/>
                </a:lnTo>
                <a:lnTo>
                  <a:pt x="20710" y="20110"/>
                </a:lnTo>
                <a:lnTo>
                  <a:pt x="20700" y="20130"/>
                </a:lnTo>
                <a:lnTo>
                  <a:pt x="20700" y="20150"/>
                </a:lnTo>
                <a:lnTo>
                  <a:pt x="20670" y="20210"/>
                </a:lnTo>
                <a:lnTo>
                  <a:pt x="20670" y="20220"/>
                </a:lnTo>
                <a:lnTo>
                  <a:pt x="20700" y="20240"/>
                </a:lnTo>
                <a:lnTo>
                  <a:pt x="20710" y="20250"/>
                </a:lnTo>
                <a:lnTo>
                  <a:pt x="20750" y="20270"/>
                </a:lnTo>
                <a:lnTo>
                  <a:pt x="20770" y="20280"/>
                </a:lnTo>
                <a:lnTo>
                  <a:pt x="20790" y="20270"/>
                </a:lnTo>
                <a:lnTo>
                  <a:pt x="20810" y="20250"/>
                </a:lnTo>
                <a:lnTo>
                  <a:pt x="20830" y="20240"/>
                </a:lnTo>
                <a:lnTo>
                  <a:pt x="20830" y="20230"/>
                </a:lnTo>
                <a:lnTo>
                  <a:pt x="20840" y="20230"/>
                </a:lnTo>
                <a:lnTo>
                  <a:pt x="20840" y="20200"/>
                </a:lnTo>
                <a:lnTo>
                  <a:pt x="20840" y="20190"/>
                </a:lnTo>
                <a:lnTo>
                  <a:pt x="20850" y="20180"/>
                </a:lnTo>
                <a:lnTo>
                  <a:pt x="20860" y="20180"/>
                </a:lnTo>
                <a:lnTo>
                  <a:pt x="20870" y="20180"/>
                </a:lnTo>
                <a:lnTo>
                  <a:pt x="20880" y="20190"/>
                </a:lnTo>
                <a:lnTo>
                  <a:pt x="20890" y="20200"/>
                </a:lnTo>
                <a:lnTo>
                  <a:pt x="20910" y="20220"/>
                </a:lnTo>
                <a:lnTo>
                  <a:pt x="20960" y="20240"/>
                </a:lnTo>
                <a:lnTo>
                  <a:pt x="21020" y="20260"/>
                </a:lnTo>
                <a:lnTo>
                  <a:pt x="21030" y="20200"/>
                </a:lnTo>
                <a:lnTo>
                  <a:pt x="21050" y="20180"/>
                </a:lnTo>
                <a:lnTo>
                  <a:pt x="21060" y="20190"/>
                </a:lnTo>
                <a:lnTo>
                  <a:pt x="21060" y="20200"/>
                </a:lnTo>
                <a:lnTo>
                  <a:pt x="21060" y="20210"/>
                </a:lnTo>
                <a:lnTo>
                  <a:pt x="21070" y="20210"/>
                </a:lnTo>
                <a:lnTo>
                  <a:pt x="21070" y="20220"/>
                </a:lnTo>
                <a:lnTo>
                  <a:pt x="21060" y="20220"/>
                </a:lnTo>
                <a:lnTo>
                  <a:pt x="21060" y="20230"/>
                </a:lnTo>
                <a:lnTo>
                  <a:pt x="21080" y="20230"/>
                </a:lnTo>
                <a:lnTo>
                  <a:pt x="21090" y="20230"/>
                </a:lnTo>
                <a:lnTo>
                  <a:pt x="21090" y="20310"/>
                </a:lnTo>
                <a:lnTo>
                  <a:pt x="21090" y="20330"/>
                </a:lnTo>
                <a:lnTo>
                  <a:pt x="21080" y="20360"/>
                </a:lnTo>
                <a:lnTo>
                  <a:pt x="21070" y="20390"/>
                </a:lnTo>
                <a:lnTo>
                  <a:pt x="21030" y="20470"/>
                </a:lnTo>
                <a:lnTo>
                  <a:pt x="21000" y="20550"/>
                </a:lnTo>
                <a:lnTo>
                  <a:pt x="21040" y="20540"/>
                </a:lnTo>
                <a:lnTo>
                  <a:pt x="21050" y="20590"/>
                </a:lnTo>
                <a:lnTo>
                  <a:pt x="21080" y="20590"/>
                </a:lnTo>
                <a:lnTo>
                  <a:pt x="21130" y="20610"/>
                </a:lnTo>
                <a:lnTo>
                  <a:pt x="21180" y="20620"/>
                </a:lnTo>
                <a:lnTo>
                  <a:pt x="21240" y="20600"/>
                </a:lnTo>
                <a:lnTo>
                  <a:pt x="21330" y="20640"/>
                </a:lnTo>
                <a:lnTo>
                  <a:pt x="21300" y="20680"/>
                </a:lnTo>
                <a:lnTo>
                  <a:pt x="21420" y="20740"/>
                </a:lnTo>
                <a:lnTo>
                  <a:pt x="21480" y="20770"/>
                </a:lnTo>
                <a:lnTo>
                  <a:pt x="21500" y="20800"/>
                </a:lnTo>
                <a:lnTo>
                  <a:pt x="21510" y="20820"/>
                </a:lnTo>
                <a:lnTo>
                  <a:pt x="21510" y="20830"/>
                </a:lnTo>
                <a:lnTo>
                  <a:pt x="21520" y="20830"/>
                </a:lnTo>
                <a:lnTo>
                  <a:pt x="21530" y="20840"/>
                </a:lnTo>
                <a:lnTo>
                  <a:pt x="21540" y="20840"/>
                </a:lnTo>
                <a:lnTo>
                  <a:pt x="21550" y="20840"/>
                </a:lnTo>
                <a:lnTo>
                  <a:pt x="21550" y="20850"/>
                </a:lnTo>
                <a:lnTo>
                  <a:pt x="21560" y="20850"/>
                </a:lnTo>
                <a:lnTo>
                  <a:pt x="21560" y="20840"/>
                </a:lnTo>
                <a:lnTo>
                  <a:pt x="21560" y="20830"/>
                </a:lnTo>
                <a:lnTo>
                  <a:pt x="21560" y="20820"/>
                </a:lnTo>
                <a:lnTo>
                  <a:pt x="21570" y="20820"/>
                </a:lnTo>
                <a:lnTo>
                  <a:pt x="21570" y="20810"/>
                </a:lnTo>
                <a:lnTo>
                  <a:pt x="21570" y="20800"/>
                </a:lnTo>
                <a:lnTo>
                  <a:pt x="21580" y="20800"/>
                </a:lnTo>
                <a:lnTo>
                  <a:pt x="21580" y="20780"/>
                </a:lnTo>
                <a:lnTo>
                  <a:pt x="21550" y="20740"/>
                </a:lnTo>
                <a:lnTo>
                  <a:pt x="21620" y="20700"/>
                </a:lnTo>
                <a:lnTo>
                  <a:pt x="21660" y="20720"/>
                </a:lnTo>
                <a:lnTo>
                  <a:pt x="21680" y="20740"/>
                </a:lnTo>
                <a:lnTo>
                  <a:pt x="21830" y="20750"/>
                </a:lnTo>
                <a:lnTo>
                  <a:pt x="21930" y="20830"/>
                </a:lnTo>
                <a:lnTo>
                  <a:pt x="21940" y="20830"/>
                </a:lnTo>
                <a:lnTo>
                  <a:pt x="21930" y="20820"/>
                </a:lnTo>
                <a:lnTo>
                  <a:pt x="21930" y="20810"/>
                </a:lnTo>
                <a:lnTo>
                  <a:pt x="21940" y="20810"/>
                </a:lnTo>
                <a:lnTo>
                  <a:pt x="21950" y="20810"/>
                </a:lnTo>
                <a:lnTo>
                  <a:pt x="21960" y="20810"/>
                </a:lnTo>
                <a:lnTo>
                  <a:pt x="21980" y="20820"/>
                </a:lnTo>
                <a:lnTo>
                  <a:pt x="21990" y="20820"/>
                </a:lnTo>
                <a:lnTo>
                  <a:pt x="21990" y="20810"/>
                </a:lnTo>
                <a:lnTo>
                  <a:pt x="21990" y="20800"/>
                </a:lnTo>
                <a:lnTo>
                  <a:pt x="21980" y="20800"/>
                </a:lnTo>
                <a:lnTo>
                  <a:pt x="21980" y="20790"/>
                </a:lnTo>
                <a:lnTo>
                  <a:pt x="21980" y="20780"/>
                </a:lnTo>
                <a:lnTo>
                  <a:pt x="21990" y="20780"/>
                </a:lnTo>
                <a:lnTo>
                  <a:pt x="21990" y="20770"/>
                </a:lnTo>
                <a:lnTo>
                  <a:pt x="22000" y="20770"/>
                </a:lnTo>
                <a:lnTo>
                  <a:pt x="22000" y="20760"/>
                </a:lnTo>
                <a:lnTo>
                  <a:pt x="22000" y="20750"/>
                </a:lnTo>
                <a:lnTo>
                  <a:pt x="22010" y="20750"/>
                </a:lnTo>
                <a:lnTo>
                  <a:pt x="22010" y="20740"/>
                </a:lnTo>
                <a:lnTo>
                  <a:pt x="22020" y="20740"/>
                </a:lnTo>
                <a:lnTo>
                  <a:pt x="22020" y="20730"/>
                </a:lnTo>
                <a:lnTo>
                  <a:pt x="22020" y="20720"/>
                </a:lnTo>
                <a:lnTo>
                  <a:pt x="22020" y="20710"/>
                </a:lnTo>
                <a:lnTo>
                  <a:pt x="22020" y="20700"/>
                </a:lnTo>
                <a:lnTo>
                  <a:pt x="22010" y="20700"/>
                </a:lnTo>
                <a:lnTo>
                  <a:pt x="22010" y="20690"/>
                </a:lnTo>
                <a:lnTo>
                  <a:pt x="22000" y="20680"/>
                </a:lnTo>
                <a:lnTo>
                  <a:pt x="22000" y="20670"/>
                </a:lnTo>
                <a:lnTo>
                  <a:pt x="22010" y="20670"/>
                </a:lnTo>
                <a:lnTo>
                  <a:pt x="22000" y="20670"/>
                </a:lnTo>
                <a:lnTo>
                  <a:pt x="22000" y="20660"/>
                </a:lnTo>
                <a:lnTo>
                  <a:pt x="22000" y="20650"/>
                </a:lnTo>
                <a:lnTo>
                  <a:pt x="22010" y="20650"/>
                </a:lnTo>
                <a:lnTo>
                  <a:pt x="22020" y="20640"/>
                </a:lnTo>
                <a:lnTo>
                  <a:pt x="22020" y="20630"/>
                </a:lnTo>
                <a:lnTo>
                  <a:pt x="22030" y="20630"/>
                </a:lnTo>
                <a:lnTo>
                  <a:pt x="22040" y="20630"/>
                </a:lnTo>
                <a:lnTo>
                  <a:pt x="22050" y="20640"/>
                </a:lnTo>
                <a:lnTo>
                  <a:pt x="22050" y="20650"/>
                </a:lnTo>
                <a:lnTo>
                  <a:pt x="22040" y="20650"/>
                </a:lnTo>
                <a:lnTo>
                  <a:pt x="22040" y="20660"/>
                </a:lnTo>
                <a:lnTo>
                  <a:pt x="22040" y="20670"/>
                </a:lnTo>
                <a:lnTo>
                  <a:pt x="22050" y="20670"/>
                </a:lnTo>
                <a:lnTo>
                  <a:pt x="22060" y="20680"/>
                </a:lnTo>
                <a:lnTo>
                  <a:pt x="22070" y="20680"/>
                </a:lnTo>
                <a:lnTo>
                  <a:pt x="22070" y="20670"/>
                </a:lnTo>
                <a:lnTo>
                  <a:pt x="22070" y="20660"/>
                </a:lnTo>
                <a:lnTo>
                  <a:pt x="22080" y="20660"/>
                </a:lnTo>
                <a:lnTo>
                  <a:pt x="22090" y="20660"/>
                </a:lnTo>
                <a:lnTo>
                  <a:pt x="22090" y="20650"/>
                </a:lnTo>
                <a:lnTo>
                  <a:pt x="22090" y="20640"/>
                </a:lnTo>
                <a:lnTo>
                  <a:pt x="22100" y="20640"/>
                </a:lnTo>
                <a:lnTo>
                  <a:pt x="22100" y="20630"/>
                </a:lnTo>
                <a:lnTo>
                  <a:pt x="22090" y="20620"/>
                </a:lnTo>
                <a:lnTo>
                  <a:pt x="22100" y="20620"/>
                </a:lnTo>
                <a:lnTo>
                  <a:pt x="22100" y="20610"/>
                </a:lnTo>
                <a:lnTo>
                  <a:pt x="22110" y="20610"/>
                </a:lnTo>
                <a:lnTo>
                  <a:pt x="22120" y="20610"/>
                </a:lnTo>
                <a:lnTo>
                  <a:pt x="22120" y="20600"/>
                </a:lnTo>
                <a:lnTo>
                  <a:pt x="22130" y="20600"/>
                </a:lnTo>
                <a:lnTo>
                  <a:pt x="22130" y="20610"/>
                </a:lnTo>
                <a:lnTo>
                  <a:pt x="22140" y="20600"/>
                </a:lnTo>
                <a:lnTo>
                  <a:pt x="22150" y="20610"/>
                </a:lnTo>
                <a:lnTo>
                  <a:pt x="22160" y="20610"/>
                </a:lnTo>
                <a:lnTo>
                  <a:pt x="22160" y="20600"/>
                </a:lnTo>
                <a:lnTo>
                  <a:pt x="22170" y="20600"/>
                </a:lnTo>
                <a:lnTo>
                  <a:pt x="22180" y="20600"/>
                </a:lnTo>
                <a:lnTo>
                  <a:pt x="22180" y="20590"/>
                </a:lnTo>
                <a:lnTo>
                  <a:pt x="22190" y="20590"/>
                </a:lnTo>
                <a:lnTo>
                  <a:pt x="22190" y="20580"/>
                </a:lnTo>
                <a:lnTo>
                  <a:pt x="22180" y="20580"/>
                </a:lnTo>
                <a:lnTo>
                  <a:pt x="22180" y="20570"/>
                </a:lnTo>
                <a:lnTo>
                  <a:pt x="22170" y="20560"/>
                </a:lnTo>
                <a:lnTo>
                  <a:pt x="22170" y="20550"/>
                </a:lnTo>
                <a:lnTo>
                  <a:pt x="22160" y="20550"/>
                </a:lnTo>
                <a:lnTo>
                  <a:pt x="22160" y="20540"/>
                </a:lnTo>
                <a:lnTo>
                  <a:pt x="22170" y="20540"/>
                </a:lnTo>
                <a:lnTo>
                  <a:pt x="22170" y="20530"/>
                </a:lnTo>
                <a:lnTo>
                  <a:pt x="22180" y="20530"/>
                </a:lnTo>
                <a:lnTo>
                  <a:pt x="22190" y="20530"/>
                </a:lnTo>
                <a:lnTo>
                  <a:pt x="22190" y="20540"/>
                </a:lnTo>
                <a:lnTo>
                  <a:pt x="22190" y="20530"/>
                </a:lnTo>
                <a:lnTo>
                  <a:pt x="22200" y="20530"/>
                </a:lnTo>
                <a:lnTo>
                  <a:pt x="22200" y="20520"/>
                </a:lnTo>
                <a:lnTo>
                  <a:pt x="22210" y="20520"/>
                </a:lnTo>
                <a:lnTo>
                  <a:pt x="22210" y="20510"/>
                </a:lnTo>
                <a:lnTo>
                  <a:pt x="22210" y="20500"/>
                </a:lnTo>
                <a:lnTo>
                  <a:pt x="22220" y="20500"/>
                </a:lnTo>
                <a:lnTo>
                  <a:pt x="22220" y="20510"/>
                </a:lnTo>
                <a:lnTo>
                  <a:pt x="22230" y="20510"/>
                </a:lnTo>
                <a:lnTo>
                  <a:pt x="22230" y="20500"/>
                </a:lnTo>
                <a:lnTo>
                  <a:pt x="22220" y="20490"/>
                </a:lnTo>
                <a:lnTo>
                  <a:pt x="22230" y="20490"/>
                </a:lnTo>
                <a:lnTo>
                  <a:pt x="22220" y="20490"/>
                </a:lnTo>
                <a:lnTo>
                  <a:pt x="22220" y="20480"/>
                </a:lnTo>
                <a:lnTo>
                  <a:pt x="22220" y="20470"/>
                </a:lnTo>
                <a:lnTo>
                  <a:pt x="22230" y="20470"/>
                </a:lnTo>
                <a:lnTo>
                  <a:pt x="22240" y="20470"/>
                </a:lnTo>
                <a:lnTo>
                  <a:pt x="22250" y="20470"/>
                </a:lnTo>
                <a:lnTo>
                  <a:pt x="22250" y="20460"/>
                </a:lnTo>
                <a:lnTo>
                  <a:pt x="22250" y="20450"/>
                </a:lnTo>
                <a:lnTo>
                  <a:pt x="22260" y="20450"/>
                </a:lnTo>
                <a:lnTo>
                  <a:pt x="22260" y="20440"/>
                </a:lnTo>
                <a:lnTo>
                  <a:pt x="22270" y="20430"/>
                </a:lnTo>
                <a:lnTo>
                  <a:pt x="22270" y="20420"/>
                </a:lnTo>
                <a:lnTo>
                  <a:pt x="22280" y="20420"/>
                </a:lnTo>
                <a:lnTo>
                  <a:pt x="22290" y="20420"/>
                </a:lnTo>
                <a:lnTo>
                  <a:pt x="22290" y="20410"/>
                </a:lnTo>
                <a:lnTo>
                  <a:pt x="22280" y="20410"/>
                </a:lnTo>
                <a:lnTo>
                  <a:pt x="22280" y="20420"/>
                </a:lnTo>
                <a:lnTo>
                  <a:pt x="22280" y="20410"/>
                </a:lnTo>
                <a:lnTo>
                  <a:pt x="22280" y="20400"/>
                </a:lnTo>
                <a:lnTo>
                  <a:pt x="22290" y="20400"/>
                </a:lnTo>
                <a:lnTo>
                  <a:pt x="22290" y="20390"/>
                </a:lnTo>
                <a:lnTo>
                  <a:pt x="22300" y="20390"/>
                </a:lnTo>
                <a:lnTo>
                  <a:pt x="22300" y="20380"/>
                </a:lnTo>
                <a:lnTo>
                  <a:pt x="22290" y="20380"/>
                </a:lnTo>
                <a:lnTo>
                  <a:pt x="22290" y="20370"/>
                </a:lnTo>
                <a:lnTo>
                  <a:pt x="22300" y="20360"/>
                </a:lnTo>
                <a:lnTo>
                  <a:pt x="22300" y="20370"/>
                </a:lnTo>
                <a:lnTo>
                  <a:pt x="22310" y="20370"/>
                </a:lnTo>
                <a:lnTo>
                  <a:pt x="22320" y="20370"/>
                </a:lnTo>
                <a:lnTo>
                  <a:pt x="22330" y="20370"/>
                </a:lnTo>
                <a:lnTo>
                  <a:pt x="22340" y="20370"/>
                </a:lnTo>
                <a:lnTo>
                  <a:pt x="22350" y="20360"/>
                </a:lnTo>
                <a:lnTo>
                  <a:pt x="22360" y="20360"/>
                </a:lnTo>
                <a:lnTo>
                  <a:pt x="22360" y="20350"/>
                </a:lnTo>
                <a:lnTo>
                  <a:pt x="22360" y="20340"/>
                </a:lnTo>
                <a:lnTo>
                  <a:pt x="22360" y="20330"/>
                </a:lnTo>
                <a:lnTo>
                  <a:pt x="22360" y="20320"/>
                </a:lnTo>
                <a:lnTo>
                  <a:pt x="22350" y="20320"/>
                </a:lnTo>
                <a:lnTo>
                  <a:pt x="22350" y="20310"/>
                </a:lnTo>
                <a:lnTo>
                  <a:pt x="22360" y="20310"/>
                </a:lnTo>
                <a:lnTo>
                  <a:pt x="22370" y="20310"/>
                </a:lnTo>
                <a:lnTo>
                  <a:pt x="22370" y="20300"/>
                </a:lnTo>
                <a:lnTo>
                  <a:pt x="22360" y="20300"/>
                </a:lnTo>
                <a:lnTo>
                  <a:pt x="22360" y="20290"/>
                </a:lnTo>
                <a:lnTo>
                  <a:pt x="22360" y="20280"/>
                </a:lnTo>
                <a:lnTo>
                  <a:pt x="22370" y="20280"/>
                </a:lnTo>
                <a:lnTo>
                  <a:pt x="22370" y="20270"/>
                </a:lnTo>
                <a:lnTo>
                  <a:pt x="22380" y="20270"/>
                </a:lnTo>
                <a:lnTo>
                  <a:pt x="22390" y="20270"/>
                </a:lnTo>
                <a:lnTo>
                  <a:pt x="22390" y="20260"/>
                </a:lnTo>
                <a:lnTo>
                  <a:pt x="22400" y="20250"/>
                </a:lnTo>
                <a:lnTo>
                  <a:pt x="22410" y="20240"/>
                </a:lnTo>
                <a:lnTo>
                  <a:pt x="22420" y="20240"/>
                </a:lnTo>
                <a:lnTo>
                  <a:pt x="22420" y="20230"/>
                </a:lnTo>
                <a:lnTo>
                  <a:pt x="22420" y="20220"/>
                </a:lnTo>
                <a:lnTo>
                  <a:pt x="22420" y="20210"/>
                </a:lnTo>
                <a:lnTo>
                  <a:pt x="22430" y="20200"/>
                </a:lnTo>
                <a:lnTo>
                  <a:pt x="22440" y="20200"/>
                </a:lnTo>
                <a:lnTo>
                  <a:pt x="22440" y="20190"/>
                </a:lnTo>
                <a:lnTo>
                  <a:pt x="22450" y="20190"/>
                </a:lnTo>
                <a:lnTo>
                  <a:pt x="22440" y="20180"/>
                </a:lnTo>
                <a:lnTo>
                  <a:pt x="22450" y="20170"/>
                </a:lnTo>
                <a:lnTo>
                  <a:pt x="22450" y="20160"/>
                </a:lnTo>
                <a:lnTo>
                  <a:pt x="22460" y="20160"/>
                </a:lnTo>
                <a:lnTo>
                  <a:pt x="22470" y="20160"/>
                </a:lnTo>
                <a:lnTo>
                  <a:pt x="22480" y="20160"/>
                </a:lnTo>
                <a:lnTo>
                  <a:pt x="22480" y="20170"/>
                </a:lnTo>
                <a:lnTo>
                  <a:pt x="22490" y="20180"/>
                </a:lnTo>
                <a:lnTo>
                  <a:pt x="22490" y="20190"/>
                </a:lnTo>
                <a:lnTo>
                  <a:pt x="22490" y="20200"/>
                </a:lnTo>
                <a:lnTo>
                  <a:pt x="22500" y="20200"/>
                </a:lnTo>
                <a:lnTo>
                  <a:pt x="22510" y="20210"/>
                </a:lnTo>
                <a:lnTo>
                  <a:pt x="22520" y="20210"/>
                </a:lnTo>
                <a:lnTo>
                  <a:pt x="22530" y="20220"/>
                </a:lnTo>
                <a:lnTo>
                  <a:pt x="22540" y="20220"/>
                </a:lnTo>
                <a:lnTo>
                  <a:pt x="22540" y="20210"/>
                </a:lnTo>
                <a:lnTo>
                  <a:pt x="22540" y="20200"/>
                </a:lnTo>
                <a:lnTo>
                  <a:pt x="22540" y="20190"/>
                </a:lnTo>
                <a:lnTo>
                  <a:pt x="22540" y="20180"/>
                </a:lnTo>
                <a:lnTo>
                  <a:pt x="22540" y="20170"/>
                </a:lnTo>
                <a:lnTo>
                  <a:pt x="22550" y="20180"/>
                </a:lnTo>
                <a:lnTo>
                  <a:pt x="22550" y="20190"/>
                </a:lnTo>
                <a:lnTo>
                  <a:pt x="22550" y="20200"/>
                </a:lnTo>
                <a:lnTo>
                  <a:pt x="22550" y="20210"/>
                </a:lnTo>
                <a:lnTo>
                  <a:pt x="22560" y="20210"/>
                </a:lnTo>
                <a:lnTo>
                  <a:pt x="22560" y="20200"/>
                </a:lnTo>
                <a:lnTo>
                  <a:pt x="22560" y="20190"/>
                </a:lnTo>
                <a:lnTo>
                  <a:pt x="22560" y="20180"/>
                </a:lnTo>
                <a:lnTo>
                  <a:pt x="22570" y="20180"/>
                </a:lnTo>
                <a:lnTo>
                  <a:pt x="22570" y="20190"/>
                </a:lnTo>
                <a:lnTo>
                  <a:pt x="22580" y="20190"/>
                </a:lnTo>
                <a:lnTo>
                  <a:pt x="22590" y="20190"/>
                </a:lnTo>
                <a:lnTo>
                  <a:pt x="22600" y="20180"/>
                </a:lnTo>
                <a:lnTo>
                  <a:pt x="22600" y="20170"/>
                </a:lnTo>
                <a:lnTo>
                  <a:pt x="22610" y="20170"/>
                </a:lnTo>
                <a:lnTo>
                  <a:pt x="22610" y="20160"/>
                </a:lnTo>
                <a:lnTo>
                  <a:pt x="22610" y="20150"/>
                </a:lnTo>
                <a:lnTo>
                  <a:pt x="22620" y="20150"/>
                </a:lnTo>
                <a:lnTo>
                  <a:pt x="22620" y="20140"/>
                </a:lnTo>
                <a:lnTo>
                  <a:pt x="22620" y="20150"/>
                </a:lnTo>
                <a:lnTo>
                  <a:pt x="22630" y="20150"/>
                </a:lnTo>
                <a:lnTo>
                  <a:pt x="22630" y="20160"/>
                </a:lnTo>
                <a:lnTo>
                  <a:pt x="22640" y="20160"/>
                </a:lnTo>
                <a:lnTo>
                  <a:pt x="22640" y="20170"/>
                </a:lnTo>
                <a:lnTo>
                  <a:pt x="22640" y="20180"/>
                </a:lnTo>
                <a:lnTo>
                  <a:pt x="22650" y="20170"/>
                </a:lnTo>
                <a:lnTo>
                  <a:pt x="22650" y="20160"/>
                </a:lnTo>
                <a:lnTo>
                  <a:pt x="22650" y="20150"/>
                </a:lnTo>
                <a:lnTo>
                  <a:pt x="22660" y="20150"/>
                </a:lnTo>
                <a:lnTo>
                  <a:pt x="22670" y="20150"/>
                </a:lnTo>
                <a:lnTo>
                  <a:pt x="22660" y="20150"/>
                </a:lnTo>
                <a:lnTo>
                  <a:pt x="22670" y="20150"/>
                </a:lnTo>
                <a:lnTo>
                  <a:pt x="22680" y="20160"/>
                </a:lnTo>
                <a:lnTo>
                  <a:pt x="22690" y="20160"/>
                </a:lnTo>
                <a:lnTo>
                  <a:pt x="22690" y="20150"/>
                </a:lnTo>
                <a:lnTo>
                  <a:pt x="22690" y="20140"/>
                </a:lnTo>
                <a:lnTo>
                  <a:pt x="22690" y="20130"/>
                </a:lnTo>
                <a:lnTo>
                  <a:pt x="22700" y="20130"/>
                </a:lnTo>
                <a:lnTo>
                  <a:pt x="22710" y="20130"/>
                </a:lnTo>
                <a:lnTo>
                  <a:pt x="22710" y="20140"/>
                </a:lnTo>
                <a:lnTo>
                  <a:pt x="22710" y="20150"/>
                </a:lnTo>
                <a:lnTo>
                  <a:pt x="22720" y="2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