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Raseiniai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Rasein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5620" y="30520"/>
                </a:moveTo>
                <a:lnTo>
                  <a:pt x="45600" y="30720"/>
                </a:lnTo>
                <a:lnTo>
                  <a:pt x="45440" y="31110"/>
                </a:lnTo>
                <a:lnTo>
                  <a:pt x="45340" y="31080"/>
                </a:lnTo>
                <a:lnTo>
                  <a:pt x="45240" y="31080"/>
                </a:lnTo>
                <a:lnTo>
                  <a:pt x="45080" y="31230"/>
                </a:lnTo>
                <a:lnTo>
                  <a:pt x="45140" y="31300"/>
                </a:lnTo>
                <a:lnTo>
                  <a:pt x="45290" y="31310"/>
                </a:lnTo>
                <a:lnTo>
                  <a:pt x="45290" y="31430"/>
                </a:lnTo>
                <a:lnTo>
                  <a:pt x="45390" y="31460"/>
                </a:lnTo>
                <a:lnTo>
                  <a:pt x="44840" y="31600"/>
                </a:lnTo>
                <a:lnTo>
                  <a:pt x="44920" y="31770"/>
                </a:lnTo>
                <a:lnTo>
                  <a:pt x="44870" y="31800"/>
                </a:lnTo>
                <a:lnTo>
                  <a:pt x="44880" y="31920"/>
                </a:lnTo>
                <a:lnTo>
                  <a:pt x="44860" y="31940"/>
                </a:lnTo>
                <a:lnTo>
                  <a:pt x="44870" y="32230"/>
                </a:lnTo>
                <a:lnTo>
                  <a:pt x="44990" y="32520"/>
                </a:lnTo>
                <a:lnTo>
                  <a:pt x="45110" y="32580"/>
                </a:lnTo>
                <a:lnTo>
                  <a:pt x="45400" y="32490"/>
                </a:lnTo>
                <a:lnTo>
                  <a:pt x="45510" y="32670"/>
                </a:lnTo>
                <a:lnTo>
                  <a:pt x="45690" y="33340"/>
                </a:lnTo>
                <a:lnTo>
                  <a:pt x="45880" y="33590"/>
                </a:lnTo>
                <a:lnTo>
                  <a:pt x="45760" y="33680"/>
                </a:lnTo>
                <a:lnTo>
                  <a:pt x="45820" y="33840"/>
                </a:lnTo>
                <a:lnTo>
                  <a:pt x="45940" y="33790"/>
                </a:lnTo>
                <a:lnTo>
                  <a:pt x="46030" y="33940"/>
                </a:lnTo>
                <a:lnTo>
                  <a:pt x="46120" y="34000"/>
                </a:lnTo>
                <a:lnTo>
                  <a:pt x="46100" y="34100"/>
                </a:lnTo>
                <a:lnTo>
                  <a:pt x="46090" y="34180"/>
                </a:lnTo>
                <a:lnTo>
                  <a:pt x="45990" y="34190"/>
                </a:lnTo>
                <a:lnTo>
                  <a:pt x="46000" y="34280"/>
                </a:lnTo>
                <a:lnTo>
                  <a:pt x="46070" y="34310"/>
                </a:lnTo>
                <a:lnTo>
                  <a:pt x="46300" y="34500"/>
                </a:lnTo>
                <a:lnTo>
                  <a:pt x="46310" y="34660"/>
                </a:lnTo>
                <a:lnTo>
                  <a:pt x="45980" y="34570"/>
                </a:lnTo>
                <a:lnTo>
                  <a:pt x="45820" y="34720"/>
                </a:lnTo>
                <a:lnTo>
                  <a:pt x="46040" y="34940"/>
                </a:lnTo>
                <a:lnTo>
                  <a:pt x="45990" y="35070"/>
                </a:lnTo>
                <a:lnTo>
                  <a:pt x="45800" y="35290"/>
                </a:lnTo>
                <a:lnTo>
                  <a:pt x="45920" y="35430"/>
                </a:lnTo>
                <a:lnTo>
                  <a:pt x="45950" y="35590"/>
                </a:lnTo>
                <a:lnTo>
                  <a:pt x="45890" y="35720"/>
                </a:lnTo>
                <a:lnTo>
                  <a:pt x="45800" y="35720"/>
                </a:lnTo>
                <a:lnTo>
                  <a:pt x="45790" y="35760"/>
                </a:lnTo>
                <a:lnTo>
                  <a:pt x="45630" y="35730"/>
                </a:lnTo>
                <a:lnTo>
                  <a:pt x="45670" y="35640"/>
                </a:lnTo>
                <a:lnTo>
                  <a:pt x="45590" y="35620"/>
                </a:lnTo>
                <a:lnTo>
                  <a:pt x="45500" y="35670"/>
                </a:lnTo>
                <a:lnTo>
                  <a:pt x="45410" y="35900"/>
                </a:lnTo>
                <a:lnTo>
                  <a:pt x="45430" y="35960"/>
                </a:lnTo>
                <a:lnTo>
                  <a:pt x="45430" y="36030"/>
                </a:lnTo>
                <a:lnTo>
                  <a:pt x="45340" y="36130"/>
                </a:lnTo>
                <a:lnTo>
                  <a:pt x="45320" y="36190"/>
                </a:lnTo>
                <a:lnTo>
                  <a:pt x="45320" y="36230"/>
                </a:lnTo>
                <a:lnTo>
                  <a:pt x="45310" y="36260"/>
                </a:lnTo>
                <a:lnTo>
                  <a:pt x="45320" y="36300"/>
                </a:lnTo>
                <a:lnTo>
                  <a:pt x="45320" y="36320"/>
                </a:lnTo>
                <a:lnTo>
                  <a:pt x="45310" y="36330"/>
                </a:lnTo>
                <a:lnTo>
                  <a:pt x="45290" y="36390"/>
                </a:lnTo>
                <a:lnTo>
                  <a:pt x="45300" y="36420"/>
                </a:lnTo>
                <a:lnTo>
                  <a:pt x="45250" y="36520"/>
                </a:lnTo>
                <a:lnTo>
                  <a:pt x="45210" y="36580"/>
                </a:lnTo>
                <a:lnTo>
                  <a:pt x="45590" y="36520"/>
                </a:lnTo>
                <a:lnTo>
                  <a:pt x="45670" y="37180"/>
                </a:lnTo>
                <a:lnTo>
                  <a:pt x="45600" y="37250"/>
                </a:lnTo>
                <a:lnTo>
                  <a:pt x="45600" y="37300"/>
                </a:lnTo>
                <a:lnTo>
                  <a:pt x="45510" y="37390"/>
                </a:lnTo>
                <a:lnTo>
                  <a:pt x="45460" y="37390"/>
                </a:lnTo>
                <a:lnTo>
                  <a:pt x="45380" y="37450"/>
                </a:lnTo>
                <a:lnTo>
                  <a:pt x="45230" y="37460"/>
                </a:lnTo>
                <a:lnTo>
                  <a:pt x="45420" y="37900"/>
                </a:lnTo>
                <a:lnTo>
                  <a:pt x="45410" y="38110"/>
                </a:lnTo>
                <a:lnTo>
                  <a:pt x="45310" y="38160"/>
                </a:lnTo>
                <a:lnTo>
                  <a:pt x="45100" y="38510"/>
                </a:lnTo>
                <a:lnTo>
                  <a:pt x="44920" y="38470"/>
                </a:lnTo>
                <a:lnTo>
                  <a:pt x="44860" y="38470"/>
                </a:lnTo>
                <a:lnTo>
                  <a:pt x="44750" y="38480"/>
                </a:lnTo>
                <a:lnTo>
                  <a:pt x="44670" y="38470"/>
                </a:lnTo>
                <a:lnTo>
                  <a:pt x="44550" y="38430"/>
                </a:lnTo>
                <a:lnTo>
                  <a:pt x="44550" y="38410"/>
                </a:lnTo>
                <a:lnTo>
                  <a:pt x="44580" y="38260"/>
                </a:lnTo>
                <a:lnTo>
                  <a:pt x="44620" y="38030"/>
                </a:lnTo>
                <a:lnTo>
                  <a:pt x="44650" y="37840"/>
                </a:lnTo>
                <a:lnTo>
                  <a:pt x="44290" y="37790"/>
                </a:lnTo>
                <a:lnTo>
                  <a:pt x="44270" y="37890"/>
                </a:lnTo>
                <a:lnTo>
                  <a:pt x="44230" y="37930"/>
                </a:lnTo>
                <a:lnTo>
                  <a:pt x="44240" y="37940"/>
                </a:lnTo>
                <a:lnTo>
                  <a:pt x="44250" y="37950"/>
                </a:lnTo>
                <a:lnTo>
                  <a:pt x="44250" y="37960"/>
                </a:lnTo>
                <a:lnTo>
                  <a:pt x="44250" y="37970"/>
                </a:lnTo>
                <a:lnTo>
                  <a:pt x="44230" y="37990"/>
                </a:lnTo>
                <a:lnTo>
                  <a:pt x="44220" y="38020"/>
                </a:lnTo>
                <a:lnTo>
                  <a:pt x="44210" y="38050"/>
                </a:lnTo>
                <a:lnTo>
                  <a:pt x="43210" y="37640"/>
                </a:lnTo>
                <a:lnTo>
                  <a:pt x="42620" y="37840"/>
                </a:lnTo>
                <a:lnTo>
                  <a:pt x="42390" y="37560"/>
                </a:lnTo>
                <a:lnTo>
                  <a:pt x="42040" y="37770"/>
                </a:lnTo>
                <a:lnTo>
                  <a:pt x="41920" y="36930"/>
                </a:lnTo>
                <a:lnTo>
                  <a:pt x="41810" y="36930"/>
                </a:lnTo>
                <a:lnTo>
                  <a:pt x="40940" y="36950"/>
                </a:lnTo>
                <a:lnTo>
                  <a:pt x="40940" y="37210"/>
                </a:lnTo>
                <a:lnTo>
                  <a:pt x="40100" y="37020"/>
                </a:lnTo>
                <a:lnTo>
                  <a:pt x="39640" y="37280"/>
                </a:lnTo>
                <a:lnTo>
                  <a:pt x="39500" y="36980"/>
                </a:lnTo>
                <a:lnTo>
                  <a:pt x="39150" y="37160"/>
                </a:lnTo>
                <a:lnTo>
                  <a:pt x="39220" y="36110"/>
                </a:lnTo>
                <a:lnTo>
                  <a:pt x="38700" y="36090"/>
                </a:lnTo>
                <a:lnTo>
                  <a:pt x="38030" y="36510"/>
                </a:lnTo>
                <a:lnTo>
                  <a:pt x="37490" y="36140"/>
                </a:lnTo>
                <a:lnTo>
                  <a:pt x="37380" y="36560"/>
                </a:lnTo>
                <a:lnTo>
                  <a:pt x="36260" y="36510"/>
                </a:lnTo>
                <a:lnTo>
                  <a:pt x="36790" y="35860"/>
                </a:lnTo>
                <a:lnTo>
                  <a:pt x="35980" y="35600"/>
                </a:lnTo>
                <a:lnTo>
                  <a:pt x="36120" y="34810"/>
                </a:lnTo>
                <a:lnTo>
                  <a:pt x="35280" y="34810"/>
                </a:lnTo>
                <a:lnTo>
                  <a:pt x="34980" y="34930"/>
                </a:lnTo>
                <a:lnTo>
                  <a:pt x="34350" y="35600"/>
                </a:lnTo>
                <a:lnTo>
                  <a:pt x="34300" y="35000"/>
                </a:lnTo>
                <a:lnTo>
                  <a:pt x="33490" y="34410"/>
                </a:lnTo>
                <a:lnTo>
                  <a:pt x="33090" y="34250"/>
                </a:lnTo>
                <a:lnTo>
                  <a:pt x="33530" y="33900"/>
                </a:lnTo>
                <a:lnTo>
                  <a:pt x="33490" y="33320"/>
                </a:lnTo>
                <a:lnTo>
                  <a:pt x="33300" y="32990"/>
                </a:lnTo>
                <a:lnTo>
                  <a:pt x="32670" y="33060"/>
                </a:lnTo>
                <a:lnTo>
                  <a:pt x="32580" y="32780"/>
                </a:lnTo>
                <a:lnTo>
                  <a:pt x="32250" y="32760"/>
                </a:lnTo>
                <a:lnTo>
                  <a:pt x="32270" y="32390"/>
                </a:lnTo>
                <a:lnTo>
                  <a:pt x="32480" y="32130"/>
                </a:lnTo>
                <a:lnTo>
                  <a:pt x="32440" y="31810"/>
                </a:lnTo>
                <a:lnTo>
                  <a:pt x="32110" y="31710"/>
                </a:lnTo>
                <a:lnTo>
                  <a:pt x="32040" y="32010"/>
                </a:lnTo>
                <a:lnTo>
                  <a:pt x="31740" y="32060"/>
                </a:lnTo>
                <a:lnTo>
                  <a:pt x="31620" y="31110"/>
                </a:lnTo>
                <a:lnTo>
                  <a:pt x="31320" y="30920"/>
                </a:lnTo>
                <a:lnTo>
                  <a:pt x="31310" y="30450"/>
                </a:lnTo>
                <a:lnTo>
                  <a:pt x="31630" y="29990"/>
                </a:lnTo>
                <a:lnTo>
                  <a:pt x="31980" y="30030"/>
                </a:lnTo>
                <a:lnTo>
                  <a:pt x="32580" y="29270"/>
                </a:lnTo>
                <a:lnTo>
                  <a:pt x="32840" y="29600"/>
                </a:lnTo>
                <a:lnTo>
                  <a:pt x="34070" y="29570"/>
                </a:lnTo>
                <a:lnTo>
                  <a:pt x="33990" y="30030"/>
                </a:lnTo>
                <a:lnTo>
                  <a:pt x="33750" y="30370"/>
                </a:lnTo>
                <a:lnTo>
                  <a:pt x="33940" y="30630"/>
                </a:lnTo>
                <a:lnTo>
                  <a:pt x="34220" y="30550"/>
                </a:lnTo>
                <a:lnTo>
                  <a:pt x="34780" y="30680"/>
                </a:lnTo>
                <a:lnTo>
                  <a:pt x="35560" y="30050"/>
                </a:lnTo>
                <a:lnTo>
                  <a:pt x="36360" y="29940"/>
                </a:lnTo>
                <a:lnTo>
                  <a:pt x="36960" y="29550"/>
                </a:lnTo>
                <a:lnTo>
                  <a:pt x="37590" y="29530"/>
                </a:lnTo>
                <a:lnTo>
                  <a:pt x="37550" y="28710"/>
                </a:lnTo>
                <a:lnTo>
                  <a:pt x="37890" y="28450"/>
                </a:lnTo>
                <a:lnTo>
                  <a:pt x="37910" y="28020"/>
                </a:lnTo>
                <a:lnTo>
                  <a:pt x="38110" y="27850"/>
                </a:lnTo>
                <a:lnTo>
                  <a:pt x="38340" y="28240"/>
                </a:lnTo>
                <a:lnTo>
                  <a:pt x="39330" y="28150"/>
                </a:lnTo>
                <a:lnTo>
                  <a:pt x="39900" y="27740"/>
                </a:lnTo>
                <a:lnTo>
                  <a:pt x="40030" y="28750"/>
                </a:lnTo>
                <a:lnTo>
                  <a:pt x="40350" y="28970"/>
                </a:lnTo>
                <a:lnTo>
                  <a:pt x="41470" y="28410"/>
                </a:lnTo>
                <a:lnTo>
                  <a:pt x="42440" y="29090"/>
                </a:lnTo>
                <a:lnTo>
                  <a:pt x="42750" y="29530"/>
                </a:lnTo>
                <a:lnTo>
                  <a:pt x="43740" y="30120"/>
                </a:lnTo>
                <a:lnTo>
                  <a:pt x="43870" y="29700"/>
                </a:lnTo>
                <a:lnTo>
                  <a:pt x="43760" y="29380"/>
                </a:lnTo>
                <a:lnTo>
                  <a:pt x="44490" y="29190"/>
                </a:lnTo>
                <a:lnTo>
                  <a:pt x="45210" y="29580"/>
                </a:lnTo>
                <a:lnTo>
                  <a:pt x="45030" y="30090"/>
                </a:lnTo>
                <a:lnTo>
                  <a:pt x="45180" y="30570"/>
                </a:lnTo>
                <a:lnTo>
                  <a:pt x="45620" y="3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