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Radviliskis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Radvil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4940" y="18240"/>
                </a:moveTo>
                <a:lnTo>
                  <a:pt x="45020" y="18280"/>
                </a:lnTo>
                <a:lnTo>
                  <a:pt x="44980" y="18380"/>
                </a:lnTo>
                <a:lnTo>
                  <a:pt x="45310" y="18560"/>
                </a:lnTo>
                <a:lnTo>
                  <a:pt x="45360" y="18430"/>
                </a:lnTo>
                <a:lnTo>
                  <a:pt x="46130" y="18840"/>
                </a:lnTo>
                <a:lnTo>
                  <a:pt x="46180" y="18680"/>
                </a:lnTo>
                <a:lnTo>
                  <a:pt x="46260" y="18640"/>
                </a:lnTo>
                <a:lnTo>
                  <a:pt x="46340" y="18790"/>
                </a:lnTo>
                <a:lnTo>
                  <a:pt x="46590" y="18990"/>
                </a:lnTo>
                <a:lnTo>
                  <a:pt x="46510" y="19010"/>
                </a:lnTo>
                <a:lnTo>
                  <a:pt x="46410" y="19360"/>
                </a:lnTo>
                <a:lnTo>
                  <a:pt x="46610" y="19360"/>
                </a:lnTo>
                <a:lnTo>
                  <a:pt x="46700" y="19420"/>
                </a:lnTo>
                <a:lnTo>
                  <a:pt x="46800" y="19420"/>
                </a:lnTo>
                <a:lnTo>
                  <a:pt x="46910" y="19450"/>
                </a:lnTo>
                <a:lnTo>
                  <a:pt x="46980" y="19520"/>
                </a:lnTo>
                <a:lnTo>
                  <a:pt x="47040" y="19500"/>
                </a:lnTo>
                <a:lnTo>
                  <a:pt x="47150" y="19380"/>
                </a:lnTo>
                <a:lnTo>
                  <a:pt x="47340" y="19400"/>
                </a:lnTo>
                <a:lnTo>
                  <a:pt x="47480" y="19250"/>
                </a:lnTo>
                <a:lnTo>
                  <a:pt x="47520" y="19290"/>
                </a:lnTo>
                <a:lnTo>
                  <a:pt x="47590" y="19150"/>
                </a:lnTo>
                <a:lnTo>
                  <a:pt x="47650" y="19190"/>
                </a:lnTo>
                <a:lnTo>
                  <a:pt x="47650" y="19300"/>
                </a:lnTo>
                <a:lnTo>
                  <a:pt x="47720" y="19390"/>
                </a:lnTo>
                <a:lnTo>
                  <a:pt x="47700" y="19510"/>
                </a:lnTo>
                <a:lnTo>
                  <a:pt x="47740" y="19590"/>
                </a:lnTo>
                <a:lnTo>
                  <a:pt x="48100" y="19560"/>
                </a:lnTo>
                <a:lnTo>
                  <a:pt x="48210" y="19650"/>
                </a:lnTo>
                <a:lnTo>
                  <a:pt x="48240" y="19750"/>
                </a:lnTo>
                <a:lnTo>
                  <a:pt x="48440" y="19720"/>
                </a:lnTo>
                <a:lnTo>
                  <a:pt x="48520" y="19870"/>
                </a:lnTo>
                <a:lnTo>
                  <a:pt x="48630" y="19730"/>
                </a:lnTo>
                <a:lnTo>
                  <a:pt x="48580" y="19620"/>
                </a:lnTo>
                <a:lnTo>
                  <a:pt x="48650" y="19490"/>
                </a:lnTo>
                <a:lnTo>
                  <a:pt x="48820" y="19450"/>
                </a:lnTo>
                <a:lnTo>
                  <a:pt x="49120" y="19320"/>
                </a:lnTo>
                <a:lnTo>
                  <a:pt x="49240" y="19430"/>
                </a:lnTo>
                <a:lnTo>
                  <a:pt x="49360" y="19810"/>
                </a:lnTo>
                <a:lnTo>
                  <a:pt x="49190" y="19850"/>
                </a:lnTo>
                <a:lnTo>
                  <a:pt x="49170" y="20300"/>
                </a:lnTo>
                <a:lnTo>
                  <a:pt x="49130" y="20650"/>
                </a:lnTo>
                <a:lnTo>
                  <a:pt x="49400" y="20700"/>
                </a:lnTo>
                <a:lnTo>
                  <a:pt x="49440" y="20680"/>
                </a:lnTo>
                <a:lnTo>
                  <a:pt x="49460" y="20710"/>
                </a:lnTo>
                <a:lnTo>
                  <a:pt x="49550" y="20900"/>
                </a:lnTo>
                <a:lnTo>
                  <a:pt x="49680" y="20870"/>
                </a:lnTo>
                <a:lnTo>
                  <a:pt x="49970" y="20730"/>
                </a:lnTo>
                <a:lnTo>
                  <a:pt x="50050" y="20750"/>
                </a:lnTo>
                <a:lnTo>
                  <a:pt x="50240" y="20960"/>
                </a:lnTo>
                <a:lnTo>
                  <a:pt x="50310" y="20900"/>
                </a:lnTo>
                <a:lnTo>
                  <a:pt x="50290" y="20840"/>
                </a:lnTo>
                <a:lnTo>
                  <a:pt x="50310" y="20760"/>
                </a:lnTo>
                <a:lnTo>
                  <a:pt x="50840" y="20510"/>
                </a:lnTo>
                <a:lnTo>
                  <a:pt x="50850" y="20640"/>
                </a:lnTo>
                <a:lnTo>
                  <a:pt x="51290" y="20410"/>
                </a:lnTo>
                <a:lnTo>
                  <a:pt x="51290" y="20440"/>
                </a:lnTo>
                <a:lnTo>
                  <a:pt x="51260" y="20530"/>
                </a:lnTo>
                <a:lnTo>
                  <a:pt x="51280" y="20620"/>
                </a:lnTo>
                <a:lnTo>
                  <a:pt x="51300" y="20620"/>
                </a:lnTo>
                <a:lnTo>
                  <a:pt x="51370" y="21050"/>
                </a:lnTo>
                <a:lnTo>
                  <a:pt x="51380" y="21080"/>
                </a:lnTo>
                <a:lnTo>
                  <a:pt x="51430" y="21470"/>
                </a:lnTo>
                <a:lnTo>
                  <a:pt x="51530" y="21450"/>
                </a:lnTo>
                <a:lnTo>
                  <a:pt x="51530" y="21510"/>
                </a:lnTo>
                <a:lnTo>
                  <a:pt x="51580" y="21680"/>
                </a:lnTo>
                <a:lnTo>
                  <a:pt x="51620" y="21740"/>
                </a:lnTo>
                <a:lnTo>
                  <a:pt x="51650" y="21890"/>
                </a:lnTo>
                <a:lnTo>
                  <a:pt x="51720" y="21900"/>
                </a:lnTo>
                <a:lnTo>
                  <a:pt x="51950" y="21750"/>
                </a:lnTo>
                <a:lnTo>
                  <a:pt x="52080" y="21780"/>
                </a:lnTo>
                <a:lnTo>
                  <a:pt x="52160" y="21860"/>
                </a:lnTo>
                <a:lnTo>
                  <a:pt x="52200" y="22040"/>
                </a:lnTo>
                <a:lnTo>
                  <a:pt x="52250" y="22090"/>
                </a:lnTo>
                <a:lnTo>
                  <a:pt x="52320" y="22240"/>
                </a:lnTo>
                <a:lnTo>
                  <a:pt x="52330" y="22300"/>
                </a:lnTo>
                <a:lnTo>
                  <a:pt x="52300" y="22480"/>
                </a:lnTo>
                <a:lnTo>
                  <a:pt x="52190" y="22450"/>
                </a:lnTo>
                <a:lnTo>
                  <a:pt x="52190" y="22560"/>
                </a:lnTo>
                <a:lnTo>
                  <a:pt x="52110" y="22550"/>
                </a:lnTo>
                <a:lnTo>
                  <a:pt x="52120" y="22670"/>
                </a:lnTo>
                <a:lnTo>
                  <a:pt x="52150" y="22740"/>
                </a:lnTo>
                <a:lnTo>
                  <a:pt x="52330" y="22670"/>
                </a:lnTo>
                <a:lnTo>
                  <a:pt x="52360" y="22740"/>
                </a:lnTo>
                <a:lnTo>
                  <a:pt x="52380" y="22730"/>
                </a:lnTo>
                <a:lnTo>
                  <a:pt x="52390" y="22770"/>
                </a:lnTo>
                <a:lnTo>
                  <a:pt x="52410" y="22760"/>
                </a:lnTo>
                <a:lnTo>
                  <a:pt x="52400" y="22910"/>
                </a:lnTo>
                <a:lnTo>
                  <a:pt x="52630" y="22890"/>
                </a:lnTo>
                <a:lnTo>
                  <a:pt x="52540" y="23270"/>
                </a:lnTo>
                <a:lnTo>
                  <a:pt x="52510" y="23270"/>
                </a:lnTo>
                <a:lnTo>
                  <a:pt x="52510" y="23310"/>
                </a:lnTo>
                <a:lnTo>
                  <a:pt x="52530" y="23310"/>
                </a:lnTo>
                <a:lnTo>
                  <a:pt x="52550" y="23340"/>
                </a:lnTo>
                <a:lnTo>
                  <a:pt x="52580" y="23350"/>
                </a:lnTo>
                <a:lnTo>
                  <a:pt x="52570" y="23520"/>
                </a:lnTo>
                <a:lnTo>
                  <a:pt x="52480" y="23480"/>
                </a:lnTo>
                <a:lnTo>
                  <a:pt x="52420" y="23510"/>
                </a:lnTo>
                <a:lnTo>
                  <a:pt x="52370" y="23850"/>
                </a:lnTo>
                <a:lnTo>
                  <a:pt x="52490" y="23860"/>
                </a:lnTo>
                <a:lnTo>
                  <a:pt x="52640" y="23880"/>
                </a:lnTo>
                <a:lnTo>
                  <a:pt x="52620" y="24000"/>
                </a:lnTo>
                <a:lnTo>
                  <a:pt x="52890" y="24030"/>
                </a:lnTo>
                <a:lnTo>
                  <a:pt x="52840" y="24230"/>
                </a:lnTo>
                <a:lnTo>
                  <a:pt x="52950" y="24270"/>
                </a:lnTo>
                <a:lnTo>
                  <a:pt x="52820" y="24480"/>
                </a:lnTo>
                <a:lnTo>
                  <a:pt x="52400" y="24410"/>
                </a:lnTo>
                <a:lnTo>
                  <a:pt x="52320" y="24600"/>
                </a:lnTo>
                <a:lnTo>
                  <a:pt x="52330" y="24630"/>
                </a:lnTo>
                <a:lnTo>
                  <a:pt x="52310" y="24670"/>
                </a:lnTo>
                <a:lnTo>
                  <a:pt x="52210" y="24640"/>
                </a:lnTo>
                <a:lnTo>
                  <a:pt x="52100" y="24900"/>
                </a:lnTo>
                <a:lnTo>
                  <a:pt x="52110" y="25000"/>
                </a:lnTo>
                <a:lnTo>
                  <a:pt x="52250" y="25080"/>
                </a:lnTo>
                <a:lnTo>
                  <a:pt x="52270" y="25440"/>
                </a:lnTo>
                <a:lnTo>
                  <a:pt x="52280" y="25480"/>
                </a:lnTo>
                <a:lnTo>
                  <a:pt x="52250" y="25600"/>
                </a:lnTo>
                <a:lnTo>
                  <a:pt x="52330" y="25620"/>
                </a:lnTo>
                <a:lnTo>
                  <a:pt x="52510" y="25940"/>
                </a:lnTo>
                <a:lnTo>
                  <a:pt x="52410" y="26050"/>
                </a:lnTo>
                <a:lnTo>
                  <a:pt x="52290" y="26040"/>
                </a:lnTo>
                <a:lnTo>
                  <a:pt x="52190" y="26200"/>
                </a:lnTo>
                <a:lnTo>
                  <a:pt x="52140" y="26140"/>
                </a:lnTo>
                <a:lnTo>
                  <a:pt x="51910" y="26160"/>
                </a:lnTo>
                <a:lnTo>
                  <a:pt x="51740" y="26120"/>
                </a:lnTo>
                <a:lnTo>
                  <a:pt x="51630" y="26130"/>
                </a:lnTo>
                <a:lnTo>
                  <a:pt x="51570" y="26210"/>
                </a:lnTo>
                <a:lnTo>
                  <a:pt x="51480" y="26280"/>
                </a:lnTo>
                <a:lnTo>
                  <a:pt x="51500" y="26470"/>
                </a:lnTo>
                <a:lnTo>
                  <a:pt x="51440" y="26460"/>
                </a:lnTo>
                <a:lnTo>
                  <a:pt x="51400" y="26430"/>
                </a:lnTo>
                <a:lnTo>
                  <a:pt x="50890" y="26250"/>
                </a:lnTo>
                <a:lnTo>
                  <a:pt x="50740" y="26180"/>
                </a:lnTo>
                <a:lnTo>
                  <a:pt x="50710" y="26360"/>
                </a:lnTo>
                <a:lnTo>
                  <a:pt x="50740" y="26390"/>
                </a:lnTo>
                <a:lnTo>
                  <a:pt x="50720" y="26490"/>
                </a:lnTo>
                <a:lnTo>
                  <a:pt x="50650" y="26560"/>
                </a:lnTo>
                <a:lnTo>
                  <a:pt x="50660" y="26800"/>
                </a:lnTo>
                <a:lnTo>
                  <a:pt x="50600" y="26800"/>
                </a:lnTo>
                <a:lnTo>
                  <a:pt x="50570" y="26990"/>
                </a:lnTo>
                <a:lnTo>
                  <a:pt x="50330" y="27650"/>
                </a:lnTo>
                <a:lnTo>
                  <a:pt x="50280" y="27620"/>
                </a:lnTo>
                <a:lnTo>
                  <a:pt x="50270" y="27660"/>
                </a:lnTo>
                <a:lnTo>
                  <a:pt x="50230" y="27680"/>
                </a:lnTo>
                <a:lnTo>
                  <a:pt x="50180" y="27780"/>
                </a:lnTo>
                <a:lnTo>
                  <a:pt x="50150" y="27940"/>
                </a:lnTo>
                <a:lnTo>
                  <a:pt x="50030" y="28070"/>
                </a:lnTo>
                <a:lnTo>
                  <a:pt x="49620" y="28360"/>
                </a:lnTo>
                <a:lnTo>
                  <a:pt x="47660" y="29300"/>
                </a:lnTo>
                <a:lnTo>
                  <a:pt x="47670" y="29580"/>
                </a:lnTo>
                <a:lnTo>
                  <a:pt x="46950" y="29710"/>
                </a:lnTo>
                <a:lnTo>
                  <a:pt x="46520" y="30160"/>
                </a:lnTo>
                <a:lnTo>
                  <a:pt x="46480" y="30630"/>
                </a:lnTo>
                <a:lnTo>
                  <a:pt x="45810" y="30500"/>
                </a:lnTo>
                <a:lnTo>
                  <a:pt x="45620" y="30520"/>
                </a:lnTo>
                <a:lnTo>
                  <a:pt x="45180" y="30570"/>
                </a:lnTo>
                <a:lnTo>
                  <a:pt x="45030" y="30090"/>
                </a:lnTo>
                <a:lnTo>
                  <a:pt x="45210" y="29580"/>
                </a:lnTo>
                <a:lnTo>
                  <a:pt x="44490" y="29190"/>
                </a:lnTo>
                <a:lnTo>
                  <a:pt x="43760" y="29380"/>
                </a:lnTo>
                <a:lnTo>
                  <a:pt x="43870" y="29700"/>
                </a:lnTo>
                <a:lnTo>
                  <a:pt x="43740" y="30120"/>
                </a:lnTo>
                <a:lnTo>
                  <a:pt x="42750" y="29530"/>
                </a:lnTo>
                <a:lnTo>
                  <a:pt x="42440" y="29090"/>
                </a:lnTo>
                <a:lnTo>
                  <a:pt x="41470" y="28410"/>
                </a:lnTo>
                <a:lnTo>
                  <a:pt x="41540" y="28200"/>
                </a:lnTo>
                <a:lnTo>
                  <a:pt x="41980" y="28320"/>
                </a:lnTo>
                <a:lnTo>
                  <a:pt x="41900" y="27890"/>
                </a:lnTo>
                <a:lnTo>
                  <a:pt x="41440" y="27910"/>
                </a:lnTo>
                <a:lnTo>
                  <a:pt x="41250" y="27570"/>
                </a:lnTo>
                <a:lnTo>
                  <a:pt x="41340" y="27090"/>
                </a:lnTo>
                <a:lnTo>
                  <a:pt x="41360" y="26620"/>
                </a:lnTo>
                <a:lnTo>
                  <a:pt x="41660" y="26560"/>
                </a:lnTo>
                <a:lnTo>
                  <a:pt x="41500" y="25950"/>
                </a:lnTo>
                <a:lnTo>
                  <a:pt x="41230" y="25990"/>
                </a:lnTo>
                <a:lnTo>
                  <a:pt x="41170" y="25530"/>
                </a:lnTo>
                <a:lnTo>
                  <a:pt x="40930" y="25330"/>
                </a:lnTo>
                <a:lnTo>
                  <a:pt x="41070" y="25130"/>
                </a:lnTo>
                <a:lnTo>
                  <a:pt x="40850" y="24680"/>
                </a:lnTo>
                <a:lnTo>
                  <a:pt x="40120" y="24740"/>
                </a:lnTo>
                <a:lnTo>
                  <a:pt x="39960" y="24260"/>
                </a:lnTo>
                <a:lnTo>
                  <a:pt x="39600" y="24070"/>
                </a:lnTo>
                <a:lnTo>
                  <a:pt x="40000" y="23240"/>
                </a:lnTo>
                <a:lnTo>
                  <a:pt x="41120" y="21990"/>
                </a:lnTo>
                <a:lnTo>
                  <a:pt x="41280" y="21370"/>
                </a:lnTo>
                <a:lnTo>
                  <a:pt x="41440" y="21010"/>
                </a:lnTo>
                <a:lnTo>
                  <a:pt x="41640" y="21020"/>
                </a:lnTo>
                <a:lnTo>
                  <a:pt x="42020" y="21460"/>
                </a:lnTo>
                <a:lnTo>
                  <a:pt x="42400" y="20990"/>
                </a:lnTo>
                <a:lnTo>
                  <a:pt x="42440" y="20670"/>
                </a:lnTo>
                <a:lnTo>
                  <a:pt x="42180" y="20380"/>
                </a:lnTo>
                <a:lnTo>
                  <a:pt x="42410" y="20070"/>
                </a:lnTo>
                <a:lnTo>
                  <a:pt x="42710" y="20240"/>
                </a:lnTo>
                <a:lnTo>
                  <a:pt x="43420" y="19110"/>
                </a:lnTo>
                <a:lnTo>
                  <a:pt x="43730" y="19280"/>
                </a:lnTo>
                <a:lnTo>
                  <a:pt x="43710" y="19050"/>
                </a:lnTo>
                <a:lnTo>
                  <a:pt x="44010" y="19030"/>
                </a:lnTo>
                <a:lnTo>
                  <a:pt x="44010" y="18830"/>
                </a:lnTo>
                <a:lnTo>
                  <a:pt x="44240" y="18830"/>
                </a:lnTo>
                <a:lnTo>
                  <a:pt x="44660" y="18090"/>
                </a:lnTo>
                <a:lnTo>
                  <a:pt x="44760" y="18140"/>
                </a:lnTo>
                <a:lnTo>
                  <a:pt x="44850" y="18190"/>
                </a:lnTo>
                <a:lnTo>
                  <a:pt x="44940" y="18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