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Prienai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rien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1470" y="56980"/>
                </a:moveTo>
                <a:lnTo>
                  <a:pt x="51430" y="57030"/>
                </a:lnTo>
                <a:lnTo>
                  <a:pt x="51430" y="57110"/>
                </a:lnTo>
                <a:lnTo>
                  <a:pt x="51400" y="57110"/>
                </a:lnTo>
                <a:lnTo>
                  <a:pt x="51420" y="57160"/>
                </a:lnTo>
                <a:lnTo>
                  <a:pt x="50970" y="57230"/>
                </a:lnTo>
                <a:lnTo>
                  <a:pt x="50840" y="57220"/>
                </a:lnTo>
                <a:lnTo>
                  <a:pt x="50460" y="57210"/>
                </a:lnTo>
                <a:lnTo>
                  <a:pt x="50390" y="57250"/>
                </a:lnTo>
                <a:lnTo>
                  <a:pt x="50380" y="57360"/>
                </a:lnTo>
                <a:lnTo>
                  <a:pt x="50360" y="57400"/>
                </a:lnTo>
                <a:lnTo>
                  <a:pt x="50390" y="57470"/>
                </a:lnTo>
                <a:lnTo>
                  <a:pt x="50430" y="57470"/>
                </a:lnTo>
                <a:lnTo>
                  <a:pt x="50460" y="57600"/>
                </a:lnTo>
                <a:lnTo>
                  <a:pt x="50460" y="57680"/>
                </a:lnTo>
                <a:lnTo>
                  <a:pt x="50520" y="57720"/>
                </a:lnTo>
                <a:lnTo>
                  <a:pt x="49770" y="57990"/>
                </a:lnTo>
                <a:lnTo>
                  <a:pt x="49770" y="57920"/>
                </a:lnTo>
                <a:lnTo>
                  <a:pt x="49740" y="57900"/>
                </a:lnTo>
                <a:lnTo>
                  <a:pt x="49740" y="57800"/>
                </a:lnTo>
                <a:lnTo>
                  <a:pt x="49920" y="57810"/>
                </a:lnTo>
                <a:lnTo>
                  <a:pt x="49940" y="57640"/>
                </a:lnTo>
                <a:lnTo>
                  <a:pt x="49400" y="57570"/>
                </a:lnTo>
                <a:lnTo>
                  <a:pt x="49320" y="57640"/>
                </a:lnTo>
                <a:lnTo>
                  <a:pt x="48930" y="57610"/>
                </a:lnTo>
                <a:lnTo>
                  <a:pt x="48820" y="57490"/>
                </a:lnTo>
                <a:lnTo>
                  <a:pt x="48740" y="57600"/>
                </a:lnTo>
                <a:lnTo>
                  <a:pt x="48780" y="57650"/>
                </a:lnTo>
                <a:lnTo>
                  <a:pt x="48750" y="57730"/>
                </a:lnTo>
                <a:lnTo>
                  <a:pt x="48780" y="57770"/>
                </a:lnTo>
                <a:lnTo>
                  <a:pt x="48720" y="57860"/>
                </a:lnTo>
                <a:lnTo>
                  <a:pt x="48670" y="57850"/>
                </a:lnTo>
                <a:lnTo>
                  <a:pt x="48660" y="57770"/>
                </a:lnTo>
                <a:lnTo>
                  <a:pt x="48580" y="57730"/>
                </a:lnTo>
                <a:lnTo>
                  <a:pt x="48480" y="57830"/>
                </a:lnTo>
                <a:lnTo>
                  <a:pt x="48460" y="57860"/>
                </a:lnTo>
                <a:lnTo>
                  <a:pt x="48410" y="57850"/>
                </a:lnTo>
                <a:lnTo>
                  <a:pt x="48350" y="57830"/>
                </a:lnTo>
                <a:lnTo>
                  <a:pt x="48290" y="57760"/>
                </a:lnTo>
                <a:lnTo>
                  <a:pt x="48250" y="57610"/>
                </a:lnTo>
                <a:lnTo>
                  <a:pt x="48150" y="57620"/>
                </a:lnTo>
                <a:lnTo>
                  <a:pt x="48110" y="57580"/>
                </a:lnTo>
                <a:lnTo>
                  <a:pt x="48190" y="57350"/>
                </a:lnTo>
                <a:lnTo>
                  <a:pt x="48240" y="57360"/>
                </a:lnTo>
                <a:lnTo>
                  <a:pt x="48340" y="57300"/>
                </a:lnTo>
                <a:lnTo>
                  <a:pt x="48580" y="57050"/>
                </a:lnTo>
                <a:lnTo>
                  <a:pt x="48600" y="56990"/>
                </a:lnTo>
                <a:lnTo>
                  <a:pt x="48550" y="56870"/>
                </a:lnTo>
                <a:lnTo>
                  <a:pt x="48660" y="56740"/>
                </a:lnTo>
                <a:lnTo>
                  <a:pt x="48740" y="56710"/>
                </a:lnTo>
                <a:lnTo>
                  <a:pt x="48280" y="56160"/>
                </a:lnTo>
                <a:lnTo>
                  <a:pt x="48450" y="55810"/>
                </a:lnTo>
                <a:lnTo>
                  <a:pt x="48190" y="55490"/>
                </a:lnTo>
                <a:lnTo>
                  <a:pt x="47750" y="55510"/>
                </a:lnTo>
                <a:lnTo>
                  <a:pt x="47500" y="55640"/>
                </a:lnTo>
                <a:lnTo>
                  <a:pt x="47230" y="54890"/>
                </a:lnTo>
                <a:lnTo>
                  <a:pt x="47010" y="54390"/>
                </a:lnTo>
                <a:lnTo>
                  <a:pt x="47250" y="54290"/>
                </a:lnTo>
                <a:lnTo>
                  <a:pt x="47010" y="53840"/>
                </a:lnTo>
                <a:lnTo>
                  <a:pt x="46860" y="53660"/>
                </a:lnTo>
                <a:lnTo>
                  <a:pt x="46310" y="53690"/>
                </a:lnTo>
                <a:lnTo>
                  <a:pt x="46450" y="53520"/>
                </a:lnTo>
                <a:lnTo>
                  <a:pt x="46430" y="53450"/>
                </a:lnTo>
                <a:lnTo>
                  <a:pt x="46150" y="53530"/>
                </a:lnTo>
                <a:lnTo>
                  <a:pt x="46090" y="53330"/>
                </a:lnTo>
                <a:lnTo>
                  <a:pt x="46830" y="53040"/>
                </a:lnTo>
                <a:lnTo>
                  <a:pt x="46640" y="52930"/>
                </a:lnTo>
                <a:lnTo>
                  <a:pt x="46510" y="52850"/>
                </a:lnTo>
                <a:lnTo>
                  <a:pt x="46580" y="52710"/>
                </a:lnTo>
                <a:lnTo>
                  <a:pt x="46630" y="52620"/>
                </a:lnTo>
                <a:lnTo>
                  <a:pt x="46760" y="52550"/>
                </a:lnTo>
                <a:lnTo>
                  <a:pt x="46830" y="52550"/>
                </a:lnTo>
                <a:lnTo>
                  <a:pt x="46830" y="52450"/>
                </a:lnTo>
                <a:lnTo>
                  <a:pt x="46750" y="52410"/>
                </a:lnTo>
                <a:lnTo>
                  <a:pt x="46760" y="52390"/>
                </a:lnTo>
                <a:lnTo>
                  <a:pt x="46790" y="52280"/>
                </a:lnTo>
                <a:lnTo>
                  <a:pt x="46870" y="52250"/>
                </a:lnTo>
                <a:lnTo>
                  <a:pt x="46870" y="52190"/>
                </a:lnTo>
                <a:lnTo>
                  <a:pt x="46930" y="52190"/>
                </a:lnTo>
                <a:lnTo>
                  <a:pt x="46990" y="52230"/>
                </a:lnTo>
                <a:lnTo>
                  <a:pt x="47030" y="52220"/>
                </a:lnTo>
                <a:lnTo>
                  <a:pt x="47040" y="52200"/>
                </a:lnTo>
                <a:lnTo>
                  <a:pt x="47210" y="52170"/>
                </a:lnTo>
                <a:lnTo>
                  <a:pt x="47250" y="52010"/>
                </a:lnTo>
                <a:lnTo>
                  <a:pt x="47210" y="51950"/>
                </a:lnTo>
                <a:lnTo>
                  <a:pt x="47130" y="51830"/>
                </a:lnTo>
                <a:lnTo>
                  <a:pt x="46410" y="51020"/>
                </a:lnTo>
                <a:lnTo>
                  <a:pt x="46570" y="50950"/>
                </a:lnTo>
                <a:lnTo>
                  <a:pt x="46310" y="50430"/>
                </a:lnTo>
                <a:lnTo>
                  <a:pt x="46210" y="50210"/>
                </a:lnTo>
                <a:lnTo>
                  <a:pt x="46420" y="49820"/>
                </a:lnTo>
                <a:lnTo>
                  <a:pt x="46430" y="49750"/>
                </a:lnTo>
                <a:lnTo>
                  <a:pt x="46390" y="49650"/>
                </a:lnTo>
                <a:lnTo>
                  <a:pt x="46210" y="49550"/>
                </a:lnTo>
                <a:lnTo>
                  <a:pt x="46070" y="49620"/>
                </a:lnTo>
                <a:lnTo>
                  <a:pt x="45930" y="49720"/>
                </a:lnTo>
                <a:lnTo>
                  <a:pt x="45730" y="49790"/>
                </a:lnTo>
                <a:lnTo>
                  <a:pt x="45520" y="49810"/>
                </a:lnTo>
                <a:lnTo>
                  <a:pt x="45540" y="49650"/>
                </a:lnTo>
                <a:lnTo>
                  <a:pt x="45540" y="49640"/>
                </a:lnTo>
                <a:lnTo>
                  <a:pt x="45720" y="49630"/>
                </a:lnTo>
                <a:lnTo>
                  <a:pt x="45810" y="49500"/>
                </a:lnTo>
                <a:lnTo>
                  <a:pt x="45990" y="49460"/>
                </a:lnTo>
                <a:lnTo>
                  <a:pt x="46200" y="49110"/>
                </a:lnTo>
                <a:lnTo>
                  <a:pt x="46090" y="48930"/>
                </a:lnTo>
                <a:lnTo>
                  <a:pt x="45990" y="48830"/>
                </a:lnTo>
                <a:lnTo>
                  <a:pt x="46090" y="48710"/>
                </a:lnTo>
                <a:lnTo>
                  <a:pt x="46290" y="48680"/>
                </a:lnTo>
                <a:lnTo>
                  <a:pt x="46410" y="48730"/>
                </a:lnTo>
                <a:lnTo>
                  <a:pt x="46500" y="48590"/>
                </a:lnTo>
                <a:lnTo>
                  <a:pt x="46610" y="48660"/>
                </a:lnTo>
                <a:lnTo>
                  <a:pt x="46680" y="48600"/>
                </a:lnTo>
                <a:lnTo>
                  <a:pt x="46740" y="48520"/>
                </a:lnTo>
                <a:lnTo>
                  <a:pt x="46850" y="48530"/>
                </a:lnTo>
                <a:lnTo>
                  <a:pt x="46850" y="48430"/>
                </a:lnTo>
                <a:lnTo>
                  <a:pt x="47010" y="48440"/>
                </a:lnTo>
                <a:lnTo>
                  <a:pt x="47060" y="48400"/>
                </a:lnTo>
                <a:lnTo>
                  <a:pt x="47130" y="48450"/>
                </a:lnTo>
                <a:lnTo>
                  <a:pt x="47260" y="48480"/>
                </a:lnTo>
                <a:lnTo>
                  <a:pt x="47390" y="48480"/>
                </a:lnTo>
                <a:lnTo>
                  <a:pt x="47530" y="48600"/>
                </a:lnTo>
                <a:lnTo>
                  <a:pt x="47820" y="48640"/>
                </a:lnTo>
                <a:lnTo>
                  <a:pt x="47880" y="48640"/>
                </a:lnTo>
                <a:lnTo>
                  <a:pt x="48010" y="48650"/>
                </a:lnTo>
                <a:lnTo>
                  <a:pt x="48220" y="48660"/>
                </a:lnTo>
                <a:lnTo>
                  <a:pt x="48220" y="48670"/>
                </a:lnTo>
                <a:lnTo>
                  <a:pt x="48230" y="48750"/>
                </a:lnTo>
                <a:lnTo>
                  <a:pt x="48300" y="49000"/>
                </a:lnTo>
                <a:lnTo>
                  <a:pt x="48390" y="49010"/>
                </a:lnTo>
                <a:lnTo>
                  <a:pt x="48410" y="49070"/>
                </a:lnTo>
                <a:lnTo>
                  <a:pt x="48470" y="49110"/>
                </a:lnTo>
                <a:lnTo>
                  <a:pt x="48370" y="49210"/>
                </a:lnTo>
                <a:lnTo>
                  <a:pt x="48350" y="49220"/>
                </a:lnTo>
                <a:lnTo>
                  <a:pt x="48430" y="49320"/>
                </a:lnTo>
                <a:lnTo>
                  <a:pt x="48410" y="49350"/>
                </a:lnTo>
                <a:lnTo>
                  <a:pt x="48400" y="49370"/>
                </a:lnTo>
                <a:lnTo>
                  <a:pt x="48380" y="49390"/>
                </a:lnTo>
                <a:lnTo>
                  <a:pt x="48410" y="49540"/>
                </a:lnTo>
                <a:lnTo>
                  <a:pt x="48470" y="49640"/>
                </a:lnTo>
                <a:lnTo>
                  <a:pt x="48660" y="49770"/>
                </a:lnTo>
                <a:lnTo>
                  <a:pt x="48710" y="49780"/>
                </a:lnTo>
                <a:lnTo>
                  <a:pt x="48830" y="49820"/>
                </a:lnTo>
                <a:lnTo>
                  <a:pt x="48880" y="49810"/>
                </a:lnTo>
                <a:lnTo>
                  <a:pt x="48980" y="50010"/>
                </a:lnTo>
                <a:lnTo>
                  <a:pt x="49180" y="50150"/>
                </a:lnTo>
                <a:lnTo>
                  <a:pt x="49110" y="50250"/>
                </a:lnTo>
                <a:lnTo>
                  <a:pt x="48980" y="50260"/>
                </a:lnTo>
                <a:lnTo>
                  <a:pt x="49010" y="50400"/>
                </a:lnTo>
                <a:lnTo>
                  <a:pt x="49110" y="50490"/>
                </a:lnTo>
                <a:lnTo>
                  <a:pt x="49180" y="50350"/>
                </a:lnTo>
                <a:lnTo>
                  <a:pt x="49190" y="50350"/>
                </a:lnTo>
                <a:lnTo>
                  <a:pt x="49370" y="50350"/>
                </a:lnTo>
                <a:lnTo>
                  <a:pt x="49410" y="50400"/>
                </a:lnTo>
                <a:lnTo>
                  <a:pt x="49320" y="50480"/>
                </a:lnTo>
                <a:lnTo>
                  <a:pt x="49310" y="50500"/>
                </a:lnTo>
                <a:lnTo>
                  <a:pt x="49260" y="50560"/>
                </a:lnTo>
                <a:lnTo>
                  <a:pt x="49230" y="50670"/>
                </a:lnTo>
                <a:lnTo>
                  <a:pt x="49220" y="50780"/>
                </a:lnTo>
                <a:lnTo>
                  <a:pt x="49260" y="50830"/>
                </a:lnTo>
                <a:lnTo>
                  <a:pt x="49230" y="50890"/>
                </a:lnTo>
                <a:lnTo>
                  <a:pt x="49270" y="50880"/>
                </a:lnTo>
                <a:lnTo>
                  <a:pt x="49300" y="50810"/>
                </a:lnTo>
                <a:lnTo>
                  <a:pt x="49300" y="50760"/>
                </a:lnTo>
                <a:lnTo>
                  <a:pt x="49340" y="50730"/>
                </a:lnTo>
                <a:lnTo>
                  <a:pt x="49380" y="50710"/>
                </a:lnTo>
                <a:lnTo>
                  <a:pt x="49400" y="50680"/>
                </a:lnTo>
                <a:lnTo>
                  <a:pt x="49440" y="50640"/>
                </a:lnTo>
                <a:lnTo>
                  <a:pt x="49490" y="50620"/>
                </a:lnTo>
                <a:lnTo>
                  <a:pt x="49530" y="50600"/>
                </a:lnTo>
                <a:lnTo>
                  <a:pt x="49550" y="50600"/>
                </a:lnTo>
                <a:lnTo>
                  <a:pt x="49570" y="50610"/>
                </a:lnTo>
                <a:lnTo>
                  <a:pt x="49590" y="50640"/>
                </a:lnTo>
                <a:lnTo>
                  <a:pt x="49610" y="50700"/>
                </a:lnTo>
                <a:lnTo>
                  <a:pt x="49680" y="50650"/>
                </a:lnTo>
                <a:lnTo>
                  <a:pt x="49680" y="50620"/>
                </a:lnTo>
                <a:lnTo>
                  <a:pt x="49660" y="50580"/>
                </a:lnTo>
                <a:lnTo>
                  <a:pt x="49690" y="50550"/>
                </a:lnTo>
                <a:lnTo>
                  <a:pt x="49740" y="50480"/>
                </a:lnTo>
                <a:lnTo>
                  <a:pt x="49740" y="50440"/>
                </a:lnTo>
                <a:lnTo>
                  <a:pt x="49730" y="50380"/>
                </a:lnTo>
                <a:lnTo>
                  <a:pt x="49740" y="50290"/>
                </a:lnTo>
                <a:lnTo>
                  <a:pt x="49790" y="50350"/>
                </a:lnTo>
                <a:lnTo>
                  <a:pt x="49880" y="50360"/>
                </a:lnTo>
                <a:lnTo>
                  <a:pt x="49920" y="50330"/>
                </a:lnTo>
                <a:lnTo>
                  <a:pt x="49940" y="50270"/>
                </a:lnTo>
                <a:lnTo>
                  <a:pt x="50050" y="50300"/>
                </a:lnTo>
                <a:lnTo>
                  <a:pt x="50270" y="50370"/>
                </a:lnTo>
                <a:lnTo>
                  <a:pt x="50350" y="50150"/>
                </a:lnTo>
                <a:lnTo>
                  <a:pt x="50510" y="50100"/>
                </a:lnTo>
                <a:lnTo>
                  <a:pt x="50650" y="50050"/>
                </a:lnTo>
                <a:lnTo>
                  <a:pt x="50590" y="49890"/>
                </a:lnTo>
                <a:lnTo>
                  <a:pt x="50640" y="49850"/>
                </a:lnTo>
                <a:lnTo>
                  <a:pt x="50670" y="49930"/>
                </a:lnTo>
                <a:lnTo>
                  <a:pt x="50740" y="49880"/>
                </a:lnTo>
                <a:lnTo>
                  <a:pt x="50780" y="49970"/>
                </a:lnTo>
                <a:lnTo>
                  <a:pt x="50830" y="49960"/>
                </a:lnTo>
                <a:lnTo>
                  <a:pt x="50850" y="49930"/>
                </a:lnTo>
                <a:lnTo>
                  <a:pt x="50880" y="49920"/>
                </a:lnTo>
                <a:lnTo>
                  <a:pt x="50880" y="49910"/>
                </a:lnTo>
                <a:lnTo>
                  <a:pt x="50960" y="49970"/>
                </a:lnTo>
                <a:lnTo>
                  <a:pt x="50990" y="50040"/>
                </a:lnTo>
                <a:lnTo>
                  <a:pt x="51080" y="50020"/>
                </a:lnTo>
                <a:lnTo>
                  <a:pt x="51180" y="49990"/>
                </a:lnTo>
                <a:lnTo>
                  <a:pt x="51220" y="49910"/>
                </a:lnTo>
                <a:lnTo>
                  <a:pt x="51500" y="49880"/>
                </a:lnTo>
                <a:lnTo>
                  <a:pt x="51800" y="49840"/>
                </a:lnTo>
                <a:lnTo>
                  <a:pt x="52010" y="49750"/>
                </a:lnTo>
                <a:lnTo>
                  <a:pt x="52040" y="49650"/>
                </a:lnTo>
                <a:lnTo>
                  <a:pt x="52150" y="49450"/>
                </a:lnTo>
                <a:lnTo>
                  <a:pt x="52210" y="49260"/>
                </a:lnTo>
                <a:lnTo>
                  <a:pt x="52230" y="49290"/>
                </a:lnTo>
                <a:lnTo>
                  <a:pt x="52270" y="49340"/>
                </a:lnTo>
                <a:lnTo>
                  <a:pt x="52310" y="49360"/>
                </a:lnTo>
                <a:lnTo>
                  <a:pt x="52320" y="49360"/>
                </a:lnTo>
                <a:lnTo>
                  <a:pt x="52330" y="49370"/>
                </a:lnTo>
                <a:lnTo>
                  <a:pt x="52370" y="49390"/>
                </a:lnTo>
                <a:lnTo>
                  <a:pt x="52440" y="49430"/>
                </a:lnTo>
                <a:lnTo>
                  <a:pt x="52450" y="49430"/>
                </a:lnTo>
                <a:lnTo>
                  <a:pt x="52470" y="49450"/>
                </a:lnTo>
                <a:lnTo>
                  <a:pt x="52480" y="49480"/>
                </a:lnTo>
                <a:lnTo>
                  <a:pt x="52480" y="49500"/>
                </a:lnTo>
                <a:lnTo>
                  <a:pt x="52510" y="49500"/>
                </a:lnTo>
                <a:lnTo>
                  <a:pt x="52530" y="49480"/>
                </a:lnTo>
                <a:lnTo>
                  <a:pt x="52540" y="49460"/>
                </a:lnTo>
                <a:lnTo>
                  <a:pt x="53130" y="50090"/>
                </a:lnTo>
                <a:lnTo>
                  <a:pt x="53600" y="49990"/>
                </a:lnTo>
                <a:lnTo>
                  <a:pt x="53670" y="50030"/>
                </a:lnTo>
                <a:lnTo>
                  <a:pt x="53740" y="50130"/>
                </a:lnTo>
                <a:lnTo>
                  <a:pt x="53850" y="50240"/>
                </a:lnTo>
                <a:lnTo>
                  <a:pt x="53830" y="50260"/>
                </a:lnTo>
                <a:lnTo>
                  <a:pt x="53790" y="50300"/>
                </a:lnTo>
                <a:lnTo>
                  <a:pt x="53600" y="50500"/>
                </a:lnTo>
                <a:lnTo>
                  <a:pt x="53470" y="50730"/>
                </a:lnTo>
                <a:lnTo>
                  <a:pt x="53390" y="50950"/>
                </a:lnTo>
                <a:lnTo>
                  <a:pt x="53310" y="51180"/>
                </a:lnTo>
                <a:lnTo>
                  <a:pt x="53180" y="51400"/>
                </a:lnTo>
                <a:lnTo>
                  <a:pt x="53190" y="51620"/>
                </a:lnTo>
                <a:lnTo>
                  <a:pt x="53250" y="51790"/>
                </a:lnTo>
                <a:lnTo>
                  <a:pt x="53360" y="51910"/>
                </a:lnTo>
                <a:lnTo>
                  <a:pt x="53730" y="52000"/>
                </a:lnTo>
                <a:lnTo>
                  <a:pt x="53790" y="52010"/>
                </a:lnTo>
                <a:lnTo>
                  <a:pt x="53830" y="52040"/>
                </a:lnTo>
                <a:lnTo>
                  <a:pt x="53870" y="52060"/>
                </a:lnTo>
                <a:lnTo>
                  <a:pt x="53900" y="52090"/>
                </a:lnTo>
                <a:lnTo>
                  <a:pt x="53920" y="52110"/>
                </a:lnTo>
                <a:lnTo>
                  <a:pt x="53940" y="52140"/>
                </a:lnTo>
                <a:lnTo>
                  <a:pt x="54010" y="52090"/>
                </a:lnTo>
                <a:lnTo>
                  <a:pt x="54090" y="52020"/>
                </a:lnTo>
                <a:lnTo>
                  <a:pt x="54170" y="51880"/>
                </a:lnTo>
                <a:lnTo>
                  <a:pt x="54240" y="51790"/>
                </a:lnTo>
                <a:lnTo>
                  <a:pt x="54310" y="51660"/>
                </a:lnTo>
                <a:lnTo>
                  <a:pt x="54340" y="51620"/>
                </a:lnTo>
                <a:lnTo>
                  <a:pt x="54300" y="51550"/>
                </a:lnTo>
                <a:lnTo>
                  <a:pt x="54340" y="51500"/>
                </a:lnTo>
                <a:lnTo>
                  <a:pt x="54410" y="51430"/>
                </a:lnTo>
                <a:lnTo>
                  <a:pt x="54460" y="51510"/>
                </a:lnTo>
                <a:lnTo>
                  <a:pt x="54740" y="51650"/>
                </a:lnTo>
                <a:lnTo>
                  <a:pt x="54860" y="51690"/>
                </a:lnTo>
                <a:lnTo>
                  <a:pt x="55110" y="51800"/>
                </a:lnTo>
                <a:lnTo>
                  <a:pt x="55070" y="51870"/>
                </a:lnTo>
                <a:lnTo>
                  <a:pt x="55150" y="51900"/>
                </a:lnTo>
                <a:lnTo>
                  <a:pt x="55100" y="52090"/>
                </a:lnTo>
                <a:lnTo>
                  <a:pt x="55470" y="52220"/>
                </a:lnTo>
                <a:lnTo>
                  <a:pt x="55580" y="52020"/>
                </a:lnTo>
                <a:lnTo>
                  <a:pt x="56120" y="52100"/>
                </a:lnTo>
                <a:lnTo>
                  <a:pt x="56150" y="52120"/>
                </a:lnTo>
                <a:lnTo>
                  <a:pt x="56220" y="52160"/>
                </a:lnTo>
                <a:lnTo>
                  <a:pt x="56260" y="52200"/>
                </a:lnTo>
                <a:lnTo>
                  <a:pt x="56300" y="52210"/>
                </a:lnTo>
                <a:lnTo>
                  <a:pt x="56410" y="52050"/>
                </a:lnTo>
                <a:lnTo>
                  <a:pt x="56440" y="52250"/>
                </a:lnTo>
                <a:lnTo>
                  <a:pt x="56840" y="52280"/>
                </a:lnTo>
                <a:lnTo>
                  <a:pt x="56930" y="51850"/>
                </a:lnTo>
                <a:lnTo>
                  <a:pt x="57110" y="51970"/>
                </a:lnTo>
                <a:lnTo>
                  <a:pt x="57130" y="52140"/>
                </a:lnTo>
                <a:lnTo>
                  <a:pt x="57680" y="52350"/>
                </a:lnTo>
                <a:lnTo>
                  <a:pt x="57850" y="52410"/>
                </a:lnTo>
                <a:lnTo>
                  <a:pt x="57870" y="52530"/>
                </a:lnTo>
                <a:lnTo>
                  <a:pt x="57910" y="52600"/>
                </a:lnTo>
                <a:lnTo>
                  <a:pt x="57990" y="52630"/>
                </a:lnTo>
                <a:lnTo>
                  <a:pt x="57940" y="52850"/>
                </a:lnTo>
                <a:lnTo>
                  <a:pt x="58500" y="53190"/>
                </a:lnTo>
                <a:lnTo>
                  <a:pt x="58780" y="53370"/>
                </a:lnTo>
                <a:lnTo>
                  <a:pt x="59020" y="53250"/>
                </a:lnTo>
                <a:lnTo>
                  <a:pt x="59090" y="53300"/>
                </a:lnTo>
                <a:lnTo>
                  <a:pt x="59120" y="53260"/>
                </a:lnTo>
                <a:lnTo>
                  <a:pt x="59250" y="53280"/>
                </a:lnTo>
                <a:lnTo>
                  <a:pt x="59320" y="53380"/>
                </a:lnTo>
                <a:lnTo>
                  <a:pt x="59330" y="53510"/>
                </a:lnTo>
                <a:lnTo>
                  <a:pt x="59380" y="53550"/>
                </a:lnTo>
                <a:lnTo>
                  <a:pt x="59270" y="53610"/>
                </a:lnTo>
                <a:lnTo>
                  <a:pt x="59500" y="53890"/>
                </a:lnTo>
                <a:lnTo>
                  <a:pt x="59440" y="53990"/>
                </a:lnTo>
                <a:lnTo>
                  <a:pt x="59390" y="54020"/>
                </a:lnTo>
                <a:lnTo>
                  <a:pt x="59340" y="53970"/>
                </a:lnTo>
                <a:lnTo>
                  <a:pt x="59280" y="53950"/>
                </a:lnTo>
                <a:lnTo>
                  <a:pt x="59200" y="53850"/>
                </a:lnTo>
                <a:lnTo>
                  <a:pt x="59130" y="53900"/>
                </a:lnTo>
                <a:lnTo>
                  <a:pt x="59080" y="54000"/>
                </a:lnTo>
                <a:lnTo>
                  <a:pt x="59070" y="54070"/>
                </a:lnTo>
                <a:lnTo>
                  <a:pt x="59080" y="54090"/>
                </a:lnTo>
                <a:lnTo>
                  <a:pt x="59050" y="54140"/>
                </a:lnTo>
                <a:lnTo>
                  <a:pt x="59010" y="54220"/>
                </a:lnTo>
                <a:lnTo>
                  <a:pt x="59150" y="54310"/>
                </a:lnTo>
                <a:lnTo>
                  <a:pt x="59190" y="54290"/>
                </a:lnTo>
                <a:lnTo>
                  <a:pt x="59250" y="54360"/>
                </a:lnTo>
                <a:lnTo>
                  <a:pt x="59120" y="54430"/>
                </a:lnTo>
                <a:lnTo>
                  <a:pt x="59030" y="54390"/>
                </a:lnTo>
                <a:lnTo>
                  <a:pt x="58940" y="54400"/>
                </a:lnTo>
                <a:lnTo>
                  <a:pt x="58800" y="54330"/>
                </a:lnTo>
                <a:lnTo>
                  <a:pt x="58860" y="54330"/>
                </a:lnTo>
                <a:lnTo>
                  <a:pt x="58880" y="54280"/>
                </a:lnTo>
                <a:lnTo>
                  <a:pt x="58900" y="54280"/>
                </a:lnTo>
                <a:lnTo>
                  <a:pt x="58900" y="54230"/>
                </a:lnTo>
                <a:lnTo>
                  <a:pt x="58920" y="54240"/>
                </a:lnTo>
                <a:lnTo>
                  <a:pt x="58930" y="54210"/>
                </a:lnTo>
                <a:lnTo>
                  <a:pt x="58860" y="54170"/>
                </a:lnTo>
                <a:lnTo>
                  <a:pt x="58830" y="54170"/>
                </a:lnTo>
                <a:lnTo>
                  <a:pt x="58810" y="54230"/>
                </a:lnTo>
                <a:lnTo>
                  <a:pt x="58760" y="54250"/>
                </a:lnTo>
                <a:lnTo>
                  <a:pt x="58720" y="54250"/>
                </a:lnTo>
                <a:lnTo>
                  <a:pt x="58740" y="54330"/>
                </a:lnTo>
                <a:lnTo>
                  <a:pt x="58750" y="54390"/>
                </a:lnTo>
                <a:lnTo>
                  <a:pt x="58730" y="54390"/>
                </a:lnTo>
                <a:lnTo>
                  <a:pt x="58680" y="54320"/>
                </a:lnTo>
                <a:lnTo>
                  <a:pt x="58630" y="54180"/>
                </a:lnTo>
                <a:lnTo>
                  <a:pt x="58600" y="54180"/>
                </a:lnTo>
                <a:lnTo>
                  <a:pt x="58530" y="54170"/>
                </a:lnTo>
                <a:lnTo>
                  <a:pt x="58500" y="54220"/>
                </a:lnTo>
                <a:lnTo>
                  <a:pt x="58550" y="54280"/>
                </a:lnTo>
                <a:lnTo>
                  <a:pt x="58540" y="54360"/>
                </a:lnTo>
                <a:lnTo>
                  <a:pt x="58490" y="54420"/>
                </a:lnTo>
                <a:lnTo>
                  <a:pt x="58510" y="54690"/>
                </a:lnTo>
                <a:lnTo>
                  <a:pt x="58370" y="54940"/>
                </a:lnTo>
                <a:lnTo>
                  <a:pt x="58470" y="55160"/>
                </a:lnTo>
                <a:lnTo>
                  <a:pt x="58440" y="55280"/>
                </a:lnTo>
                <a:lnTo>
                  <a:pt x="58430" y="55590"/>
                </a:lnTo>
                <a:lnTo>
                  <a:pt x="58460" y="55630"/>
                </a:lnTo>
                <a:lnTo>
                  <a:pt x="58440" y="55670"/>
                </a:lnTo>
                <a:lnTo>
                  <a:pt x="58370" y="55900"/>
                </a:lnTo>
                <a:lnTo>
                  <a:pt x="58350" y="55890"/>
                </a:lnTo>
                <a:lnTo>
                  <a:pt x="58210" y="55840"/>
                </a:lnTo>
                <a:lnTo>
                  <a:pt x="58180" y="55910"/>
                </a:lnTo>
                <a:lnTo>
                  <a:pt x="58110" y="55900"/>
                </a:lnTo>
                <a:lnTo>
                  <a:pt x="58090" y="56020"/>
                </a:lnTo>
                <a:lnTo>
                  <a:pt x="58120" y="56060"/>
                </a:lnTo>
                <a:lnTo>
                  <a:pt x="58110" y="56160"/>
                </a:lnTo>
                <a:lnTo>
                  <a:pt x="57950" y="56190"/>
                </a:lnTo>
                <a:lnTo>
                  <a:pt x="57890" y="56110"/>
                </a:lnTo>
                <a:lnTo>
                  <a:pt x="57840" y="56200"/>
                </a:lnTo>
                <a:lnTo>
                  <a:pt x="57730" y="56130"/>
                </a:lnTo>
                <a:lnTo>
                  <a:pt x="57670" y="56210"/>
                </a:lnTo>
                <a:lnTo>
                  <a:pt x="57600" y="56140"/>
                </a:lnTo>
                <a:lnTo>
                  <a:pt x="57520" y="56230"/>
                </a:lnTo>
                <a:lnTo>
                  <a:pt x="57490" y="56180"/>
                </a:lnTo>
                <a:lnTo>
                  <a:pt x="57240" y="56060"/>
                </a:lnTo>
                <a:lnTo>
                  <a:pt x="57100" y="56150"/>
                </a:lnTo>
                <a:lnTo>
                  <a:pt x="57010" y="56130"/>
                </a:lnTo>
                <a:lnTo>
                  <a:pt x="56840" y="56210"/>
                </a:lnTo>
                <a:lnTo>
                  <a:pt x="56160" y="56000"/>
                </a:lnTo>
                <a:lnTo>
                  <a:pt x="56070" y="55680"/>
                </a:lnTo>
                <a:lnTo>
                  <a:pt x="56040" y="55680"/>
                </a:lnTo>
                <a:lnTo>
                  <a:pt x="56030" y="55540"/>
                </a:lnTo>
                <a:lnTo>
                  <a:pt x="56010" y="55280"/>
                </a:lnTo>
                <a:lnTo>
                  <a:pt x="56200" y="55200"/>
                </a:lnTo>
                <a:lnTo>
                  <a:pt x="56120" y="55140"/>
                </a:lnTo>
                <a:lnTo>
                  <a:pt x="56000" y="55160"/>
                </a:lnTo>
                <a:lnTo>
                  <a:pt x="55930" y="55100"/>
                </a:lnTo>
                <a:lnTo>
                  <a:pt x="55900" y="55130"/>
                </a:lnTo>
                <a:lnTo>
                  <a:pt x="55880" y="55230"/>
                </a:lnTo>
                <a:lnTo>
                  <a:pt x="55720" y="55260"/>
                </a:lnTo>
                <a:lnTo>
                  <a:pt x="55650" y="55290"/>
                </a:lnTo>
                <a:lnTo>
                  <a:pt x="55640" y="55340"/>
                </a:lnTo>
                <a:lnTo>
                  <a:pt x="55420" y="55370"/>
                </a:lnTo>
                <a:lnTo>
                  <a:pt x="55370" y="55320"/>
                </a:lnTo>
                <a:lnTo>
                  <a:pt x="55100" y="55340"/>
                </a:lnTo>
                <a:lnTo>
                  <a:pt x="54970" y="55690"/>
                </a:lnTo>
                <a:lnTo>
                  <a:pt x="54980" y="55800"/>
                </a:lnTo>
                <a:lnTo>
                  <a:pt x="54550" y="55810"/>
                </a:lnTo>
                <a:lnTo>
                  <a:pt x="54580" y="55700"/>
                </a:lnTo>
                <a:lnTo>
                  <a:pt x="54260" y="55440"/>
                </a:lnTo>
                <a:lnTo>
                  <a:pt x="54210" y="55440"/>
                </a:lnTo>
                <a:lnTo>
                  <a:pt x="54200" y="55530"/>
                </a:lnTo>
                <a:lnTo>
                  <a:pt x="54160" y="55560"/>
                </a:lnTo>
                <a:lnTo>
                  <a:pt x="54140" y="55520"/>
                </a:lnTo>
                <a:lnTo>
                  <a:pt x="54180" y="55420"/>
                </a:lnTo>
                <a:lnTo>
                  <a:pt x="54130" y="55400"/>
                </a:lnTo>
                <a:lnTo>
                  <a:pt x="54100" y="55350"/>
                </a:lnTo>
                <a:lnTo>
                  <a:pt x="54270" y="55080"/>
                </a:lnTo>
                <a:lnTo>
                  <a:pt x="54160" y="54980"/>
                </a:lnTo>
                <a:lnTo>
                  <a:pt x="54320" y="54690"/>
                </a:lnTo>
                <a:lnTo>
                  <a:pt x="54310" y="54680"/>
                </a:lnTo>
                <a:lnTo>
                  <a:pt x="54300" y="54690"/>
                </a:lnTo>
                <a:lnTo>
                  <a:pt x="54290" y="54710"/>
                </a:lnTo>
                <a:lnTo>
                  <a:pt x="54280" y="54710"/>
                </a:lnTo>
                <a:lnTo>
                  <a:pt x="54260" y="54710"/>
                </a:lnTo>
                <a:lnTo>
                  <a:pt x="54250" y="54700"/>
                </a:lnTo>
                <a:lnTo>
                  <a:pt x="54250" y="54680"/>
                </a:lnTo>
                <a:lnTo>
                  <a:pt x="54240" y="54660"/>
                </a:lnTo>
                <a:lnTo>
                  <a:pt x="54220" y="54660"/>
                </a:lnTo>
                <a:lnTo>
                  <a:pt x="54190" y="54660"/>
                </a:lnTo>
                <a:lnTo>
                  <a:pt x="54180" y="54680"/>
                </a:lnTo>
                <a:lnTo>
                  <a:pt x="54170" y="54710"/>
                </a:lnTo>
                <a:lnTo>
                  <a:pt x="54170" y="54750"/>
                </a:lnTo>
                <a:lnTo>
                  <a:pt x="54160" y="54760"/>
                </a:lnTo>
                <a:lnTo>
                  <a:pt x="54140" y="54760"/>
                </a:lnTo>
                <a:lnTo>
                  <a:pt x="54140" y="54750"/>
                </a:lnTo>
                <a:lnTo>
                  <a:pt x="54130" y="54740"/>
                </a:lnTo>
                <a:lnTo>
                  <a:pt x="54130" y="54700"/>
                </a:lnTo>
                <a:lnTo>
                  <a:pt x="54120" y="54690"/>
                </a:lnTo>
                <a:lnTo>
                  <a:pt x="54110" y="54680"/>
                </a:lnTo>
                <a:lnTo>
                  <a:pt x="54090" y="54680"/>
                </a:lnTo>
                <a:lnTo>
                  <a:pt x="54070" y="54690"/>
                </a:lnTo>
                <a:lnTo>
                  <a:pt x="54060" y="54690"/>
                </a:lnTo>
                <a:lnTo>
                  <a:pt x="54060" y="54680"/>
                </a:lnTo>
                <a:lnTo>
                  <a:pt x="54060" y="54670"/>
                </a:lnTo>
                <a:lnTo>
                  <a:pt x="54060" y="54660"/>
                </a:lnTo>
                <a:lnTo>
                  <a:pt x="54060" y="54650"/>
                </a:lnTo>
                <a:lnTo>
                  <a:pt x="54060" y="54640"/>
                </a:lnTo>
                <a:lnTo>
                  <a:pt x="54050" y="54640"/>
                </a:lnTo>
                <a:lnTo>
                  <a:pt x="54030" y="54660"/>
                </a:lnTo>
                <a:lnTo>
                  <a:pt x="54010" y="54660"/>
                </a:lnTo>
                <a:lnTo>
                  <a:pt x="53980" y="54660"/>
                </a:lnTo>
                <a:lnTo>
                  <a:pt x="53940" y="54630"/>
                </a:lnTo>
                <a:lnTo>
                  <a:pt x="53920" y="54620"/>
                </a:lnTo>
                <a:lnTo>
                  <a:pt x="53910" y="54580"/>
                </a:lnTo>
                <a:lnTo>
                  <a:pt x="53890" y="54560"/>
                </a:lnTo>
                <a:lnTo>
                  <a:pt x="53880" y="54550"/>
                </a:lnTo>
                <a:lnTo>
                  <a:pt x="53860" y="54540"/>
                </a:lnTo>
                <a:lnTo>
                  <a:pt x="53860" y="54550"/>
                </a:lnTo>
                <a:lnTo>
                  <a:pt x="53850" y="54550"/>
                </a:lnTo>
                <a:lnTo>
                  <a:pt x="53840" y="54560"/>
                </a:lnTo>
                <a:lnTo>
                  <a:pt x="53830" y="54570"/>
                </a:lnTo>
                <a:lnTo>
                  <a:pt x="53810" y="54580"/>
                </a:lnTo>
                <a:lnTo>
                  <a:pt x="53800" y="54570"/>
                </a:lnTo>
                <a:lnTo>
                  <a:pt x="53790" y="54580"/>
                </a:lnTo>
                <a:lnTo>
                  <a:pt x="53770" y="54590"/>
                </a:lnTo>
                <a:lnTo>
                  <a:pt x="53750" y="54590"/>
                </a:lnTo>
                <a:lnTo>
                  <a:pt x="53740" y="54580"/>
                </a:lnTo>
                <a:lnTo>
                  <a:pt x="53730" y="54570"/>
                </a:lnTo>
                <a:lnTo>
                  <a:pt x="53720" y="54560"/>
                </a:lnTo>
                <a:lnTo>
                  <a:pt x="53710" y="54560"/>
                </a:lnTo>
                <a:lnTo>
                  <a:pt x="53700" y="54560"/>
                </a:lnTo>
                <a:lnTo>
                  <a:pt x="53690" y="54560"/>
                </a:lnTo>
                <a:lnTo>
                  <a:pt x="53680" y="54540"/>
                </a:lnTo>
                <a:lnTo>
                  <a:pt x="53670" y="54540"/>
                </a:lnTo>
                <a:lnTo>
                  <a:pt x="53660" y="54540"/>
                </a:lnTo>
                <a:lnTo>
                  <a:pt x="53650" y="54540"/>
                </a:lnTo>
                <a:lnTo>
                  <a:pt x="53650" y="54530"/>
                </a:lnTo>
                <a:lnTo>
                  <a:pt x="53670" y="54510"/>
                </a:lnTo>
                <a:lnTo>
                  <a:pt x="53690" y="54510"/>
                </a:lnTo>
                <a:lnTo>
                  <a:pt x="53700" y="54510"/>
                </a:lnTo>
                <a:lnTo>
                  <a:pt x="53700" y="54500"/>
                </a:lnTo>
                <a:lnTo>
                  <a:pt x="53690" y="54490"/>
                </a:lnTo>
                <a:lnTo>
                  <a:pt x="53680" y="54490"/>
                </a:lnTo>
                <a:lnTo>
                  <a:pt x="53650" y="54480"/>
                </a:lnTo>
                <a:lnTo>
                  <a:pt x="53640" y="54480"/>
                </a:lnTo>
                <a:lnTo>
                  <a:pt x="53630" y="54470"/>
                </a:lnTo>
                <a:lnTo>
                  <a:pt x="53630" y="54460"/>
                </a:lnTo>
                <a:lnTo>
                  <a:pt x="53630" y="54450"/>
                </a:lnTo>
                <a:lnTo>
                  <a:pt x="53640" y="54420"/>
                </a:lnTo>
                <a:lnTo>
                  <a:pt x="53640" y="54410"/>
                </a:lnTo>
                <a:lnTo>
                  <a:pt x="53650" y="54410"/>
                </a:lnTo>
                <a:lnTo>
                  <a:pt x="53670" y="54400"/>
                </a:lnTo>
                <a:lnTo>
                  <a:pt x="53660" y="54390"/>
                </a:lnTo>
                <a:lnTo>
                  <a:pt x="53630" y="54400"/>
                </a:lnTo>
                <a:lnTo>
                  <a:pt x="53620" y="54410"/>
                </a:lnTo>
                <a:lnTo>
                  <a:pt x="53610" y="54410"/>
                </a:lnTo>
                <a:lnTo>
                  <a:pt x="53600" y="54410"/>
                </a:lnTo>
                <a:lnTo>
                  <a:pt x="53600" y="54420"/>
                </a:lnTo>
                <a:lnTo>
                  <a:pt x="53600" y="54430"/>
                </a:lnTo>
                <a:lnTo>
                  <a:pt x="53600" y="54450"/>
                </a:lnTo>
                <a:lnTo>
                  <a:pt x="53590" y="54470"/>
                </a:lnTo>
                <a:lnTo>
                  <a:pt x="53590" y="54480"/>
                </a:lnTo>
                <a:lnTo>
                  <a:pt x="53590" y="54490"/>
                </a:lnTo>
                <a:lnTo>
                  <a:pt x="53580" y="54490"/>
                </a:lnTo>
                <a:lnTo>
                  <a:pt x="53570" y="54490"/>
                </a:lnTo>
                <a:lnTo>
                  <a:pt x="53570" y="54480"/>
                </a:lnTo>
                <a:lnTo>
                  <a:pt x="53560" y="54480"/>
                </a:lnTo>
                <a:lnTo>
                  <a:pt x="53550" y="54450"/>
                </a:lnTo>
                <a:lnTo>
                  <a:pt x="53540" y="54440"/>
                </a:lnTo>
                <a:lnTo>
                  <a:pt x="53520" y="54440"/>
                </a:lnTo>
                <a:lnTo>
                  <a:pt x="53520" y="54430"/>
                </a:lnTo>
                <a:lnTo>
                  <a:pt x="53510" y="54420"/>
                </a:lnTo>
                <a:lnTo>
                  <a:pt x="53500" y="54410"/>
                </a:lnTo>
                <a:lnTo>
                  <a:pt x="53500" y="54400"/>
                </a:lnTo>
                <a:lnTo>
                  <a:pt x="53490" y="54390"/>
                </a:lnTo>
                <a:lnTo>
                  <a:pt x="53470" y="54390"/>
                </a:lnTo>
                <a:lnTo>
                  <a:pt x="53460" y="54400"/>
                </a:lnTo>
                <a:lnTo>
                  <a:pt x="53450" y="54400"/>
                </a:lnTo>
                <a:lnTo>
                  <a:pt x="53440" y="54400"/>
                </a:lnTo>
                <a:lnTo>
                  <a:pt x="53440" y="54390"/>
                </a:lnTo>
                <a:lnTo>
                  <a:pt x="53440" y="54380"/>
                </a:lnTo>
                <a:lnTo>
                  <a:pt x="53450" y="54380"/>
                </a:lnTo>
                <a:lnTo>
                  <a:pt x="53460" y="54380"/>
                </a:lnTo>
                <a:lnTo>
                  <a:pt x="53470" y="54370"/>
                </a:lnTo>
                <a:lnTo>
                  <a:pt x="53470" y="54360"/>
                </a:lnTo>
                <a:lnTo>
                  <a:pt x="53480" y="54360"/>
                </a:lnTo>
                <a:lnTo>
                  <a:pt x="53480" y="54350"/>
                </a:lnTo>
                <a:lnTo>
                  <a:pt x="53470" y="54350"/>
                </a:lnTo>
                <a:lnTo>
                  <a:pt x="53450" y="54310"/>
                </a:lnTo>
                <a:lnTo>
                  <a:pt x="53450" y="54300"/>
                </a:lnTo>
                <a:lnTo>
                  <a:pt x="53450" y="54290"/>
                </a:lnTo>
                <a:lnTo>
                  <a:pt x="53460" y="54280"/>
                </a:lnTo>
                <a:lnTo>
                  <a:pt x="53470" y="54280"/>
                </a:lnTo>
                <a:lnTo>
                  <a:pt x="53480" y="54280"/>
                </a:lnTo>
                <a:lnTo>
                  <a:pt x="53490" y="54280"/>
                </a:lnTo>
                <a:lnTo>
                  <a:pt x="53500" y="54280"/>
                </a:lnTo>
                <a:lnTo>
                  <a:pt x="53500" y="54270"/>
                </a:lnTo>
                <a:lnTo>
                  <a:pt x="53500" y="54260"/>
                </a:lnTo>
                <a:lnTo>
                  <a:pt x="53500" y="54250"/>
                </a:lnTo>
                <a:lnTo>
                  <a:pt x="53490" y="54250"/>
                </a:lnTo>
                <a:lnTo>
                  <a:pt x="53480" y="54250"/>
                </a:lnTo>
                <a:lnTo>
                  <a:pt x="53470" y="54240"/>
                </a:lnTo>
                <a:lnTo>
                  <a:pt x="53470" y="54230"/>
                </a:lnTo>
                <a:lnTo>
                  <a:pt x="53480" y="54220"/>
                </a:lnTo>
                <a:lnTo>
                  <a:pt x="53490" y="54210"/>
                </a:lnTo>
                <a:lnTo>
                  <a:pt x="53510" y="54210"/>
                </a:lnTo>
                <a:lnTo>
                  <a:pt x="53520" y="54210"/>
                </a:lnTo>
                <a:lnTo>
                  <a:pt x="53520" y="54200"/>
                </a:lnTo>
                <a:lnTo>
                  <a:pt x="53520" y="54190"/>
                </a:lnTo>
                <a:lnTo>
                  <a:pt x="53510" y="54190"/>
                </a:lnTo>
                <a:lnTo>
                  <a:pt x="53500" y="54190"/>
                </a:lnTo>
                <a:lnTo>
                  <a:pt x="53490" y="54190"/>
                </a:lnTo>
                <a:lnTo>
                  <a:pt x="53460" y="54190"/>
                </a:lnTo>
                <a:lnTo>
                  <a:pt x="53440" y="54190"/>
                </a:lnTo>
                <a:lnTo>
                  <a:pt x="53430" y="54190"/>
                </a:lnTo>
                <a:lnTo>
                  <a:pt x="53420" y="54180"/>
                </a:lnTo>
                <a:lnTo>
                  <a:pt x="53420" y="54160"/>
                </a:lnTo>
                <a:lnTo>
                  <a:pt x="53410" y="54140"/>
                </a:lnTo>
                <a:lnTo>
                  <a:pt x="53400" y="54130"/>
                </a:lnTo>
                <a:lnTo>
                  <a:pt x="53390" y="54130"/>
                </a:lnTo>
                <a:lnTo>
                  <a:pt x="53380" y="54130"/>
                </a:lnTo>
                <a:lnTo>
                  <a:pt x="53370" y="54130"/>
                </a:lnTo>
                <a:lnTo>
                  <a:pt x="53380" y="54140"/>
                </a:lnTo>
                <a:lnTo>
                  <a:pt x="53380" y="54160"/>
                </a:lnTo>
                <a:lnTo>
                  <a:pt x="53380" y="54170"/>
                </a:lnTo>
                <a:lnTo>
                  <a:pt x="53360" y="54180"/>
                </a:lnTo>
                <a:lnTo>
                  <a:pt x="53360" y="54190"/>
                </a:lnTo>
                <a:lnTo>
                  <a:pt x="53350" y="54200"/>
                </a:lnTo>
                <a:lnTo>
                  <a:pt x="53340" y="54210"/>
                </a:lnTo>
                <a:lnTo>
                  <a:pt x="53330" y="54210"/>
                </a:lnTo>
                <a:lnTo>
                  <a:pt x="53330" y="54200"/>
                </a:lnTo>
                <a:lnTo>
                  <a:pt x="53320" y="54180"/>
                </a:lnTo>
                <a:lnTo>
                  <a:pt x="53330" y="54180"/>
                </a:lnTo>
                <a:lnTo>
                  <a:pt x="53340" y="54160"/>
                </a:lnTo>
                <a:lnTo>
                  <a:pt x="53340" y="54140"/>
                </a:lnTo>
                <a:lnTo>
                  <a:pt x="53350" y="54140"/>
                </a:lnTo>
                <a:lnTo>
                  <a:pt x="53340" y="54120"/>
                </a:lnTo>
                <a:lnTo>
                  <a:pt x="53330" y="54100"/>
                </a:lnTo>
                <a:lnTo>
                  <a:pt x="53320" y="54070"/>
                </a:lnTo>
                <a:lnTo>
                  <a:pt x="53310" y="54060"/>
                </a:lnTo>
                <a:lnTo>
                  <a:pt x="53290" y="54040"/>
                </a:lnTo>
                <a:lnTo>
                  <a:pt x="53290" y="54030"/>
                </a:lnTo>
                <a:lnTo>
                  <a:pt x="53280" y="54020"/>
                </a:lnTo>
                <a:lnTo>
                  <a:pt x="53280" y="54010"/>
                </a:lnTo>
                <a:lnTo>
                  <a:pt x="53290" y="54010"/>
                </a:lnTo>
                <a:lnTo>
                  <a:pt x="53290" y="54000"/>
                </a:lnTo>
                <a:lnTo>
                  <a:pt x="53300" y="54000"/>
                </a:lnTo>
                <a:lnTo>
                  <a:pt x="53300" y="53990"/>
                </a:lnTo>
                <a:lnTo>
                  <a:pt x="53300" y="53980"/>
                </a:lnTo>
                <a:lnTo>
                  <a:pt x="53280" y="53960"/>
                </a:lnTo>
                <a:lnTo>
                  <a:pt x="53280" y="53950"/>
                </a:lnTo>
                <a:lnTo>
                  <a:pt x="53290" y="53950"/>
                </a:lnTo>
                <a:lnTo>
                  <a:pt x="53290" y="53930"/>
                </a:lnTo>
                <a:lnTo>
                  <a:pt x="53290" y="53920"/>
                </a:lnTo>
                <a:lnTo>
                  <a:pt x="53280" y="53900"/>
                </a:lnTo>
                <a:lnTo>
                  <a:pt x="53280" y="53890"/>
                </a:lnTo>
                <a:lnTo>
                  <a:pt x="53280" y="53880"/>
                </a:lnTo>
                <a:lnTo>
                  <a:pt x="53280" y="53870"/>
                </a:lnTo>
                <a:lnTo>
                  <a:pt x="53270" y="53870"/>
                </a:lnTo>
                <a:lnTo>
                  <a:pt x="53250" y="53890"/>
                </a:lnTo>
                <a:lnTo>
                  <a:pt x="53240" y="53900"/>
                </a:lnTo>
                <a:lnTo>
                  <a:pt x="53230" y="53900"/>
                </a:lnTo>
                <a:lnTo>
                  <a:pt x="53220" y="53900"/>
                </a:lnTo>
                <a:lnTo>
                  <a:pt x="53210" y="53890"/>
                </a:lnTo>
                <a:lnTo>
                  <a:pt x="53210" y="53880"/>
                </a:lnTo>
                <a:lnTo>
                  <a:pt x="53210" y="53860"/>
                </a:lnTo>
                <a:lnTo>
                  <a:pt x="53210" y="53840"/>
                </a:lnTo>
                <a:lnTo>
                  <a:pt x="53210" y="53830"/>
                </a:lnTo>
                <a:lnTo>
                  <a:pt x="53200" y="53830"/>
                </a:lnTo>
                <a:lnTo>
                  <a:pt x="53190" y="53830"/>
                </a:lnTo>
                <a:lnTo>
                  <a:pt x="53180" y="53840"/>
                </a:lnTo>
                <a:lnTo>
                  <a:pt x="53160" y="53860"/>
                </a:lnTo>
                <a:lnTo>
                  <a:pt x="53150" y="53870"/>
                </a:lnTo>
                <a:lnTo>
                  <a:pt x="53140" y="53870"/>
                </a:lnTo>
                <a:lnTo>
                  <a:pt x="53130" y="53870"/>
                </a:lnTo>
                <a:lnTo>
                  <a:pt x="53110" y="53860"/>
                </a:lnTo>
                <a:lnTo>
                  <a:pt x="53090" y="53860"/>
                </a:lnTo>
                <a:lnTo>
                  <a:pt x="53060" y="53860"/>
                </a:lnTo>
                <a:lnTo>
                  <a:pt x="53050" y="53860"/>
                </a:lnTo>
                <a:lnTo>
                  <a:pt x="53040" y="53840"/>
                </a:lnTo>
                <a:lnTo>
                  <a:pt x="53030" y="53830"/>
                </a:lnTo>
                <a:lnTo>
                  <a:pt x="53020" y="53800"/>
                </a:lnTo>
                <a:lnTo>
                  <a:pt x="53010" y="53790"/>
                </a:lnTo>
                <a:lnTo>
                  <a:pt x="53000" y="53780"/>
                </a:lnTo>
                <a:lnTo>
                  <a:pt x="52990" y="53780"/>
                </a:lnTo>
                <a:lnTo>
                  <a:pt x="52970" y="53790"/>
                </a:lnTo>
                <a:lnTo>
                  <a:pt x="52950" y="53800"/>
                </a:lnTo>
                <a:lnTo>
                  <a:pt x="52940" y="53810"/>
                </a:lnTo>
                <a:lnTo>
                  <a:pt x="52860" y="53690"/>
                </a:lnTo>
                <a:lnTo>
                  <a:pt x="52880" y="53580"/>
                </a:lnTo>
                <a:lnTo>
                  <a:pt x="52880" y="53570"/>
                </a:lnTo>
                <a:lnTo>
                  <a:pt x="52920" y="53460"/>
                </a:lnTo>
                <a:lnTo>
                  <a:pt x="52790" y="53510"/>
                </a:lnTo>
                <a:lnTo>
                  <a:pt x="52690" y="53440"/>
                </a:lnTo>
                <a:lnTo>
                  <a:pt x="52630" y="53440"/>
                </a:lnTo>
                <a:lnTo>
                  <a:pt x="52450" y="53540"/>
                </a:lnTo>
                <a:lnTo>
                  <a:pt x="52330" y="53440"/>
                </a:lnTo>
                <a:lnTo>
                  <a:pt x="52200" y="53440"/>
                </a:lnTo>
                <a:lnTo>
                  <a:pt x="52100" y="53580"/>
                </a:lnTo>
                <a:lnTo>
                  <a:pt x="52060" y="53490"/>
                </a:lnTo>
                <a:lnTo>
                  <a:pt x="52010" y="53350"/>
                </a:lnTo>
                <a:lnTo>
                  <a:pt x="51980" y="53260"/>
                </a:lnTo>
                <a:lnTo>
                  <a:pt x="51920" y="53130"/>
                </a:lnTo>
                <a:lnTo>
                  <a:pt x="51900" y="53000"/>
                </a:lnTo>
                <a:lnTo>
                  <a:pt x="51840" y="52920"/>
                </a:lnTo>
                <a:lnTo>
                  <a:pt x="51800" y="52880"/>
                </a:lnTo>
                <a:lnTo>
                  <a:pt x="51770" y="52850"/>
                </a:lnTo>
                <a:lnTo>
                  <a:pt x="51740" y="52830"/>
                </a:lnTo>
                <a:lnTo>
                  <a:pt x="51700" y="52820"/>
                </a:lnTo>
                <a:lnTo>
                  <a:pt x="51650" y="52820"/>
                </a:lnTo>
                <a:lnTo>
                  <a:pt x="51600" y="52820"/>
                </a:lnTo>
                <a:lnTo>
                  <a:pt x="51550" y="52830"/>
                </a:lnTo>
                <a:lnTo>
                  <a:pt x="51500" y="52840"/>
                </a:lnTo>
                <a:lnTo>
                  <a:pt x="51450" y="52870"/>
                </a:lnTo>
                <a:lnTo>
                  <a:pt x="51360" y="52920"/>
                </a:lnTo>
                <a:lnTo>
                  <a:pt x="51390" y="52960"/>
                </a:lnTo>
                <a:lnTo>
                  <a:pt x="51370" y="52990"/>
                </a:lnTo>
                <a:lnTo>
                  <a:pt x="51330" y="53000"/>
                </a:lnTo>
                <a:lnTo>
                  <a:pt x="51290" y="53100"/>
                </a:lnTo>
                <a:lnTo>
                  <a:pt x="51280" y="53120"/>
                </a:lnTo>
                <a:lnTo>
                  <a:pt x="51290" y="53170"/>
                </a:lnTo>
                <a:lnTo>
                  <a:pt x="51320" y="53180"/>
                </a:lnTo>
                <a:lnTo>
                  <a:pt x="51310" y="53220"/>
                </a:lnTo>
                <a:lnTo>
                  <a:pt x="51310" y="53230"/>
                </a:lnTo>
                <a:lnTo>
                  <a:pt x="51370" y="53260"/>
                </a:lnTo>
                <a:lnTo>
                  <a:pt x="51300" y="53330"/>
                </a:lnTo>
                <a:lnTo>
                  <a:pt x="51340" y="53380"/>
                </a:lnTo>
                <a:lnTo>
                  <a:pt x="51320" y="53420"/>
                </a:lnTo>
                <a:lnTo>
                  <a:pt x="51270" y="53440"/>
                </a:lnTo>
                <a:lnTo>
                  <a:pt x="51250" y="53450"/>
                </a:lnTo>
                <a:lnTo>
                  <a:pt x="51310" y="53580"/>
                </a:lnTo>
                <a:lnTo>
                  <a:pt x="51330" y="53620"/>
                </a:lnTo>
                <a:lnTo>
                  <a:pt x="51410" y="53690"/>
                </a:lnTo>
                <a:lnTo>
                  <a:pt x="51460" y="53790"/>
                </a:lnTo>
                <a:lnTo>
                  <a:pt x="51490" y="53840"/>
                </a:lnTo>
                <a:lnTo>
                  <a:pt x="51520" y="53890"/>
                </a:lnTo>
                <a:lnTo>
                  <a:pt x="51640" y="53980"/>
                </a:lnTo>
                <a:lnTo>
                  <a:pt x="51700" y="54010"/>
                </a:lnTo>
                <a:lnTo>
                  <a:pt x="51740" y="54020"/>
                </a:lnTo>
                <a:lnTo>
                  <a:pt x="51770" y="54030"/>
                </a:lnTo>
                <a:lnTo>
                  <a:pt x="51830" y="54030"/>
                </a:lnTo>
                <a:lnTo>
                  <a:pt x="51890" y="54010"/>
                </a:lnTo>
                <a:lnTo>
                  <a:pt x="51970" y="53990"/>
                </a:lnTo>
                <a:lnTo>
                  <a:pt x="51980" y="53990"/>
                </a:lnTo>
                <a:lnTo>
                  <a:pt x="51990" y="53990"/>
                </a:lnTo>
                <a:lnTo>
                  <a:pt x="52010" y="54000"/>
                </a:lnTo>
                <a:lnTo>
                  <a:pt x="52020" y="54010"/>
                </a:lnTo>
                <a:lnTo>
                  <a:pt x="52030" y="54020"/>
                </a:lnTo>
                <a:lnTo>
                  <a:pt x="52120" y="54150"/>
                </a:lnTo>
                <a:lnTo>
                  <a:pt x="52140" y="54180"/>
                </a:lnTo>
                <a:lnTo>
                  <a:pt x="52160" y="54210"/>
                </a:lnTo>
                <a:lnTo>
                  <a:pt x="52170" y="54260"/>
                </a:lnTo>
                <a:lnTo>
                  <a:pt x="52160" y="54300"/>
                </a:lnTo>
                <a:lnTo>
                  <a:pt x="52150" y="54340"/>
                </a:lnTo>
                <a:lnTo>
                  <a:pt x="52130" y="54390"/>
                </a:lnTo>
                <a:lnTo>
                  <a:pt x="52090" y="54450"/>
                </a:lnTo>
                <a:lnTo>
                  <a:pt x="52070" y="54460"/>
                </a:lnTo>
                <a:lnTo>
                  <a:pt x="52050" y="54450"/>
                </a:lnTo>
                <a:lnTo>
                  <a:pt x="51990" y="54430"/>
                </a:lnTo>
                <a:lnTo>
                  <a:pt x="51900" y="54380"/>
                </a:lnTo>
                <a:lnTo>
                  <a:pt x="51870" y="54380"/>
                </a:lnTo>
                <a:lnTo>
                  <a:pt x="51830" y="54370"/>
                </a:lnTo>
                <a:lnTo>
                  <a:pt x="51790" y="54370"/>
                </a:lnTo>
                <a:lnTo>
                  <a:pt x="51760" y="54380"/>
                </a:lnTo>
                <a:lnTo>
                  <a:pt x="51720" y="54400"/>
                </a:lnTo>
                <a:lnTo>
                  <a:pt x="51700" y="54420"/>
                </a:lnTo>
                <a:lnTo>
                  <a:pt x="51690" y="54430"/>
                </a:lnTo>
                <a:lnTo>
                  <a:pt x="51680" y="54450"/>
                </a:lnTo>
                <a:lnTo>
                  <a:pt x="51680" y="54470"/>
                </a:lnTo>
                <a:lnTo>
                  <a:pt x="51680" y="54510"/>
                </a:lnTo>
                <a:lnTo>
                  <a:pt x="51680" y="54540"/>
                </a:lnTo>
                <a:lnTo>
                  <a:pt x="51670" y="54630"/>
                </a:lnTo>
                <a:lnTo>
                  <a:pt x="51660" y="54650"/>
                </a:lnTo>
                <a:lnTo>
                  <a:pt x="51660" y="54680"/>
                </a:lnTo>
                <a:lnTo>
                  <a:pt x="51620" y="54740"/>
                </a:lnTo>
                <a:lnTo>
                  <a:pt x="51570" y="54820"/>
                </a:lnTo>
                <a:lnTo>
                  <a:pt x="51530" y="54860"/>
                </a:lnTo>
                <a:lnTo>
                  <a:pt x="51490" y="54880"/>
                </a:lnTo>
                <a:lnTo>
                  <a:pt x="51440" y="54910"/>
                </a:lnTo>
                <a:lnTo>
                  <a:pt x="51420" y="54930"/>
                </a:lnTo>
                <a:lnTo>
                  <a:pt x="51360" y="54980"/>
                </a:lnTo>
                <a:lnTo>
                  <a:pt x="51310" y="55030"/>
                </a:lnTo>
                <a:lnTo>
                  <a:pt x="51280" y="55070"/>
                </a:lnTo>
                <a:lnTo>
                  <a:pt x="51230" y="55140"/>
                </a:lnTo>
                <a:lnTo>
                  <a:pt x="51200" y="55160"/>
                </a:lnTo>
                <a:lnTo>
                  <a:pt x="51160" y="55170"/>
                </a:lnTo>
                <a:lnTo>
                  <a:pt x="51110" y="55190"/>
                </a:lnTo>
                <a:lnTo>
                  <a:pt x="51040" y="55200"/>
                </a:lnTo>
                <a:lnTo>
                  <a:pt x="50970" y="55220"/>
                </a:lnTo>
                <a:lnTo>
                  <a:pt x="50860" y="55230"/>
                </a:lnTo>
                <a:lnTo>
                  <a:pt x="50850" y="55240"/>
                </a:lnTo>
                <a:lnTo>
                  <a:pt x="50790" y="55290"/>
                </a:lnTo>
                <a:lnTo>
                  <a:pt x="50720" y="55330"/>
                </a:lnTo>
                <a:lnTo>
                  <a:pt x="50610" y="55370"/>
                </a:lnTo>
                <a:lnTo>
                  <a:pt x="50520" y="55470"/>
                </a:lnTo>
                <a:lnTo>
                  <a:pt x="50490" y="55490"/>
                </a:lnTo>
                <a:lnTo>
                  <a:pt x="50440" y="55540"/>
                </a:lnTo>
                <a:lnTo>
                  <a:pt x="50340" y="55580"/>
                </a:lnTo>
                <a:lnTo>
                  <a:pt x="50260" y="55620"/>
                </a:lnTo>
                <a:lnTo>
                  <a:pt x="50220" y="55650"/>
                </a:lnTo>
                <a:lnTo>
                  <a:pt x="50200" y="55700"/>
                </a:lnTo>
                <a:lnTo>
                  <a:pt x="50140" y="55800"/>
                </a:lnTo>
                <a:lnTo>
                  <a:pt x="50120" y="55870"/>
                </a:lnTo>
                <a:lnTo>
                  <a:pt x="50140" y="55920"/>
                </a:lnTo>
                <a:lnTo>
                  <a:pt x="50240" y="55980"/>
                </a:lnTo>
                <a:lnTo>
                  <a:pt x="50350" y="56060"/>
                </a:lnTo>
                <a:lnTo>
                  <a:pt x="50470" y="56150"/>
                </a:lnTo>
                <a:lnTo>
                  <a:pt x="50570" y="56210"/>
                </a:lnTo>
                <a:lnTo>
                  <a:pt x="50670" y="56280"/>
                </a:lnTo>
                <a:lnTo>
                  <a:pt x="50780" y="56360"/>
                </a:lnTo>
                <a:lnTo>
                  <a:pt x="50860" y="56500"/>
                </a:lnTo>
                <a:lnTo>
                  <a:pt x="50990" y="56630"/>
                </a:lnTo>
                <a:lnTo>
                  <a:pt x="51020" y="56670"/>
                </a:lnTo>
                <a:lnTo>
                  <a:pt x="51110" y="56760"/>
                </a:lnTo>
                <a:lnTo>
                  <a:pt x="51130" y="56780"/>
                </a:lnTo>
                <a:lnTo>
                  <a:pt x="51270" y="56880"/>
                </a:lnTo>
                <a:lnTo>
                  <a:pt x="51410" y="56920"/>
                </a:lnTo>
                <a:lnTo>
                  <a:pt x="51470" y="5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