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Plunge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lung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16140" y="13900"/>
                </a:moveTo>
                <a:lnTo>
                  <a:pt x="16200" y="13700"/>
                </a:lnTo>
                <a:lnTo>
                  <a:pt x="16490" y="13810"/>
                </a:lnTo>
                <a:lnTo>
                  <a:pt x="16860" y="12850"/>
                </a:lnTo>
                <a:lnTo>
                  <a:pt x="17060" y="12930"/>
                </a:lnTo>
                <a:lnTo>
                  <a:pt x="17090" y="12860"/>
                </a:lnTo>
                <a:lnTo>
                  <a:pt x="17250" y="12920"/>
                </a:lnTo>
                <a:lnTo>
                  <a:pt x="17290" y="12820"/>
                </a:lnTo>
                <a:lnTo>
                  <a:pt x="18100" y="13120"/>
                </a:lnTo>
                <a:lnTo>
                  <a:pt x="18160" y="13030"/>
                </a:lnTo>
                <a:lnTo>
                  <a:pt x="18140" y="12580"/>
                </a:lnTo>
                <a:lnTo>
                  <a:pt x="18170" y="12520"/>
                </a:lnTo>
                <a:lnTo>
                  <a:pt x="18160" y="12440"/>
                </a:lnTo>
                <a:lnTo>
                  <a:pt x="18110" y="12390"/>
                </a:lnTo>
                <a:lnTo>
                  <a:pt x="18080" y="12300"/>
                </a:lnTo>
                <a:lnTo>
                  <a:pt x="18130" y="12180"/>
                </a:lnTo>
                <a:lnTo>
                  <a:pt x="18440" y="12190"/>
                </a:lnTo>
                <a:lnTo>
                  <a:pt x="18400" y="12390"/>
                </a:lnTo>
                <a:lnTo>
                  <a:pt x="19000" y="12490"/>
                </a:lnTo>
                <a:lnTo>
                  <a:pt x="19240" y="12510"/>
                </a:lnTo>
                <a:lnTo>
                  <a:pt x="19230" y="12640"/>
                </a:lnTo>
                <a:lnTo>
                  <a:pt x="19290" y="12650"/>
                </a:lnTo>
                <a:lnTo>
                  <a:pt x="19310" y="12780"/>
                </a:lnTo>
                <a:lnTo>
                  <a:pt x="19360" y="12750"/>
                </a:lnTo>
                <a:lnTo>
                  <a:pt x="19360" y="12740"/>
                </a:lnTo>
                <a:lnTo>
                  <a:pt x="19420" y="12710"/>
                </a:lnTo>
                <a:lnTo>
                  <a:pt x="19500" y="12700"/>
                </a:lnTo>
                <a:lnTo>
                  <a:pt x="19570" y="12620"/>
                </a:lnTo>
                <a:lnTo>
                  <a:pt x="19650" y="12570"/>
                </a:lnTo>
                <a:lnTo>
                  <a:pt x="19640" y="12540"/>
                </a:lnTo>
                <a:lnTo>
                  <a:pt x="19540" y="12530"/>
                </a:lnTo>
                <a:lnTo>
                  <a:pt x="19530" y="12470"/>
                </a:lnTo>
                <a:lnTo>
                  <a:pt x="19600" y="12410"/>
                </a:lnTo>
                <a:lnTo>
                  <a:pt x="19650" y="12290"/>
                </a:lnTo>
                <a:lnTo>
                  <a:pt x="19650" y="12160"/>
                </a:lnTo>
                <a:lnTo>
                  <a:pt x="19790" y="12140"/>
                </a:lnTo>
                <a:lnTo>
                  <a:pt x="19810" y="11960"/>
                </a:lnTo>
                <a:lnTo>
                  <a:pt x="19840" y="11810"/>
                </a:lnTo>
                <a:lnTo>
                  <a:pt x="19890" y="11420"/>
                </a:lnTo>
                <a:lnTo>
                  <a:pt x="20540" y="11510"/>
                </a:lnTo>
                <a:lnTo>
                  <a:pt x="20570" y="11600"/>
                </a:lnTo>
                <a:lnTo>
                  <a:pt x="20610" y="11780"/>
                </a:lnTo>
                <a:lnTo>
                  <a:pt x="20660" y="11720"/>
                </a:lnTo>
                <a:lnTo>
                  <a:pt x="20820" y="11680"/>
                </a:lnTo>
                <a:lnTo>
                  <a:pt x="20840" y="11710"/>
                </a:lnTo>
                <a:lnTo>
                  <a:pt x="20870" y="11750"/>
                </a:lnTo>
                <a:lnTo>
                  <a:pt x="21000" y="11750"/>
                </a:lnTo>
                <a:lnTo>
                  <a:pt x="21020" y="11730"/>
                </a:lnTo>
                <a:lnTo>
                  <a:pt x="21080" y="11660"/>
                </a:lnTo>
                <a:lnTo>
                  <a:pt x="21050" y="11590"/>
                </a:lnTo>
                <a:lnTo>
                  <a:pt x="21050" y="11550"/>
                </a:lnTo>
                <a:lnTo>
                  <a:pt x="21100" y="11540"/>
                </a:lnTo>
                <a:lnTo>
                  <a:pt x="21230" y="11610"/>
                </a:lnTo>
                <a:lnTo>
                  <a:pt x="21250" y="11650"/>
                </a:lnTo>
                <a:lnTo>
                  <a:pt x="21250" y="11680"/>
                </a:lnTo>
                <a:lnTo>
                  <a:pt x="21260" y="11740"/>
                </a:lnTo>
                <a:lnTo>
                  <a:pt x="21260" y="11810"/>
                </a:lnTo>
                <a:lnTo>
                  <a:pt x="21360" y="11880"/>
                </a:lnTo>
                <a:lnTo>
                  <a:pt x="21310" y="12020"/>
                </a:lnTo>
                <a:lnTo>
                  <a:pt x="21260" y="12200"/>
                </a:lnTo>
                <a:lnTo>
                  <a:pt x="21320" y="12260"/>
                </a:lnTo>
                <a:lnTo>
                  <a:pt x="21350" y="12320"/>
                </a:lnTo>
                <a:lnTo>
                  <a:pt x="21420" y="12390"/>
                </a:lnTo>
                <a:lnTo>
                  <a:pt x="21560" y="12460"/>
                </a:lnTo>
                <a:lnTo>
                  <a:pt x="21630" y="12480"/>
                </a:lnTo>
                <a:lnTo>
                  <a:pt x="21840" y="12490"/>
                </a:lnTo>
                <a:lnTo>
                  <a:pt x="21880" y="12550"/>
                </a:lnTo>
                <a:lnTo>
                  <a:pt x="21930" y="12580"/>
                </a:lnTo>
                <a:lnTo>
                  <a:pt x="22000" y="12530"/>
                </a:lnTo>
                <a:lnTo>
                  <a:pt x="22030" y="12520"/>
                </a:lnTo>
                <a:lnTo>
                  <a:pt x="22080" y="12510"/>
                </a:lnTo>
                <a:lnTo>
                  <a:pt x="22280" y="12690"/>
                </a:lnTo>
                <a:lnTo>
                  <a:pt x="22090" y="12900"/>
                </a:lnTo>
                <a:lnTo>
                  <a:pt x="22030" y="12980"/>
                </a:lnTo>
                <a:lnTo>
                  <a:pt x="21990" y="13030"/>
                </a:lnTo>
                <a:lnTo>
                  <a:pt x="21930" y="13100"/>
                </a:lnTo>
                <a:lnTo>
                  <a:pt x="21920" y="13130"/>
                </a:lnTo>
                <a:lnTo>
                  <a:pt x="21870" y="13290"/>
                </a:lnTo>
                <a:lnTo>
                  <a:pt x="21940" y="13310"/>
                </a:lnTo>
                <a:lnTo>
                  <a:pt x="21960" y="13330"/>
                </a:lnTo>
                <a:lnTo>
                  <a:pt x="21980" y="13360"/>
                </a:lnTo>
                <a:lnTo>
                  <a:pt x="21980" y="13370"/>
                </a:lnTo>
                <a:lnTo>
                  <a:pt x="21970" y="13390"/>
                </a:lnTo>
                <a:lnTo>
                  <a:pt x="21950" y="13410"/>
                </a:lnTo>
                <a:lnTo>
                  <a:pt x="21970" y="13740"/>
                </a:lnTo>
                <a:lnTo>
                  <a:pt x="21930" y="13940"/>
                </a:lnTo>
                <a:lnTo>
                  <a:pt x="22080" y="14050"/>
                </a:lnTo>
                <a:lnTo>
                  <a:pt x="22100" y="14290"/>
                </a:lnTo>
                <a:lnTo>
                  <a:pt x="21960" y="14390"/>
                </a:lnTo>
                <a:lnTo>
                  <a:pt x="21990" y="14750"/>
                </a:lnTo>
                <a:lnTo>
                  <a:pt x="22300" y="14840"/>
                </a:lnTo>
                <a:lnTo>
                  <a:pt x="22500" y="14840"/>
                </a:lnTo>
                <a:lnTo>
                  <a:pt x="22490" y="15110"/>
                </a:lnTo>
                <a:lnTo>
                  <a:pt x="22310" y="15300"/>
                </a:lnTo>
                <a:lnTo>
                  <a:pt x="22340" y="15570"/>
                </a:lnTo>
                <a:lnTo>
                  <a:pt x="22300" y="15690"/>
                </a:lnTo>
                <a:lnTo>
                  <a:pt x="22180" y="15680"/>
                </a:lnTo>
                <a:lnTo>
                  <a:pt x="22000" y="15740"/>
                </a:lnTo>
                <a:lnTo>
                  <a:pt x="21990" y="15820"/>
                </a:lnTo>
                <a:lnTo>
                  <a:pt x="22020" y="15900"/>
                </a:lnTo>
                <a:lnTo>
                  <a:pt x="21820" y="15940"/>
                </a:lnTo>
                <a:lnTo>
                  <a:pt x="21870" y="16120"/>
                </a:lnTo>
                <a:lnTo>
                  <a:pt x="21940" y="16320"/>
                </a:lnTo>
                <a:lnTo>
                  <a:pt x="22000" y="16340"/>
                </a:lnTo>
                <a:lnTo>
                  <a:pt x="21770" y="16570"/>
                </a:lnTo>
                <a:lnTo>
                  <a:pt x="21920" y="16720"/>
                </a:lnTo>
                <a:lnTo>
                  <a:pt x="22020" y="16690"/>
                </a:lnTo>
                <a:lnTo>
                  <a:pt x="22100" y="16790"/>
                </a:lnTo>
                <a:lnTo>
                  <a:pt x="22120" y="16880"/>
                </a:lnTo>
                <a:lnTo>
                  <a:pt x="22140" y="16980"/>
                </a:lnTo>
                <a:lnTo>
                  <a:pt x="22060" y="17090"/>
                </a:lnTo>
                <a:lnTo>
                  <a:pt x="22000" y="17230"/>
                </a:lnTo>
                <a:lnTo>
                  <a:pt x="22100" y="17280"/>
                </a:lnTo>
                <a:lnTo>
                  <a:pt x="22120" y="17450"/>
                </a:lnTo>
                <a:lnTo>
                  <a:pt x="22160" y="17470"/>
                </a:lnTo>
                <a:lnTo>
                  <a:pt x="22250" y="17420"/>
                </a:lnTo>
                <a:lnTo>
                  <a:pt x="22280" y="17370"/>
                </a:lnTo>
                <a:lnTo>
                  <a:pt x="22260" y="17280"/>
                </a:lnTo>
                <a:lnTo>
                  <a:pt x="22170" y="17320"/>
                </a:lnTo>
                <a:lnTo>
                  <a:pt x="22170" y="17290"/>
                </a:lnTo>
                <a:lnTo>
                  <a:pt x="22390" y="17120"/>
                </a:lnTo>
                <a:lnTo>
                  <a:pt x="22410" y="17320"/>
                </a:lnTo>
                <a:lnTo>
                  <a:pt x="22530" y="17430"/>
                </a:lnTo>
                <a:lnTo>
                  <a:pt x="22470" y="17500"/>
                </a:lnTo>
                <a:lnTo>
                  <a:pt x="22490" y="17570"/>
                </a:lnTo>
                <a:lnTo>
                  <a:pt x="22620" y="17550"/>
                </a:lnTo>
                <a:lnTo>
                  <a:pt x="22590" y="17480"/>
                </a:lnTo>
                <a:lnTo>
                  <a:pt x="22800" y="17620"/>
                </a:lnTo>
                <a:lnTo>
                  <a:pt x="22810" y="17740"/>
                </a:lnTo>
                <a:lnTo>
                  <a:pt x="22780" y="17760"/>
                </a:lnTo>
                <a:lnTo>
                  <a:pt x="22770" y="17790"/>
                </a:lnTo>
                <a:lnTo>
                  <a:pt x="22740" y="17780"/>
                </a:lnTo>
                <a:lnTo>
                  <a:pt x="22730" y="17820"/>
                </a:lnTo>
                <a:lnTo>
                  <a:pt x="22730" y="17840"/>
                </a:lnTo>
                <a:lnTo>
                  <a:pt x="22720" y="17860"/>
                </a:lnTo>
                <a:lnTo>
                  <a:pt x="22750" y="17870"/>
                </a:lnTo>
                <a:lnTo>
                  <a:pt x="22770" y="17870"/>
                </a:lnTo>
                <a:lnTo>
                  <a:pt x="22790" y="17860"/>
                </a:lnTo>
                <a:lnTo>
                  <a:pt x="22810" y="18010"/>
                </a:lnTo>
                <a:lnTo>
                  <a:pt x="22820" y="18080"/>
                </a:lnTo>
                <a:lnTo>
                  <a:pt x="22750" y="18130"/>
                </a:lnTo>
                <a:lnTo>
                  <a:pt x="22790" y="18200"/>
                </a:lnTo>
                <a:lnTo>
                  <a:pt x="22820" y="18260"/>
                </a:lnTo>
                <a:lnTo>
                  <a:pt x="22840" y="18300"/>
                </a:lnTo>
                <a:lnTo>
                  <a:pt x="22850" y="18330"/>
                </a:lnTo>
                <a:lnTo>
                  <a:pt x="22850" y="18340"/>
                </a:lnTo>
                <a:lnTo>
                  <a:pt x="22840" y="18360"/>
                </a:lnTo>
                <a:lnTo>
                  <a:pt x="22840" y="18420"/>
                </a:lnTo>
                <a:lnTo>
                  <a:pt x="22860" y="18440"/>
                </a:lnTo>
                <a:lnTo>
                  <a:pt x="22860" y="18510"/>
                </a:lnTo>
                <a:lnTo>
                  <a:pt x="22950" y="18700"/>
                </a:lnTo>
                <a:lnTo>
                  <a:pt x="23390" y="18810"/>
                </a:lnTo>
                <a:lnTo>
                  <a:pt x="23350" y="19120"/>
                </a:lnTo>
                <a:lnTo>
                  <a:pt x="23390" y="19280"/>
                </a:lnTo>
                <a:lnTo>
                  <a:pt x="23350" y="19350"/>
                </a:lnTo>
                <a:lnTo>
                  <a:pt x="23340" y="19360"/>
                </a:lnTo>
                <a:lnTo>
                  <a:pt x="23380" y="19430"/>
                </a:lnTo>
                <a:lnTo>
                  <a:pt x="23420" y="19500"/>
                </a:lnTo>
                <a:lnTo>
                  <a:pt x="23460" y="19570"/>
                </a:lnTo>
                <a:lnTo>
                  <a:pt x="23370" y="19590"/>
                </a:lnTo>
                <a:lnTo>
                  <a:pt x="23370" y="19640"/>
                </a:lnTo>
                <a:lnTo>
                  <a:pt x="23360" y="19660"/>
                </a:lnTo>
                <a:lnTo>
                  <a:pt x="23330" y="19660"/>
                </a:lnTo>
                <a:lnTo>
                  <a:pt x="23300" y="19650"/>
                </a:lnTo>
                <a:lnTo>
                  <a:pt x="23280" y="19630"/>
                </a:lnTo>
                <a:lnTo>
                  <a:pt x="23260" y="19620"/>
                </a:lnTo>
                <a:lnTo>
                  <a:pt x="23250" y="19600"/>
                </a:lnTo>
                <a:lnTo>
                  <a:pt x="23230" y="19600"/>
                </a:lnTo>
                <a:lnTo>
                  <a:pt x="23220" y="19610"/>
                </a:lnTo>
                <a:lnTo>
                  <a:pt x="23210" y="19620"/>
                </a:lnTo>
                <a:lnTo>
                  <a:pt x="23160" y="19620"/>
                </a:lnTo>
                <a:lnTo>
                  <a:pt x="23130" y="19610"/>
                </a:lnTo>
                <a:lnTo>
                  <a:pt x="23120" y="19580"/>
                </a:lnTo>
                <a:lnTo>
                  <a:pt x="23090" y="19490"/>
                </a:lnTo>
                <a:lnTo>
                  <a:pt x="23070" y="19460"/>
                </a:lnTo>
                <a:lnTo>
                  <a:pt x="23050" y="19430"/>
                </a:lnTo>
                <a:lnTo>
                  <a:pt x="23010" y="19390"/>
                </a:lnTo>
                <a:lnTo>
                  <a:pt x="22780" y="19550"/>
                </a:lnTo>
                <a:lnTo>
                  <a:pt x="22780" y="19560"/>
                </a:lnTo>
                <a:lnTo>
                  <a:pt x="22780" y="19570"/>
                </a:lnTo>
                <a:lnTo>
                  <a:pt x="22770" y="19580"/>
                </a:lnTo>
                <a:lnTo>
                  <a:pt x="22770" y="19590"/>
                </a:lnTo>
                <a:lnTo>
                  <a:pt x="22760" y="19590"/>
                </a:lnTo>
                <a:lnTo>
                  <a:pt x="22760" y="19600"/>
                </a:lnTo>
                <a:lnTo>
                  <a:pt x="22750" y="19600"/>
                </a:lnTo>
                <a:lnTo>
                  <a:pt x="22750" y="19610"/>
                </a:lnTo>
                <a:lnTo>
                  <a:pt x="22760" y="19610"/>
                </a:lnTo>
                <a:lnTo>
                  <a:pt x="22760" y="19620"/>
                </a:lnTo>
                <a:lnTo>
                  <a:pt x="22770" y="19620"/>
                </a:lnTo>
                <a:lnTo>
                  <a:pt x="22770" y="19630"/>
                </a:lnTo>
                <a:lnTo>
                  <a:pt x="22780" y="19630"/>
                </a:lnTo>
                <a:lnTo>
                  <a:pt x="22770" y="19630"/>
                </a:lnTo>
                <a:lnTo>
                  <a:pt x="22780" y="19640"/>
                </a:lnTo>
                <a:lnTo>
                  <a:pt x="22780" y="19650"/>
                </a:lnTo>
                <a:lnTo>
                  <a:pt x="22780" y="19660"/>
                </a:lnTo>
                <a:lnTo>
                  <a:pt x="22770" y="19660"/>
                </a:lnTo>
                <a:lnTo>
                  <a:pt x="22770" y="19650"/>
                </a:lnTo>
                <a:lnTo>
                  <a:pt x="22760" y="19650"/>
                </a:lnTo>
                <a:lnTo>
                  <a:pt x="22750" y="19660"/>
                </a:lnTo>
                <a:lnTo>
                  <a:pt x="22750" y="19670"/>
                </a:lnTo>
                <a:lnTo>
                  <a:pt x="22750" y="19680"/>
                </a:lnTo>
                <a:lnTo>
                  <a:pt x="22760" y="19690"/>
                </a:lnTo>
                <a:lnTo>
                  <a:pt x="22760" y="19700"/>
                </a:lnTo>
                <a:lnTo>
                  <a:pt x="22760" y="19710"/>
                </a:lnTo>
                <a:lnTo>
                  <a:pt x="22750" y="19710"/>
                </a:lnTo>
                <a:lnTo>
                  <a:pt x="22740" y="19710"/>
                </a:lnTo>
                <a:lnTo>
                  <a:pt x="22750" y="19720"/>
                </a:lnTo>
                <a:lnTo>
                  <a:pt x="22740" y="19720"/>
                </a:lnTo>
                <a:lnTo>
                  <a:pt x="22740" y="19730"/>
                </a:lnTo>
                <a:lnTo>
                  <a:pt x="22740" y="19750"/>
                </a:lnTo>
                <a:lnTo>
                  <a:pt x="22750" y="19750"/>
                </a:lnTo>
                <a:lnTo>
                  <a:pt x="22750" y="19760"/>
                </a:lnTo>
                <a:lnTo>
                  <a:pt x="22760" y="19770"/>
                </a:lnTo>
                <a:lnTo>
                  <a:pt x="22760" y="19780"/>
                </a:lnTo>
                <a:lnTo>
                  <a:pt x="22770" y="19780"/>
                </a:lnTo>
                <a:lnTo>
                  <a:pt x="22770" y="19770"/>
                </a:lnTo>
                <a:lnTo>
                  <a:pt x="22780" y="19770"/>
                </a:lnTo>
                <a:lnTo>
                  <a:pt x="22780" y="19780"/>
                </a:lnTo>
                <a:lnTo>
                  <a:pt x="22780" y="19790"/>
                </a:lnTo>
                <a:lnTo>
                  <a:pt x="22780" y="19800"/>
                </a:lnTo>
                <a:lnTo>
                  <a:pt x="22770" y="19800"/>
                </a:lnTo>
                <a:lnTo>
                  <a:pt x="22770" y="19810"/>
                </a:lnTo>
                <a:lnTo>
                  <a:pt x="22780" y="19820"/>
                </a:lnTo>
                <a:lnTo>
                  <a:pt x="22790" y="19820"/>
                </a:lnTo>
                <a:lnTo>
                  <a:pt x="22800" y="19820"/>
                </a:lnTo>
                <a:lnTo>
                  <a:pt x="22810" y="19820"/>
                </a:lnTo>
                <a:lnTo>
                  <a:pt x="22820" y="19830"/>
                </a:lnTo>
                <a:lnTo>
                  <a:pt x="22810" y="19840"/>
                </a:lnTo>
                <a:lnTo>
                  <a:pt x="22810" y="19850"/>
                </a:lnTo>
                <a:lnTo>
                  <a:pt x="22820" y="19850"/>
                </a:lnTo>
                <a:lnTo>
                  <a:pt x="22820" y="19840"/>
                </a:lnTo>
                <a:lnTo>
                  <a:pt x="22830" y="19850"/>
                </a:lnTo>
                <a:lnTo>
                  <a:pt x="22830" y="19860"/>
                </a:lnTo>
                <a:lnTo>
                  <a:pt x="22830" y="19870"/>
                </a:lnTo>
                <a:lnTo>
                  <a:pt x="22840" y="19870"/>
                </a:lnTo>
                <a:lnTo>
                  <a:pt x="22850" y="19870"/>
                </a:lnTo>
                <a:lnTo>
                  <a:pt x="22850" y="19880"/>
                </a:lnTo>
                <a:lnTo>
                  <a:pt x="22850" y="19890"/>
                </a:lnTo>
                <a:lnTo>
                  <a:pt x="22850" y="19900"/>
                </a:lnTo>
                <a:lnTo>
                  <a:pt x="22840" y="19900"/>
                </a:lnTo>
                <a:lnTo>
                  <a:pt x="22830" y="19910"/>
                </a:lnTo>
                <a:lnTo>
                  <a:pt x="22830" y="19920"/>
                </a:lnTo>
                <a:lnTo>
                  <a:pt x="22820" y="19920"/>
                </a:lnTo>
                <a:lnTo>
                  <a:pt x="22810" y="19920"/>
                </a:lnTo>
                <a:lnTo>
                  <a:pt x="22810" y="19930"/>
                </a:lnTo>
                <a:lnTo>
                  <a:pt x="22820" y="19930"/>
                </a:lnTo>
                <a:lnTo>
                  <a:pt x="22830" y="19940"/>
                </a:lnTo>
                <a:lnTo>
                  <a:pt x="22840" y="19940"/>
                </a:lnTo>
                <a:lnTo>
                  <a:pt x="22850" y="19940"/>
                </a:lnTo>
                <a:lnTo>
                  <a:pt x="22850" y="19950"/>
                </a:lnTo>
                <a:lnTo>
                  <a:pt x="22850" y="19960"/>
                </a:lnTo>
                <a:lnTo>
                  <a:pt x="22860" y="19950"/>
                </a:lnTo>
                <a:lnTo>
                  <a:pt x="22870" y="19950"/>
                </a:lnTo>
                <a:lnTo>
                  <a:pt x="22880" y="19940"/>
                </a:lnTo>
                <a:lnTo>
                  <a:pt x="22880" y="19930"/>
                </a:lnTo>
                <a:lnTo>
                  <a:pt x="22890" y="19930"/>
                </a:lnTo>
                <a:lnTo>
                  <a:pt x="22890" y="19940"/>
                </a:lnTo>
                <a:lnTo>
                  <a:pt x="22890" y="19950"/>
                </a:lnTo>
                <a:lnTo>
                  <a:pt x="22880" y="19960"/>
                </a:lnTo>
                <a:lnTo>
                  <a:pt x="22880" y="19970"/>
                </a:lnTo>
                <a:lnTo>
                  <a:pt x="22860" y="19980"/>
                </a:lnTo>
                <a:lnTo>
                  <a:pt x="22850" y="19980"/>
                </a:lnTo>
                <a:lnTo>
                  <a:pt x="22850" y="19990"/>
                </a:lnTo>
                <a:lnTo>
                  <a:pt x="22840" y="20000"/>
                </a:lnTo>
                <a:lnTo>
                  <a:pt x="22840" y="20010"/>
                </a:lnTo>
                <a:lnTo>
                  <a:pt x="22850" y="20010"/>
                </a:lnTo>
                <a:lnTo>
                  <a:pt x="22850" y="20020"/>
                </a:lnTo>
                <a:lnTo>
                  <a:pt x="22860" y="20030"/>
                </a:lnTo>
                <a:lnTo>
                  <a:pt x="22860" y="20040"/>
                </a:lnTo>
                <a:lnTo>
                  <a:pt x="22850" y="20030"/>
                </a:lnTo>
                <a:lnTo>
                  <a:pt x="22850" y="20040"/>
                </a:lnTo>
                <a:lnTo>
                  <a:pt x="22830" y="20040"/>
                </a:lnTo>
                <a:lnTo>
                  <a:pt x="22820" y="20040"/>
                </a:lnTo>
                <a:lnTo>
                  <a:pt x="22800" y="20040"/>
                </a:lnTo>
                <a:lnTo>
                  <a:pt x="22800" y="20050"/>
                </a:lnTo>
                <a:lnTo>
                  <a:pt x="22810" y="20050"/>
                </a:lnTo>
                <a:lnTo>
                  <a:pt x="22820" y="20050"/>
                </a:lnTo>
                <a:lnTo>
                  <a:pt x="22820" y="20060"/>
                </a:lnTo>
                <a:lnTo>
                  <a:pt x="22810" y="20060"/>
                </a:lnTo>
                <a:lnTo>
                  <a:pt x="22810" y="20070"/>
                </a:lnTo>
                <a:lnTo>
                  <a:pt x="22800" y="20070"/>
                </a:lnTo>
                <a:lnTo>
                  <a:pt x="22790" y="20070"/>
                </a:lnTo>
                <a:lnTo>
                  <a:pt x="22790" y="20080"/>
                </a:lnTo>
                <a:lnTo>
                  <a:pt x="22790" y="20090"/>
                </a:lnTo>
                <a:lnTo>
                  <a:pt x="22790" y="20100"/>
                </a:lnTo>
                <a:lnTo>
                  <a:pt x="22790" y="20110"/>
                </a:lnTo>
                <a:lnTo>
                  <a:pt x="22780" y="20110"/>
                </a:lnTo>
                <a:lnTo>
                  <a:pt x="22780" y="20100"/>
                </a:lnTo>
                <a:lnTo>
                  <a:pt x="22770" y="20090"/>
                </a:lnTo>
                <a:lnTo>
                  <a:pt x="22770" y="20100"/>
                </a:lnTo>
                <a:lnTo>
                  <a:pt x="22760" y="20100"/>
                </a:lnTo>
                <a:lnTo>
                  <a:pt x="22750" y="20130"/>
                </a:lnTo>
                <a:lnTo>
                  <a:pt x="22730" y="20130"/>
                </a:lnTo>
                <a:lnTo>
                  <a:pt x="22720" y="20150"/>
                </a:lnTo>
                <a:lnTo>
                  <a:pt x="22710" y="20150"/>
                </a:lnTo>
                <a:lnTo>
                  <a:pt x="22710" y="20140"/>
                </a:lnTo>
                <a:lnTo>
                  <a:pt x="22710" y="20130"/>
                </a:lnTo>
                <a:lnTo>
                  <a:pt x="22700" y="20130"/>
                </a:lnTo>
                <a:lnTo>
                  <a:pt x="22690" y="20130"/>
                </a:lnTo>
                <a:lnTo>
                  <a:pt x="22690" y="20140"/>
                </a:lnTo>
                <a:lnTo>
                  <a:pt x="22690" y="20150"/>
                </a:lnTo>
                <a:lnTo>
                  <a:pt x="22690" y="20160"/>
                </a:lnTo>
                <a:lnTo>
                  <a:pt x="22680" y="2016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70" y="20150"/>
                </a:lnTo>
                <a:lnTo>
                  <a:pt x="22660" y="20150"/>
                </a:lnTo>
                <a:lnTo>
                  <a:pt x="22650" y="20150"/>
                </a:lnTo>
                <a:lnTo>
                  <a:pt x="22650" y="20160"/>
                </a:lnTo>
                <a:lnTo>
                  <a:pt x="22650" y="20170"/>
                </a:lnTo>
                <a:lnTo>
                  <a:pt x="22640" y="20180"/>
                </a:lnTo>
                <a:lnTo>
                  <a:pt x="22640" y="20170"/>
                </a:lnTo>
                <a:lnTo>
                  <a:pt x="22640" y="20160"/>
                </a:lnTo>
                <a:lnTo>
                  <a:pt x="22630" y="20160"/>
                </a:lnTo>
                <a:lnTo>
                  <a:pt x="22630" y="20150"/>
                </a:lnTo>
                <a:lnTo>
                  <a:pt x="22620" y="20150"/>
                </a:lnTo>
                <a:lnTo>
                  <a:pt x="22620" y="20140"/>
                </a:lnTo>
                <a:lnTo>
                  <a:pt x="22620" y="20150"/>
                </a:lnTo>
                <a:lnTo>
                  <a:pt x="22610" y="20150"/>
                </a:lnTo>
                <a:lnTo>
                  <a:pt x="22610" y="20160"/>
                </a:lnTo>
                <a:lnTo>
                  <a:pt x="22610" y="20170"/>
                </a:lnTo>
                <a:lnTo>
                  <a:pt x="22600" y="20170"/>
                </a:lnTo>
                <a:lnTo>
                  <a:pt x="22600" y="20180"/>
                </a:lnTo>
                <a:lnTo>
                  <a:pt x="22590" y="20190"/>
                </a:lnTo>
                <a:lnTo>
                  <a:pt x="22580" y="20190"/>
                </a:lnTo>
                <a:lnTo>
                  <a:pt x="22570" y="20190"/>
                </a:lnTo>
                <a:lnTo>
                  <a:pt x="22570" y="20180"/>
                </a:lnTo>
                <a:lnTo>
                  <a:pt x="22560" y="20180"/>
                </a:lnTo>
                <a:lnTo>
                  <a:pt x="22560" y="20190"/>
                </a:lnTo>
                <a:lnTo>
                  <a:pt x="22560" y="20200"/>
                </a:lnTo>
                <a:lnTo>
                  <a:pt x="22560" y="20210"/>
                </a:lnTo>
                <a:lnTo>
                  <a:pt x="22550" y="20210"/>
                </a:lnTo>
                <a:lnTo>
                  <a:pt x="22550" y="20200"/>
                </a:lnTo>
                <a:lnTo>
                  <a:pt x="22550" y="20190"/>
                </a:lnTo>
                <a:lnTo>
                  <a:pt x="22550" y="20180"/>
                </a:lnTo>
                <a:lnTo>
                  <a:pt x="22540" y="20170"/>
                </a:lnTo>
                <a:lnTo>
                  <a:pt x="22540" y="20180"/>
                </a:lnTo>
                <a:lnTo>
                  <a:pt x="22540" y="20190"/>
                </a:lnTo>
                <a:lnTo>
                  <a:pt x="22540" y="20200"/>
                </a:lnTo>
                <a:lnTo>
                  <a:pt x="22540" y="20210"/>
                </a:lnTo>
                <a:lnTo>
                  <a:pt x="22540" y="20220"/>
                </a:lnTo>
                <a:lnTo>
                  <a:pt x="22530" y="20220"/>
                </a:lnTo>
                <a:lnTo>
                  <a:pt x="22520" y="20210"/>
                </a:lnTo>
                <a:lnTo>
                  <a:pt x="22510" y="20210"/>
                </a:lnTo>
                <a:lnTo>
                  <a:pt x="22500" y="20200"/>
                </a:lnTo>
                <a:lnTo>
                  <a:pt x="22490" y="20200"/>
                </a:lnTo>
                <a:lnTo>
                  <a:pt x="22490" y="20190"/>
                </a:lnTo>
                <a:lnTo>
                  <a:pt x="22490" y="20180"/>
                </a:lnTo>
                <a:lnTo>
                  <a:pt x="22480" y="20170"/>
                </a:lnTo>
                <a:lnTo>
                  <a:pt x="22480" y="20160"/>
                </a:lnTo>
                <a:lnTo>
                  <a:pt x="22470" y="20160"/>
                </a:lnTo>
                <a:lnTo>
                  <a:pt x="22460" y="20160"/>
                </a:lnTo>
                <a:lnTo>
                  <a:pt x="22450" y="20160"/>
                </a:lnTo>
                <a:lnTo>
                  <a:pt x="22450" y="20170"/>
                </a:lnTo>
                <a:lnTo>
                  <a:pt x="22440" y="20180"/>
                </a:lnTo>
                <a:lnTo>
                  <a:pt x="22450" y="20190"/>
                </a:lnTo>
                <a:lnTo>
                  <a:pt x="22440" y="20190"/>
                </a:lnTo>
                <a:lnTo>
                  <a:pt x="22440" y="20200"/>
                </a:lnTo>
                <a:lnTo>
                  <a:pt x="22430" y="20200"/>
                </a:lnTo>
                <a:lnTo>
                  <a:pt x="22420" y="20210"/>
                </a:lnTo>
                <a:lnTo>
                  <a:pt x="22420" y="20220"/>
                </a:lnTo>
                <a:lnTo>
                  <a:pt x="22420" y="20230"/>
                </a:lnTo>
                <a:lnTo>
                  <a:pt x="22420" y="20240"/>
                </a:lnTo>
                <a:lnTo>
                  <a:pt x="22410" y="20240"/>
                </a:lnTo>
                <a:lnTo>
                  <a:pt x="22400" y="20250"/>
                </a:lnTo>
                <a:lnTo>
                  <a:pt x="22390" y="20260"/>
                </a:lnTo>
                <a:lnTo>
                  <a:pt x="22390" y="20270"/>
                </a:lnTo>
                <a:lnTo>
                  <a:pt x="22380" y="20270"/>
                </a:lnTo>
                <a:lnTo>
                  <a:pt x="22370" y="20270"/>
                </a:lnTo>
                <a:lnTo>
                  <a:pt x="22370" y="20280"/>
                </a:lnTo>
                <a:lnTo>
                  <a:pt x="22360" y="20280"/>
                </a:lnTo>
                <a:lnTo>
                  <a:pt x="22360" y="20290"/>
                </a:lnTo>
                <a:lnTo>
                  <a:pt x="22360" y="20300"/>
                </a:lnTo>
                <a:lnTo>
                  <a:pt x="22370" y="20300"/>
                </a:lnTo>
                <a:lnTo>
                  <a:pt x="22370" y="20310"/>
                </a:lnTo>
                <a:lnTo>
                  <a:pt x="22360" y="20310"/>
                </a:lnTo>
                <a:lnTo>
                  <a:pt x="22350" y="20310"/>
                </a:lnTo>
                <a:lnTo>
                  <a:pt x="22350" y="20320"/>
                </a:lnTo>
                <a:lnTo>
                  <a:pt x="22360" y="20320"/>
                </a:lnTo>
                <a:lnTo>
                  <a:pt x="22360" y="20330"/>
                </a:lnTo>
                <a:lnTo>
                  <a:pt x="22360" y="20340"/>
                </a:lnTo>
                <a:lnTo>
                  <a:pt x="22360" y="20350"/>
                </a:lnTo>
                <a:lnTo>
                  <a:pt x="22360" y="20360"/>
                </a:lnTo>
                <a:lnTo>
                  <a:pt x="22350" y="20360"/>
                </a:lnTo>
                <a:lnTo>
                  <a:pt x="22340" y="20370"/>
                </a:lnTo>
                <a:lnTo>
                  <a:pt x="22330" y="20370"/>
                </a:lnTo>
                <a:lnTo>
                  <a:pt x="22320" y="20370"/>
                </a:lnTo>
                <a:lnTo>
                  <a:pt x="22310" y="20370"/>
                </a:lnTo>
                <a:lnTo>
                  <a:pt x="22300" y="20370"/>
                </a:lnTo>
                <a:lnTo>
                  <a:pt x="22300" y="20360"/>
                </a:lnTo>
                <a:lnTo>
                  <a:pt x="22290" y="20370"/>
                </a:lnTo>
                <a:lnTo>
                  <a:pt x="22290" y="20380"/>
                </a:lnTo>
                <a:lnTo>
                  <a:pt x="22300" y="20380"/>
                </a:lnTo>
                <a:lnTo>
                  <a:pt x="22300" y="20390"/>
                </a:lnTo>
                <a:lnTo>
                  <a:pt x="22290" y="20390"/>
                </a:lnTo>
                <a:lnTo>
                  <a:pt x="22290" y="20400"/>
                </a:lnTo>
                <a:lnTo>
                  <a:pt x="22280" y="20400"/>
                </a:lnTo>
                <a:lnTo>
                  <a:pt x="22280" y="20410"/>
                </a:lnTo>
                <a:lnTo>
                  <a:pt x="22280" y="20420"/>
                </a:lnTo>
                <a:lnTo>
                  <a:pt x="22280" y="20410"/>
                </a:lnTo>
                <a:lnTo>
                  <a:pt x="22290" y="20410"/>
                </a:lnTo>
                <a:lnTo>
                  <a:pt x="22290" y="20420"/>
                </a:lnTo>
                <a:lnTo>
                  <a:pt x="22280" y="20420"/>
                </a:lnTo>
                <a:lnTo>
                  <a:pt x="22270" y="20420"/>
                </a:lnTo>
                <a:lnTo>
                  <a:pt x="22270" y="20430"/>
                </a:lnTo>
                <a:lnTo>
                  <a:pt x="22260" y="20440"/>
                </a:lnTo>
                <a:lnTo>
                  <a:pt x="22260" y="20450"/>
                </a:lnTo>
                <a:lnTo>
                  <a:pt x="22250" y="20450"/>
                </a:lnTo>
                <a:lnTo>
                  <a:pt x="22250" y="20460"/>
                </a:lnTo>
                <a:lnTo>
                  <a:pt x="22250" y="20470"/>
                </a:lnTo>
                <a:lnTo>
                  <a:pt x="22240" y="20470"/>
                </a:lnTo>
                <a:lnTo>
                  <a:pt x="22230" y="20470"/>
                </a:lnTo>
                <a:lnTo>
                  <a:pt x="22220" y="20470"/>
                </a:lnTo>
                <a:lnTo>
                  <a:pt x="22220" y="20480"/>
                </a:lnTo>
                <a:lnTo>
                  <a:pt x="22220" y="20490"/>
                </a:lnTo>
                <a:lnTo>
                  <a:pt x="22230" y="20490"/>
                </a:lnTo>
                <a:lnTo>
                  <a:pt x="22220" y="20490"/>
                </a:lnTo>
                <a:lnTo>
                  <a:pt x="22230" y="20500"/>
                </a:lnTo>
                <a:lnTo>
                  <a:pt x="22230" y="20510"/>
                </a:lnTo>
                <a:lnTo>
                  <a:pt x="22220" y="20510"/>
                </a:lnTo>
                <a:lnTo>
                  <a:pt x="22220" y="20500"/>
                </a:lnTo>
                <a:lnTo>
                  <a:pt x="22210" y="20500"/>
                </a:lnTo>
                <a:lnTo>
                  <a:pt x="22210" y="20510"/>
                </a:lnTo>
                <a:lnTo>
                  <a:pt x="22210" y="20520"/>
                </a:lnTo>
                <a:lnTo>
                  <a:pt x="22200" y="20520"/>
                </a:lnTo>
                <a:lnTo>
                  <a:pt x="22200" y="20530"/>
                </a:lnTo>
                <a:lnTo>
                  <a:pt x="22190" y="20530"/>
                </a:lnTo>
                <a:lnTo>
                  <a:pt x="22190" y="20540"/>
                </a:lnTo>
                <a:lnTo>
                  <a:pt x="22190" y="20530"/>
                </a:lnTo>
                <a:lnTo>
                  <a:pt x="22180" y="20530"/>
                </a:lnTo>
                <a:lnTo>
                  <a:pt x="22170" y="20530"/>
                </a:lnTo>
                <a:lnTo>
                  <a:pt x="22170" y="20540"/>
                </a:lnTo>
                <a:lnTo>
                  <a:pt x="22160" y="20540"/>
                </a:lnTo>
                <a:lnTo>
                  <a:pt x="22160" y="20550"/>
                </a:lnTo>
                <a:lnTo>
                  <a:pt x="22170" y="20550"/>
                </a:lnTo>
                <a:lnTo>
                  <a:pt x="22170" y="20560"/>
                </a:lnTo>
                <a:lnTo>
                  <a:pt x="22180" y="20570"/>
                </a:lnTo>
                <a:lnTo>
                  <a:pt x="22180" y="20580"/>
                </a:lnTo>
                <a:lnTo>
                  <a:pt x="22190" y="20580"/>
                </a:lnTo>
                <a:lnTo>
                  <a:pt x="22190" y="20590"/>
                </a:lnTo>
                <a:lnTo>
                  <a:pt x="22180" y="20590"/>
                </a:lnTo>
                <a:lnTo>
                  <a:pt x="22180" y="20600"/>
                </a:lnTo>
                <a:lnTo>
                  <a:pt x="22170" y="20600"/>
                </a:lnTo>
                <a:lnTo>
                  <a:pt x="22160" y="20600"/>
                </a:lnTo>
                <a:lnTo>
                  <a:pt x="22160" y="20610"/>
                </a:lnTo>
                <a:lnTo>
                  <a:pt x="22150" y="20610"/>
                </a:lnTo>
                <a:lnTo>
                  <a:pt x="22140" y="20600"/>
                </a:lnTo>
                <a:lnTo>
                  <a:pt x="22130" y="20610"/>
                </a:lnTo>
                <a:lnTo>
                  <a:pt x="22130" y="20600"/>
                </a:lnTo>
                <a:lnTo>
                  <a:pt x="22120" y="20600"/>
                </a:lnTo>
                <a:lnTo>
                  <a:pt x="22120" y="20610"/>
                </a:lnTo>
                <a:lnTo>
                  <a:pt x="22110" y="20610"/>
                </a:lnTo>
                <a:lnTo>
                  <a:pt x="22100" y="20610"/>
                </a:lnTo>
                <a:lnTo>
                  <a:pt x="22100" y="20620"/>
                </a:lnTo>
                <a:lnTo>
                  <a:pt x="22090" y="20620"/>
                </a:lnTo>
                <a:lnTo>
                  <a:pt x="22100" y="20630"/>
                </a:lnTo>
                <a:lnTo>
                  <a:pt x="22100" y="20640"/>
                </a:lnTo>
                <a:lnTo>
                  <a:pt x="22090" y="20640"/>
                </a:lnTo>
                <a:lnTo>
                  <a:pt x="22090" y="20650"/>
                </a:lnTo>
                <a:lnTo>
                  <a:pt x="22090" y="20660"/>
                </a:lnTo>
                <a:lnTo>
                  <a:pt x="22080" y="20660"/>
                </a:lnTo>
                <a:lnTo>
                  <a:pt x="22070" y="20660"/>
                </a:lnTo>
                <a:lnTo>
                  <a:pt x="22070" y="20670"/>
                </a:lnTo>
                <a:lnTo>
                  <a:pt x="22070" y="20680"/>
                </a:lnTo>
                <a:lnTo>
                  <a:pt x="22060" y="20680"/>
                </a:lnTo>
                <a:lnTo>
                  <a:pt x="22050" y="20670"/>
                </a:lnTo>
                <a:lnTo>
                  <a:pt x="22040" y="20670"/>
                </a:lnTo>
                <a:lnTo>
                  <a:pt x="22040" y="20660"/>
                </a:lnTo>
                <a:lnTo>
                  <a:pt x="22040" y="20650"/>
                </a:lnTo>
                <a:lnTo>
                  <a:pt x="22050" y="20650"/>
                </a:lnTo>
                <a:lnTo>
                  <a:pt x="22050" y="20640"/>
                </a:lnTo>
                <a:lnTo>
                  <a:pt x="22040" y="20630"/>
                </a:lnTo>
                <a:lnTo>
                  <a:pt x="22030" y="20630"/>
                </a:lnTo>
                <a:lnTo>
                  <a:pt x="22020" y="20630"/>
                </a:lnTo>
                <a:lnTo>
                  <a:pt x="22020" y="20640"/>
                </a:lnTo>
                <a:lnTo>
                  <a:pt x="22010" y="20650"/>
                </a:lnTo>
                <a:lnTo>
                  <a:pt x="22000" y="20650"/>
                </a:lnTo>
                <a:lnTo>
                  <a:pt x="22000" y="20660"/>
                </a:lnTo>
                <a:lnTo>
                  <a:pt x="22000" y="20670"/>
                </a:lnTo>
                <a:lnTo>
                  <a:pt x="22010" y="20670"/>
                </a:lnTo>
                <a:lnTo>
                  <a:pt x="22000" y="20670"/>
                </a:lnTo>
                <a:lnTo>
                  <a:pt x="22000" y="20680"/>
                </a:lnTo>
                <a:lnTo>
                  <a:pt x="22010" y="20690"/>
                </a:lnTo>
                <a:lnTo>
                  <a:pt x="22010" y="20700"/>
                </a:lnTo>
                <a:lnTo>
                  <a:pt x="22020" y="20700"/>
                </a:lnTo>
                <a:lnTo>
                  <a:pt x="22020" y="20710"/>
                </a:lnTo>
                <a:lnTo>
                  <a:pt x="22020" y="20720"/>
                </a:lnTo>
                <a:lnTo>
                  <a:pt x="22020" y="20730"/>
                </a:lnTo>
                <a:lnTo>
                  <a:pt x="22020" y="20740"/>
                </a:lnTo>
                <a:lnTo>
                  <a:pt x="22010" y="20740"/>
                </a:lnTo>
                <a:lnTo>
                  <a:pt x="22010" y="20750"/>
                </a:lnTo>
                <a:lnTo>
                  <a:pt x="22000" y="20750"/>
                </a:lnTo>
                <a:lnTo>
                  <a:pt x="22000" y="20760"/>
                </a:lnTo>
                <a:lnTo>
                  <a:pt x="22000" y="20770"/>
                </a:lnTo>
                <a:lnTo>
                  <a:pt x="21990" y="20770"/>
                </a:lnTo>
                <a:lnTo>
                  <a:pt x="21990" y="20780"/>
                </a:lnTo>
                <a:lnTo>
                  <a:pt x="21980" y="20780"/>
                </a:lnTo>
                <a:lnTo>
                  <a:pt x="21980" y="20790"/>
                </a:lnTo>
                <a:lnTo>
                  <a:pt x="21980" y="20800"/>
                </a:lnTo>
                <a:lnTo>
                  <a:pt x="21990" y="20800"/>
                </a:lnTo>
                <a:lnTo>
                  <a:pt x="21990" y="20810"/>
                </a:lnTo>
                <a:lnTo>
                  <a:pt x="21990" y="20820"/>
                </a:lnTo>
                <a:lnTo>
                  <a:pt x="21980" y="20820"/>
                </a:lnTo>
                <a:lnTo>
                  <a:pt x="21960" y="20810"/>
                </a:lnTo>
                <a:lnTo>
                  <a:pt x="21950" y="20810"/>
                </a:lnTo>
                <a:lnTo>
                  <a:pt x="21940" y="20810"/>
                </a:lnTo>
                <a:lnTo>
                  <a:pt x="21930" y="20810"/>
                </a:lnTo>
                <a:lnTo>
                  <a:pt x="21930" y="20820"/>
                </a:lnTo>
                <a:lnTo>
                  <a:pt x="21940" y="20830"/>
                </a:lnTo>
                <a:lnTo>
                  <a:pt x="21930" y="20830"/>
                </a:lnTo>
                <a:lnTo>
                  <a:pt x="21830" y="20750"/>
                </a:lnTo>
                <a:lnTo>
                  <a:pt x="21680" y="20740"/>
                </a:lnTo>
                <a:lnTo>
                  <a:pt x="21660" y="20720"/>
                </a:lnTo>
                <a:lnTo>
                  <a:pt x="21620" y="20700"/>
                </a:lnTo>
                <a:lnTo>
                  <a:pt x="21550" y="20740"/>
                </a:lnTo>
                <a:lnTo>
                  <a:pt x="21580" y="20780"/>
                </a:lnTo>
                <a:lnTo>
                  <a:pt x="21580" y="20800"/>
                </a:lnTo>
                <a:lnTo>
                  <a:pt x="21570" y="20800"/>
                </a:lnTo>
                <a:lnTo>
                  <a:pt x="21570" y="20810"/>
                </a:lnTo>
                <a:lnTo>
                  <a:pt x="21570" y="20820"/>
                </a:lnTo>
                <a:lnTo>
                  <a:pt x="21560" y="20820"/>
                </a:lnTo>
                <a:lnTo>
                  <a:pt x="21560" y="20830"/>
                </a:lnTo>
                <a:lnTo>
                  <a:pt x="21560" y="20840"/>
                </a:lnTo>
                <a:lnTo>
                  <a:pt x="21560" y="20850"/>
                </a:lnTo>
                <a:lnTo>
                  <a:pt x="21550" y="20850"/>
                </a:lnTo>
                <a:lnTo>
                  <a:pt x="21550" y="20840"/>
                </a:lnTo>
                <a:lnTo>
                  <a:pt x="21540" y="20840"/>
                </a:lnTo>
                <a:lnTo>
                  <a:pt x="21530" y="20840"/>
                </a:lnTo>
                <a:lnTo>
                  <a:pt x="21520" y="20830"/>
                </a:lnTo>
                <a:lnTo>
                  <a:pt x="21510" y="20830"/>
                </a:lnTo>
                <a:lnTo>
                  <a:pt x="21510" y="20820"/>
                </a:lnTo>
                <a:lnTo>
                  <a:pt x="21500" y="20800"/>
                </a:lnTo>
                <a:lnTo>
                  <a:pt x="21480" y="20770"/>
                </a:lnTo>
                <a:lnTo>
                  <a:pt x="21420" y="20740"/>
                </a:lnTo>
                <a:lnTo>
                  <a:pt x="21300" y="20680"/>
                </a:lnTo>
                <a:lnTo>
                  <a:pt x="21330" y="20640"/>
                </a:lnTo>
                <a:lnTo>
                  <a:pt x="21240" y="20600"/>
                </a:lnTo>
                <a:lnTo>
                  <a:pt x="21180" y="20620"/>
                </a:lnTo>
                <a:lnTo>
                  <a:pt x="21130" y="20610"/>
                </a:lnTo>
                <a:lnTo>
                  <a:pt x="21080" y="20590"/>
                </a:lnTo>
                <a:lnTo>
                  <a:pt x="21050" y="20590"/>
                </a:lnTo>
                <a:lnTo>
                  <a:pt x="21040" y="20540"/>
                </a:lnTo>
                <a:lnTo>
                  <a:pt x="21000" y="20550"/>
                </a:lnTo>
                <a:lnTo>
                  <a:pt x="21030" y="20470"/>
                </a:lnTo>
                <a:lnTo>
                  <a:pt x="21070" y="20390"/>
                </a:lnTo>
                <a:lnTo>
                  <a:pt x="21080" y="20360"/>
                </a:lnTo>
                <a:lnTo>
                  <a:pt x="21090" y="20330"/>
                </a:lnTo>
                <a:lnTo>
                  <a:pt x="21090" y="20310"/>
                </a:lnTo>
                <a:lnTo>
                  <a:pt x="21090" y="20230"/>
                </a:lnTo>
                <a:lnTo>
                  <a:pt x="21080" y="20230"/>
                </a:lnTo>
                <a:lnTo>
                  <a:pt x="21060" y="20230"/>
                </a:lnTo>
                <a:lnTo>
                  <a:pt x="21060" y="20220"/>
                </a:lnTo>
                <a:lnTo>
                  <a:pt x="21070" y="20220"/>
                </a:lnTo>
                <a:lnTo>
                  <a:pt x="21070" y="20210"/>
                </a:lnTo>
                <a:lnTo>
                  <a:pt x="21060" y="20210"/>
                </a:lnTo>
                <a:lnTo>
                  <a:pt x="21060" y="20200"/>
                </a:lnTo>
                <a:lnTo>
                  <a:pt x="21060" y="20190"/>
                </a:lnTo>
                <a:lnTo>
                  <a:pt x="21050" y="20180"/>
                </a:lnTo>
                <a:lnTo>
                  <a:pt x="21030" y="20200"/>
                </a:lnTo>
                <a:lnTo>
                  <a:pt x="21020" y="20260"/>
                </a:lnTo>
                <a:lnTo>
                  <a:pt x="20960" y="20240"/>
                </a:lnTo>
                <a:lnTo>
                  <a:pt x="20910" y="20220"/>
                </a:lnTo>
                <a:lnTo>
                  <a:pt x="20890" y="20200"/>
                </a:lnTo>
                <a:lnTo>
                  <a:pt x="20880" y="20190"/>
                </a:lnTo>
                <a:lnTo>
                  <a:pt x="20870" y="20180"/>
                </a:lnTo>
                <a:lnTo>
                  <a:pt x="20860" y="20180"/>
                </a:lnTo>
                <a:lnTo>
                  <a:pt x="20850" y="20180"/>
                </a:lnTo>
                <a:lnTo>
                  <a:pt x="20840" y="20190"/>
                </a:lnTo>
                <a:lnTo>
                  <a:pt x="20840" y="20200"/>
                </a:lnTo>
                <a:lnTo>
                  <a:pt x="20840" y="20230"/>
                </a:lnTo>
                <a:lnTo>
                  <a:pt x="20830" y="20230"/>
                </a:lnTo>
                <a:lnTo>
                  <a:pt x="20830" y="20240"/>
                </a:lnTo>
                <a:lnTo>
                  <a:pt x="20810" y="20250"/>
                </a:lnTo>
                <a:lnTo>
                  <a:pt x="20790" y="20270"/>
                </a:lnTo>
                <a:lnTo>
                  <a:pt x="20770" y="20280"/>
                </a:lnTo>
                <a:lnTo>
                  <a:pt x="20750" y="20270"/>
                </a:lnTo>
                <a:lnTo>
                  <a:pt x="20710" y="20250"/>
                </a:lnTo>
                <a:lnTo>
                  <a:pt x="20700" y="20240"/>
                </a:lnTo>
                <a:lnTo>
                  <a:pt x="20670" y="20220"/>
                </a:lnTo>
                <a:lnTo>
                  <a:pt x="20670" y="20210"/>
                </a:lnTo>
                <a:lnTo>
                  <a:pt x="20700" y="20150"/>
                </a:lnTo>
                <a:lnTo>
                  <a:pt x="20700" y="20130"/>
                </a:lnTo>
                <a:lnTo>
                  <a:pt x="20710" y="20110"/>
                </a:lnTo>
                <a:lnTo>
                  <a:pt x="20720" y="20110"/>
                </a:lnTo>
                <a:lnTo>
                  <a:pt x="20760" y="20040"/>
                </a:lnTo>
                <a:lnTo>
                  <a:pt x="20730" y="20030"/>
                </a:lnTo>
                <a:lnTo>
                  <a:pt x="20700" y="20030"/>
                </a:lnTo>
                <a:lnTo>
                  <a:pt x="20640" y="20020"/>
                </a:lnTo>
                <a:lnTo>
                  <a:pt x="20620" y="20020"/>
                </a:lnTo>
                <a:lnTo>
                  <a:pt x="20590" y="20020"/>
                </a:lnTo>
                <a:lnTo>
                  <a:pt x="20570" y="20010"/>
                </a:lnTo>
                <a:lnTo>
                  <a:pt x="20570" y="19990"/>
                </a:lnTo>
                <a:lnTo>
                  <a:pt x="20560" y="19990"/>
                </a:lnTo>
                <a:lnTo>
                  <a:pt x="20550" y="19990"/>
                </a:lnTo>
                <a:lnTo>
                  <a:pt x="20540" y="20020"/>
                </a:lnTo>
                <a:lnTo>
                  <a:pt x="20530" y="20020"/>
                </a:lnTo>
                <a:lnTo>
                  <a:pt x="20530" y="20040"/>
                </a:lnTo>
                <a:lnTo>
                  <a:pt x="20520" y="20080"/>
                </a:lnTo>
                <a:lnTo>
                  <a:pt x="20510" y="20100"/>
                </a:lnTo>
                <a:lnTo>
                  <a:pt x="20490" y="20130"/>
                </a:lnTo>
                <a:lnTo>
                  <a:pt x="20460" y="20170"/>
                </a:lnTo>
                <a:lnTo>
                  <a:pt x="20460" y="20180"/>
                </a:lnTo>
                <a:lnTo>
                  <a:pt x="20440" y="20200"/>
                </a:lnTo>
                <a:lnTo>
                  <a:pt x="20360" y="20270"/>
                </a:lnTo>
                <a:lnTo>
                  <a:pt x="20320" y="20400"/>
                </a:lnTo>
                <a:lnTo>
                  <a:pt x="20310" y="20440"/>
                </a:lnTo>
                <a:lnTo>
                  <a:pt x="20300" y="20460"/>
                </a:lnTo>
                <a:lnTo>
                  <a:pt x="20290" y="20460"/>
                </a:lnTo>
                <a:lnTo>
                  <a:pt x="20280" y="20460"/>
                </a:lnTo>
                <a:lnTo>
                  <a:pt x="20270" y="20460"/>
                </a:lnTo>
                <a:lnTo>
                  <a:pt x="20230" y="20560"/>
                </a:lnTo>
                <a:lnTo>
                  <a:pt x="20220" y="20580"/>
                </a:lnTo>
                <a:lnTo>
                  <a:pt x="20210" y="20630"/>
                </a:lnTo>
                <a:lnTo>
                  <a:pt x="20200" y="20640"/>
                </a:lnTo>
                <a:lnTo>
                  <a:pt x="20190" y="20640"/>
                </a:lnTo>
                <a:lnTo>
                  <a:pt x="20180" y="20640"/>
                </a:lnTo>
                <a:lnTo>
                  <a:pt x="20170" y="20630"/>
                </a:lnTo>
                <a:lnTo>
                  <a:pt x="20160" y="20610"/>
                </a:lnTo>
                <a:lnTo>
                  <a:pt x="20150" y="20600"/>
                </a:lnTo>
                <a:lnTo>
                  <a:pt x="20140" y="20600"/>
                </a:lnTo>
                <a:lnTo>
                  <a:pt x="20130" y="20590"/>
                </a:lnTo>
                <a:lnTo>
                  <a:pt x="20120" y="20590"/>
                </a:lnTo>
                <a:lnTo>
                  <a:pt x="20110" y="20580"/>
                </a:lnTo>
                <a:lnTo>
                  <a:pt x="20100" y="20580"/>
                </a:lnTo>
                <a:lnTo>
                  <a:pt x="20090" y="20570"/>
                </a:lnTo>
                <a:lnTo>
                  <a:pt x="20070" y="20570"/>
                </a:lnTo>
                <a:lnTo>
                  <a:pt x="20060" y="20570"/>
                </a:lnTo>
                <a:lnTo>
                  <a:pt x="20050" y="20590"/>
                </a:lnTo>
                <a:lnTo>
                  <a:pt x="20040" y="20590"/>
                </a:lnTo>
                <a:lnTo>
                  <a:pt x="20040" y="20600"/>
                </a:lnTo>
                <a:lnTo>
                  <a:pt x="20030" y="20600"/>
                </a:lnTo>
                <a:lnTo>
                  <a:pt x="20030" y="20620"/>
                </a:lnTo>
                <a:lnTo>
                  <a:pt x="20040" y="20630"/>
                </a:lnTo>
                <a:lnTo>
                  <a:pt x="20040" y="20640"/>
                </a:lnTo>
                <a:lnTo>
                  <a:pt x="20030" y="20700"/>
                </a:lnTo>
                <a:lnTo>
                  <a:pt x="20030" y="20710"/>
                </a:lnTo>
                <a:lnTo>
                  <a:pt x="20030" y="20720"/>
                </a:lnTo>
                <a:lnTo>
                  <a:pt x="20030" y="20730"/>
                </a:lnTo>
                <a:lnTo>
                  <a:pt x="20020" y="20730"/>
                </a:lnTo>
                <a:lnTo>
                  <a:pt x="20010" y="20730"/>
                </a:lnTo>
                <a:lnTo>
                  <a:pt x="20010" y="20720"/>
                </a:lnTo>
                <a:lnTo>
                  <a:pt x="20010" y="20710"/>
                </a:lnTo>
                <a:lnTo>
                  <a:pt x="20010" y="20700"/>
                </a:lnTo>
                <a:lnTo>
                  <a:pt x="20000" y="20700"/>
                </a:lnTo>
                <a:lnTo>
                  <a:pt x="20000" y="20710"/>
                </a:lnTo>
                <a:lnTo>
                  <a:pt x="20000" y="20720"/>
                </a:lnTo>
                <a:lnTo>
                  <a:pt x="19990" y="20720"/>
                </a:lnTo>
                <a:lnTo>
                  <a:pt x="19990" y="20710"/>
                </a:lnTo>
                <a:lnTo>
                  <a:pt x="19990" y="20700"/>
                </a:lnTo>
                <a:lnTo>
                  <a:pt x="19980" y="20700"/>
                </a:lnTo>
                <a:lnTo>
                  <a:pt x="19960" y="20690"/>
                </a:lnTo>
                <a:lnTo>
                  <a:pt x="19950" y="20690"/>
                </a:lnTo>
                <a:lnTo>
                  <a:pt x="19940" y="20690"/>
                </a:lnTo>
                <a:lnTo>
                  <a:pt x="19930" y="20680"/>
                </a:lnTo>
                <a:lnTo>
                  <a:pt x="19910" y="20680"/>
                </a:lnTo>
                <a:lnTo>
                  <a:pt x="19900" y="20670"/>
                </a:lnTo>
                <a:lnTo>
                  <a:pt x="19890" y="20670"/>
                </a:lnTo>
                <a:lnTo>
                  <a:pt x="19890" y="20680"/>
                </a:lnTo>
                <a:lnTo>
                  <a:pt x="19890" y="20690"/>
                </a:lnTo>
                <a:lnTo>
                  <a:pt x="19880" y="20700"/>
                </a:lnTo>
                <a:lnTo>
                  <a:pt x="19890" y="20700"/>
                </a:lnTo>
                <a:lnTo>
                  <a:pt x="19890" y="20710"/>
                </a:lnTo>
                <a:lnTo>
                  <a:pt x="19880" y="20710"/>
                </a:lnTo>
                <a:lnTo>
                  <a:pt x="19870" y="20710"/>
                </a:lnTo>
                <a:lnTo>
                  <a:pt x="19870" y="20720"/>
                </a:lnTo>
                <a:lnTo>
                  <a:pt x="19860" y="20720"/>
                </a:lnTo>
                <a:lnTo>
                  <a:pt x="19850" y="20730"/>
                </a:lnTo>
                <a:lnTo>
                  <a:pt x="19860" y="20740"/>
                </a:lnTo>
                <a:lnTo>
                  <a:pt x="19860" y="20750"/>
                </a:lnTo>
                <a:lnTo>
                  <a:pt x="19870" y="20750"/>
                </a:lnTo>
                <a:lnTo>
                  <a:pt x="19880" y="20740"/>
                </a:lnTo>
                <a:lnTo>
                  <a:pt x="19880" y="20760"/>
                </a:lnTo>
                <a:lnTo>
                  <a:pt x="19870" y="20770"/>
                </a:lnTo>
                <a:lnTo>
                  <a:pt x="19880" y="20780"/>
                </a:lnTo>
                <a:lnTo>
                  <a:pt x="19890" y="20790"/>
                </a:lnTo>
                <a:lnTo>
                  <a:pt x="19900" y="20800"/>
                </a:lnTo>
                <a:lnTo>
                  <a:pt x="19910" y="20800"/>
                </a:lnTo>
                <a:lnTo>
                  <a:pt x="19890" y="20810"/>
                </a:lnTo>
                <a:lnTo>
                  <a:pt x="19870" y="20810"/>
                </a:lnTo>
                <a:lnTo>
                  <a:pt x="19860" y="20810"/>
                </a:lnTo>
                <a:lnTo>
                  <a:pt x="19850" y="20810"/>
                </a:lnTo>
                <a:lnTo>
                  <a:pt x="19840" y="20800"/>
                </a:lnTo>
                <a:lnTo>
                  <a:pt x="19820" y="20800"/>
                </a:lnTo>
                <a:lnTo>
                  <a:pt x="19810" y="20800"/>
                </a:lnTo>
                <a:lnTo>
                  <a:pt x="19810" y="20790"/>
                </a:lnTo>
                <a:lnTo>
                  <a:pt x="19820" y="20790"/>
                </a:lnTo>
                <a:lnTo>
                  <a:pt x="19820" y="20780"/>
                </a:lnTo>
                <a:lnTo>
                  <a:pt x="19810" y="20770"/>
                </a:lnTo>
                <a:lnTo>
                  <a:pt x="19820" y="20760"/>
                </a:lnTo>
                <a:lnTo>
                  <a:pt x="19820" y="20750"/>
                </a:lnTo>
                <a:lnTo>
                  <a:pt x="19820" y="20740"/>
                </a:lnTo>
                <a:lnTo>
                  <a:pt x="19810" y="20740"/>
                </a:lnTo>
                <a:lnTo>
                  <a:pt x="19800" y="20750"/>
                </a:lnTo>
                <a:lnTo>
                  <a:pt x="19790" y="20750"/>
                </a:lnTo>
                <a:lnTo>
                  <a:pt x="19790" y="20740"/>
                </a:lnTo>
                <a:lnTo>
                  <a:pt x="19770" y="20730"/>
                </a:lnTo>
                <a:lnTo>
                  <a:pt x="19760" y="20720"/>
                </a:lnTo>
                <a:lnTo>
                  <a:pt x="19760" y="20710"/>
                </a:lnTo>
                <a:lnTo>
                  <a:pt x="19750" y="20710"/>
                </a:lnTo>
                <a:lnTo>
                  <a:pt x="19740" y="20720"/>
                </a:lnTo>
                <a:lnTo>
                  <a:pt x="19730" y="20720"/>
                </a:lnTo>
                <a:lnTo>
                  <a:pt x="19720" y="20710"/>
                </a:lnTo>
                <a:lnTo>
                  <a:pt x="19720" y="20700"/>
                </a:lnTo>
                <a:lnTo>
                  <a:pt x="19730" y="20700"/>
                </a:lnTo>
                <a:lnTo>
                  <a:pt x="19730" y="20690"/>
                </a:lnTo>
                <a:lnTo>
                  <a:pt x="19720" y="20690"/>
                </a:lnTo>
                <a:lnTo>
                  <a:pt x="19700" y="20700"/>
                </a:lnTo>
                <a:lnTo>
                  <a:pt x="19680" y="20710"/>
                </a:lnTo>
                <a:lnTo>
                  <a:pt x="19670" y="20730"/>
                </a:lnTo>
                <a:lnTo>
                  <a:pt x="19660" y="20740"/>
                </a:lnTo>
                <a:lnTo>
                  <a:pt x="19650" y="20740"/>
                </a:lnTo>
                <a:lnTo>
                  <a:pt x="19630" y="20750"/>
                </a:lnTo>
                <a:lnTo>
                  <a:pt x="19630" y="20760"/>
                </a:lnTo>
                <a:lnTo>
                  <a:pt x="19620" y="20770"/>
                </a:lnTo>
                <a:lnTo>
                  <a:pt x="19620" y="20780"/>
                </a:lnTo>
                <a:lnTo>
                  <a:pt x="19610" y="20780"/>
                </a:lnTo>
                <a:lnTo>
                  <a:pt x="19600" y="20780"/>
                </a:lnTo>
                <a:lnTo>
                  <a:pt x="19600" y="20790"/>
                </a:lnTo>
                <a:lnTo>
                  <a:pt x="19590" y="20790"/>
                </a:lnTo>
                <a:lnTo>
                  <a:pt x="19580" y="20800"/>
                </a:lnTo>
                <a:lnTo>
                  <a:pt x="19580" y="20810"/>
                </a:lnTo>
                <a:lnTo>
                  <a:pt x="19580" y="20820"/>
                </a:lnTo>
                <a:lnTo>
                  <a:pt x="19580" y="20830"/>
                </a:lnTo>
                <a:lnTo>
                  <a:pt x="19580" y="20850"/>
                </a:lnTo>
                <a:lnTo>
                  <a:pt x="19570" y="20850"/>
                </a:lnTo>
                <a:lnTo>
                  <a:pt x="19550" y="20860"/>
                </a:lnTo>
                <a:lnTo>
                  <a:pt x="19540" y="20860"/>
                </a:lnTo>
                <a:lnTo>
                  <a:pt x="19540" y="20850"/>
                </a:lnTo>
                <a:lnTo>
                  <a:pt x="19520" y="20830"/>
                </a:lnTo>
                <a:lnTo>
                  <a:pt x="19520" y="20810"/>
                </a:lnTo>
                <a:lnTo>
                  <a:pt x="19520" y="20800"/>
                </a:lnTo>
                <a:lnTo>
                  <a:pt x="19510" y="20800"/>
                </a:lnTo>
                <a:lnTo>
                  <a:pt x="19500" y="20810"/>
                </a:lnTo>
                <a:lnTo>
                  <a:pt x="19490" y="20810"/>
                </a:lnTo>
                <a:lnTo>
                  <a:pt x="19480" y="20810"/>
                </a:lnTo>
                <a:lnTo>
                  <a:pt x="19470" y="20790"/>
                </a:lnTo>
                <a:lnTo>
                  <a:pt x="19460" y="20790"/>
                </a:lnTo>
                <a:lnTo>
                  <a:pt x="19460" y="20800"/>
                </a:lnTo>
                <a:lnTo>
                  <a:pt x="19450" y="20800"/>
                </a:lnTo>
                <a:lnTo>
                  <a:pt x="19440" y="20810"/>
                </a:lnTo>
                <a:lnTo>
                  <a:pt x="19430" y="20820"/>
                </a:lnTo>
                <a:lnTo>
                  <a:pt x="19420" y="20840"/>
                </a:lnTo>
                <a:lnTo>
                  <a:pt x="19420" y="20860"/>
                </a:lnTo>
                <a:lnTo>
                  <a:pt x="19420" y="20870"/>
                </a:lnTo>
                <a:lnTo>
                  <a:pt x="19440" y="20890"/>
                </a:lnTo>
                <a:lnTo>
                  <a:pt x="19450" y="20910"/>
                </a:lnTo>
                <a:lnTo>
                  <a:pt x="19460" y="20920"/>
                </a:lnTo>
                <a:lnTo>
                  <a:pt x="19460" y="20930"/>
                </a:lnTo>
                <a:lnTo>
                  <a:pt x="19460" y="20940"/>
                </a:lnTo>
                <a:lnTo>
                  <a:pt x="19460" y="20950"/>
                </a:lnTo>
                <a:lnTo>
                  <a:pt x="19470" y="20950"/>
                </a:lnTo>
                <a:lnTo>
                  <a:pt x="19480" y="20950"/>
                </a:lnTo>
                <a:lnTo>
                  <a:pt x="19490" y="20950"/>
                </a:lnTo>
                <a:lnTo>
                  <a:pt x="19490" y="20960"/>
                </a:lnTo>
                <a:lnTo>
                  <a:pt x="19450" y="20970"/>
                </a:lnTo>
                <a:lnTo>
                  <a:pt x="19400" y="20980"/>
                </a:lnTo>
                <a:lnTo>
                  <a:pt x="19370" y="20980"/>
                </a:lnTo>
                <a:lnTo>
                  <a:pt x="19370" y="20990"/>
                </a:lnTo>
                <a:lnTo>
                  <a:pt x="19310" y="21180"/>
                </a:lnTo>
                <a:lnTo>
                  <a:pt x="19300" y="21230"/>
                </a:lnTo>
                <a:lnTo>
                  <a:pt x="19290" y="21240"/>
                </a:lnTo>
                <a:lnTo>
                  <a:pt x="19310" y="21260"/>
                </a:lnTo>
                <a:lnTo>
                  <a:pt x="19280" y="21290"/>
                </a:lnTo>
                <a:lnTo>
                  <a:pt x="19320" y="21390"/>
                </a:lnTo>
                <a:lnTo>
                  <a:pt x="19250" y="21420"/>
                </a:lnTo>
                <a:lnTo>
                  <a:pt x="19240" y="21420"/>
                </a:lnTo>
                <a:lnTo>
                  <a:pt x="19240" y="21430"/>
                </a:lnTo>
                <a:lnTo>
                  <a:pt x="19250" y="21440"/>
                </a:lnTo>
                <a:lnTo>
                  <a:pt x="19250" y="21450"/>
                </a:lnTo>
                <a:lnTo>
                  <a:pt x="19250" y="21470"/>
                </a:lnTo>
                <a:lnTo>
                  <a:pt x="19240" y="21480"/>
                </a:lnTo>
                <a:lnTo>
                  <a:pt x="19230" y="21490"/>
                </a:lnTo>
                <a:lnTo>
                  <a:pt x="19210" y="21500"/>
                </a:lnTo>
                <a:lnTo>
                  <a:pt x="19190" y="21500"/>
                </a:lnTo>
                <a:lnTo>
                  <a:pt x="19180" y="21510"/>
                </a:lnTo>
                <a:lnTo>
                  <a:pt x="19170" y="21520"/>
                </a:lnTo>
                <a:lnTo>
                  <a:pt x="19160" y="21520"/>
                </a:lnTo>
                <a:lnTo>
                  <a:pt x="19150" y="21530"/>
                </a:lnTo>
                <a:lnTo>
                  <a:pt x="19140" y="21540"/>
                </a:lnTo>
                <a:lnTo>
                  <a:pt x="19140" y="21570"/>
                </a:lnTo>
                <a:lnTo>
                  <a:pt x="19140" y="21580"/>
                </a:lnTo>
                <a:lnTo>
                  <a:pt x="19150" y="21580"/>
                </a:lnTo>
                <a:lnTo>
                  <a:pt x="19160" y="21580"/>
                </a:lnTo>
                <a:lnTo>
                  <a:pt x="19170" y="21580"/>
                </a:lnTo>
                <a:lnTo>
                  <a:pt x="19180" y="21590"/>
                </a:lnTo>
                <a:lnTo>
                  <a:pt x="19190" y="21590"/>
                </a:lnTo>
                <a:lnTo>
                  <a:pt x="19200" y="21590"/>
                </a:lnTo>
                <a:lnTo>
                  <a:pt x="19210" y="21600"/>
                </a:lnTo>
                <a:lnTo>
                  <a:pt x="19230" y="21600"/>
                </a:lnTo>
                <a:lnTo>
                  <a:pt x="19240" y="21600"/>
                </a:lnTo>
                <a:lnTo>
                  <a:pt x="19240" y="21620"/>
                </a:lnTo>
                <a:lnTo>
                  <a:pt x="19280" y="21680"/>
                </a:lnTo>
                <a:lnTo>
                  <a:pt x="19280" y="21690"/>
                </a:lnTo>
                <a:lnTo>
                  <a:pt x="19270" y="21700"/>
                </a:lnTo>
                <a:lnTo>
                  <a:pt x="19230" y="21750"/>
                </a:lnTo>
                <a:lnTo>
                  <a:pt x="19180" y="21730"/>
                </a:lnTo>
                <a:lnTo>
                  <a:pt x="19160" y="21780"/>
                </a:lnTo>
                <a:lnTo>
                  <a:pt x="19130" y="21760"/>
                </a:lnTo>
                <a:lnTo>
                  <a:pt x="19120" y="21700"/>
                </a:lnTo>
                <a:lnTo>
                  <a:pt x="19110" y="21700"/>
                </a:lnTo>
                <a:lnTo>
                  <a:pt x="19030" y="21700"/>
                </a:lnTo>
                <a:lnTo>
                  <a:pt x="19030" y="21710"/>
                </a:lnTo>
                <a:lnTo>
                  <a:pt x="19010" y="21760"/>
                </a:lnTo>
                <a:lnTo>
                  <a:pt x="18960" y="21740"/>
                </a:lnTo>
                <a:lnTo>
                  <a:pt x="18910" y="21740"/>
                </a:lnTo>
                <a:lnTo>
                  <a:pt x="18910" y="21720"/>
                </a:lnTo>
                <a:lnTo>
                  <a:pt x="18900" y="21710"/>
                </a:lnTo>
                <a:lnTo>
                  <a:pt x="18870" y="21660"/>
                </a:lnTo>
                <a:lnTo>
                  <a:pt x="18870" y="21650"/>
                </a:lnTo>
                <a:lnTo>
                  <a:pt x="18860" y="21630"/>
                </a:lnTo>
                <a:lnTo>
                  <a:pt x="18840" y="21600"/>
                </a:lnTo>
                <a:lnTo>
                  <a:pt x="18830" y="21590"/>
                </a:lnTo>
                <a:lnTo>
                  <a:pt x="18820" y="21580"/>
                </a:lnTo>
                <a:lnTo>
                  <a:pt x="18810" y="21580"/>
                </a:lnTo>
                <a:lnTo>
                  <a:pt x="18720" y="21630"/>
                </a:lnTo>
                <a:lnTo>
                  <a:pt x="18730" y="21640"/>
                </a:lnTo>
                <a:lnTo>
                  <a:pt x="18750" y="21650"/>
                </a:lnTo>
                <a:lnTo>
                  <a:pt x="18770" y="21660"/>
                </a:lnTo>
                <a:lnTo>
                  <a:pt x="18790" y="21660"/>
                </a:lnTo>
                <a:lnTo>
                  <a:pt x="18780" y="21680"/>
                </a:lnTo>
                <a:lnTo>
                  <a:pt x="18770" y="21680"/>
                </a:lnTo>
                <a:lnTo>
                  <a:pt x="18760" y="21680"/>
                </a:lnTo>
                <a:lnTo>
                  <a:pt x="18760" y="21690"/>
                </a:lnTo>
                <a:lnTo>
                  <a:pt x="18750" y="21700"/>
                </a:lnTo>
                <a:lnTo>
                  <a:pt x="18750" y="21710"/>
                </a:lnTo>
                <a:lnTo>
                  <a:pt x="18710" y="21680"/>
                </a:lnTo>
                <a:lnTo>
                  <a:pt x="18700" y="21680"/>
                </a:lnTo>
                <a:lnTo>
                  <a:pt x="18700" y="21690"/>
                </a:lnTo>
                <a:lnTo>
                  <a:pt x="18700" y="21710"/>
                </a:lnTo>
                <a:lnTo>
                  <a:pt x="18690" y="21720"/>
                </a:lnTo>
                <a:lnTo>
                  <a:pt x="18690" y="21730"/>
                </a:lnTo>
                <a:lnTo>
                  <a:pt x="18680" y="21730"/>
                </a:lnTo>
                <a:lnTo>
                  <a:pt x="18670" y="21720"/>
                </a:lnTo>
                <a:lnTo>
                  <a:pt x="18660" y="21720"/>
                </a:lnTo>
                <a:lnTo>
                  <a:pt x="18660" y="21740"/>
                </a:lnTo>
                <a:lnTo>
                  <a:pt x="18660" y="21750"/>
                </a:lnTo>
                <a:lnTo>
                  <a:pt x="18660" y="21760"/>
                </a:lnTo>
                <a:lnTo>
                  <a:pt x="18680" y="21770"/>
                </a:lnTo>
                <a:lnTo>
                  <a:pt x="18670" y="21790"/>
                </a:lnTo>
                <a:lnTo>
                  <a:pt x="18670" y="21800"/>
                </a:lnTo>
                <a:lnTo>
                  <a:pt x="18670" y="21820"/>
                </a:lnTo>
                <a:lnTo>
                  <a:pt x="18670" y="21840"/>
                </a:lnTo>
                <a:lnTo>
                  <a:pt x="18630" y="21890"/>
                </a:lnTo>
                <a:lnTo>
                  <a:pt x="18640" y="21910"/>
                </a:lnTo>
                <a:lnTo>
                  <a:pt x="18640" y="21920"/>
                </a:lnTo>
                <a:lnTo>
                  <a:pt x="18640" y="21930"/>
                </a:lnTo>
                <a:lnTo>
                  <a:pt x="18640" y="21940"/>
                </a:lnTo>
                <a:lnTo>
                  <a:pt x="18520" y="21900"/>
                </a:lnTo>
                <a:lnTo>
                  <a:pt x="18440" y="21860"/>
                </a:lnTo>
                <a:lnTo>
                  <a:pt x="18260" y="21800"/>
                </a:lnTo>
                <a:lnTo>
                  <a:pt x="18250" y="21790"/>
                </a:lnTo>
                <a:lnTo>
                  <a:pt x="18020" y="21700"/>
                </a:lnTo>
                <a:lnTo>
                  <a:pt x="17960" y="21670"/>
                </a:lnTo>
                <a:lnTo>
                  <a:pt x="17890" y="21650"/>
                </a:lnTo>
                <a:lnTo>
                  <a:pt x="17810" y="21620"/>
                </a:lnTo>
                <a:lnTo>
                  <a:pt x="17670" y="21560"/>
                </a:lnTo>
                <a:lnTo>
                  <a:pt x="17610" y="21700"/>
                </a:lnTo>
                <a:lnTo>
                  <a:pt x="17610" y="21720"/>
                </a:lnTo>
                <a:lnTo>
                  <a:pt x="17600" y="21730"/>
                </a:lnTo>
                <a:lnTo>
                  <a:pt x="17580" y="21790"/>
                </a:lnTo>
                <a:lnTo>
                  <a:pt x="17560" y="21840"/>
                </a:lnTo>
                <a:lnTo>
                  <a:pt x="17530" y="21920"/>
                </a:lnTo>
                <a:lnTo>
                  <a:pt x="17510" y="21960"/>
                </a:lnTo>
                <a:lnTo>
                  <a:pt x="17470" y="22060"/>
                </a:lnTo>
                <a:lnTo>
                  <a:pt x="17460" y="22050"/>
                </a:lnTo>
                <a:lnTo>
                  <a:pt x="17470" y="22270"/>
                </a:lnTo>
                <a:lnTo>
                  <a:pt x="17470" y="22450"/>
                </a:lnTo>
                <a:lnTo>
                  <a:pt x="17360" y="22420"/>
                </a:lnTo>
                <a:lnTo>
                  <a:pt x="17350" y="22470"/>
                </a:lnTo>
                <a:lnTo>
                  <a:pt x="17220" y="22470"/>
                </a:lnTo>
                <a:lnTo>
                  <a:pt x="17160" y="22450"/>
                </a:lnTo>
                <a:lnTo>
                  <a:pt x="17120" y="22440"/>
                </a:lnTo>
                <a:lnTo>
                  <a:pt x="17090" y="22440"/>
                </a:lnTo>
                <a:lnTo>
                  <a:pt x="17090" y="22420"/>
                </a:lnTo>
                <a:lnTo>
                  <a:pt x="17010" y="22380"/>
                </a:lnTo>
                <a:lnTo>
                  <a:pt x="17000" y="22380"/>
                </a:lnTo>
                <a:lnTo>
                  <a:pt x="16990" y="22390"/>
                </a:lnTo>
                <a:lnTo>
                  <a:pt x="16980" y="22390"/>
                </a:lnTo>
                <a:lnTo>
                  <a:pt x="16980" y="22380"/>
                </a:lnTo>
                <a:lnTo>
                  <a:pt x="16970" y="22380"/>
                </a:lnTo>
                <a:lnTo>
                  <a:pt x="16980" y="22370"/>
                </a:lnTo>
                <a:lnTo>
                  <a:pt x="16970" y="22360"/>
                </a:lnTo>
                <a:lnTo>
                  <a:pt x="16950" y="22350"/>
                </a:lnTo>
                <a:lnTo>
                  <a:pt x="16890" y="22340"/>
                </a:lnTo>
                <a:lnTo>
                  <a:pt x="16880" y="22330"/>
                </a:lnTo>
                <a:lnTo>
                  <a:pt x="16870" y="22330"/>
                </a:lnTo>
                <a:lnTo>
                  <a:pt x="16850" y="22340"/>
                </a:lnTo>
                <a:lnTo>
                  <a:pt x="16850" y="22350"/>
                </a:lnTo>
                <a:lnTo>
                  <a:pt x="16840" y="22380"/>
                </a:lnTo>
                <a:lnTo>
                  <a:pt x="16830" y="22420"/>
                </a:lnTo>
                <a:lnTo>
                  <a:pt x="16810" y="22460"/>
                </a:lnTo>
                <a:lnTo>
                  <a:pt x="16790" y="22510"/>
                </a:lnTo>
                <a:lnTo>
                  <a:pt x="16780" y="22530"/>
                </a:lnTo>
                <a:lnTo>
                  <a:pt x="16780" y="22550"/>
                </a:lnTo>
                <a:lnTo>
                  <a:pt x="16750" y="22620"/>
                </a:lnTo>
                <a:lnTo>
                  <a:pt x="16750" y="22650"/>
                </a:lnTo>
                <a:lnTo>
                  <a:pt x="16690" y="22630"/>
                </a:lnTo>
                <a:lnTo>
                  <a:pt x="16680" y="22630"/>
                </a:lnTo>
                <a:lnTo>
                  <a:pt x="16680" y="22710"/>
                </a:lnTo>
                <a:lnTo>
                  <a:pt x="16670" y="22730"/>
                </a:lnTo>
                <a:lnTo>
                  <a:pt x="16660" y="22760"/>
                </a:lnTo>
                <a:lnTo>
                  <a:pt x="16650" y="22750"/>
                </a:lnTo>
                <a:lnTo>
                  <a:pt x="16630" y="22750"/>
                </a:lnTo>
                <a:lnTo>
                  <a:pt x="16620" y="22760"/>
                </a:lnTo>
                <a:lnTo>
                  <a:pt x="16600" y="22780"/>
                </a:lnTo>
                <a:lnTo>
                  <a:pt x="16590" y="22780"/>
                </a:lnTo>
                <a:lnTo>
                  <a:pt x="16560" y="22770"/>
                </a:lnTo>
                <a:lnTo>
                  <a:pt x="16550" y="22770"/>
                </a:lnTo>
                <a:lnTo>
                  <a:pt x="16540" y="22700"/>
                </a:lnTo>
                <a:lnTo>
                  <a:pt x="16540" y="22670"/>
                </a:lnTo>
                <a:lnTo>
                  <a:pt x="16500" y="22650"/>
                </a:lnTo>
                <a:lnTo>
                  <a:pt x="16480" y="22640"/>
                </a:lnTo>
                <a:lnTo>
                  <a:pt x="16480" y="22650"/>
                </a:lnTo>
                <a:lnTo>
                  <a:pt x="16440" y="22680"/>
                </a:lnTo>
                <a:lnTo>
                  <a:pt x="16400" y="22730"/>
                </a:lnTo>
                <a:lnTo>
                  <a:pt x="16400" y="22740"/>
                </a:lnTo>
                <a:lnTo>
                  <a:pt x="16400" y="22750"/>
                </a:lnTo>
                <a:lnTo>
                  <a:pt x="16380" y="22750"/>
                </a:lnTo>
                <a:lnTo>
                  <a:pt x="16370" y="22750"/>
                </a:lnTo>
                <a:lnTo>
                  <a:pt x="16350" y="22800"/>
                </a:lnTo>
                <a:lnTo>
                  <a:pt x="16350" y="22810"/>
                </a:lnTo>
                <a:lnTo>
                  <a:pt x="16320" y="22790"/>
                </a:lnTo>
                <a:lnTo>
                  <a:pt x="16310" y="22790"/>
                </a:lnTo>
                <a:lnTo>
                  <a:pt x="16160" y="22710"/>
                </a:lnTo>
                <a:lnTo>
                  <a:pt x="16150" y="22710"/>
                </a:lnTo>
                <a:lnTo>
                  <a:pt x="16120" y="22730"/>
                </a:lnTo>
                <a:lnTo>
                  <a:pt x="16110" y="22730"/>
                </a:lnTo>
                <a:lnTo>
                  <a:pt x="16080" y="22720"/>
                </a:lnTo>
                <a:lnTo>
                  <a:pt x="16070" y="22710"/>
                </a:lnTo>
                <a:lnTo>
                  <a:pt x="16060" y="22700"/>
                </a:lnTo>
                <a:lnTo>
                  <a:pt x="16070" y="22690"/>
                </a:lnTo>
                <a:lnTo>
                  <a:pt x="16070" y="22680"/>
                </a:lnTo>
                <a:lnTo>
                  <a:pt x="16050" y="22670"/>
                </a:lnTo>
                <a:lnTo>
                  <a:pt x="16010" y="22640"/>
                </a:lnTo>
                <a:lnTo>
                  <a:pt x="15820" y="22570"/>
                </a:lnTo>
                <a:lnTo>
                  <a:pt x="15690" y="22520"/>
                </a:lnTo>
                <a:lnTo>
                  <a:pt x="15620" y="22460"/>
                </a:lnTo>
                <a:lnTo>
                  <a:pt x="15610" y="22460"/>
                </a:lnTo>
                <a:lnTo>
                  <a:pt x="15600" y="22460"/>
                </a:lnTo>
                <a:lnTo>
                  <a:pt x="15600" y="22470"/>
                </a:lnTo>
                <a:lnTo>
                  <a:pt x="15590" y="22470"/>
                </a:lnTo>
                <a:lnTo>
                  <a:pt x="15590" y="22480"/>
                </a:lnTo>
                <a:lnTo>
                  <a:pt x="15560" y="22550"/>
                </a:lnTo>
                <a:lnTo>
                  <a:pt x="15550" y="22600"/>
                </a:lnTo>
                <a:lnTo>
                  <a:pt x="15550" y="22610"/>
                </a:lnTo>
                <a:lnTo>
                  <a:pt x="15540" y="22630"/>
                </a:lnTo>
                <a:lnTo>
                  <a:pt x="15540" y="22640"/>
                </a:lnTo>
                <a:lnTo>
                  <a:pt x="15540" y="22650"/>
                </a:lnTo>
                <a:lnTo>
                  <a:pt x="15530" y="22650"/>
                </a:lnTo>
                <a:lnTo>
                  <a:pt x="15510" y="22650"/>
                </a:lnTo>
                <a:lnTo>
                  <a:pt x="15520" y="22660"/>
                </a:lnTo>
                <a:lnTo>
                  <a:pt x="15520" y="22670"/>
                </a:lnTo>
                <a:lnTo>
                  <a:pt x="15510" y="22670"/>
                </a:lnTo>
                <a:lnTo>
                  <a:pt x="15500" y="22680"/>
                </a:lnTo>
                <a:lnTo>
                  <a:pt x="15490" y="22680"/>
                </a:lnTo>
                <a:lnTo>
                  <a:pt x="15480" y="22680"/>
                </a:lnTo>
                <a:lnTo>
                  <a:pt x="15480" y="22690"/>
                </a:lnTo>
                <a:lnTo>
                  <a:pt x="15480" y="22700"/>
                </a:lnTo>
                <a:lnTo>
                  <a:pt x="15490" y="22700"/>
                </a:lnTo>
                <a:lnTo>
                  <a:pt x="15480" y="22710"/>
                </a:lnTo>
                <a:lnTo>
                  <a:pt x="15460" y="22710"/>
                </a:lnTo>
                <a:lnTo>
                  <a:pt x="15460" y="22720"/>
                </a:lnTo>
                <a:lnTo>
                  <a:pt x="15470" y="22730"/>
                </a:lnTo>
                <a:lnTo>
                  <a:pt x="15470" y="22740"/>
                </a:lnTo>
                <a:lnTo>
                  <a:pt x="15460" y="22740"/>
                </a:lnTo>
                <a:lnTo>
                  <a:pt x="15450" y="22740"/>
                </a:lnTo>
                <a:lnTo>
                  <a:pt x="15440" y="22740"/>
                </a:lnTo>
                <a:lnTo>
                  <a:pt x="15430" y="22750"/>
                </a:lnTo>
                <a:lnTo>
                  <a:pt x="15430" y="22760"/>
                </a:lnTo>
                <a:lnTo>
                  <a:pt x="15430" y="22770"/>
                </a:lnTo>
                <a:lnTo>
                  <a:pt x="15420" y="22760"/>
                </a:lnTo>
                <a:lnTo>
                  <a:pt x="15410" y="22760"/>
                </a:lnTo>
                <a:lnTo>
                  <a:pt x="15420" y="22780"/>
                </a:lnTo>
                <a:lnTo>
                  <a:pt x="15420" y="22790"/>
                </a:lnTo>
                <a:lnTo>
                  <a:pt x="15430" y="22790"/>
                </a:lnTo>
                <a:lnTo>
                  <a:pt x="15430" y="22800"/>
                </a:lnTo>
                <a:lnTo>
                  <a:pt x="15410" y="22800"/>
                </a:lnTo>
                <a:lnTo>
                  <a:pt x="15400" y="22790"/>
                </a:lnTo>
                <a:lnTo>
                  <a:pt x="15390" y="22780"/>
                </a:lnTo>
                <a:lnTo>
                  <a:pt x="15390" y="22790"/>
                </a:lnTo>
                <a:lnTo>
                  <a:pt x="15390" y="22800"/>
                </a:lnTo>
                <a:lnTo>
                  <a:pt x="15390" y="22810"/>
                </a:lnTo>
                <a:lnTo>
                  <a:pt x="15380" y="22800"/>
                </a:lnTo>
                <a:lnTo>
                  <a:pt x="15380" y="22790"/>
                </a:lnTo>
                <a:lnTo>
                  <a:pt x="15370" y="22780"/>
                </a:lnTo>
                <a:lnTo>
                  <a:pt x="15360" y="22790"/>
                </a:lnTo>
                <a:lnTo>
                  <a:pt x="15350" y="22790"/>
                </a:lnTo>
                <a:lnTo>
                  <a:pt x="15340" y="22800"/>
                </a:lnTo>
                <a:lnTo>
                  <a:pt x="15330" y="22790"/>
                </a:lnTo>
                <a:lnTo>
                  <a:pt x="15320" y="22800"/>
                </a:lnTo>
                <a:lnTo>
                  <a:pt x="15310" y="22790"/>
                </a:lnTo>
                <a:lnTo>
                  <a:pt x="15300" y="22780"/>
                </a:lnTo>
                <a:lnTo>
                  <a:pt x="15300" y="22770"/>
                </a:lnTo>
                <a:lnTo>
                  <a:pt x="15300" y="22760"/>
                </a:lnTo>
                <a:lnTo>
                  <a:pt x="15310" y="22750"/>
                </a:lnTo>
                <a:lnTo>
                  <a:pt x="15310" y="22740"/>
                </a:lnTo>
                <a:lnTo>
                  <a:pt x="15300" y="22740"/>
                </a:lnTo>
                <a:lnTo>
                  <a:pt x="15290" y="22740"/>
                </a:lnTo>
                <a:lnTo>
                  <a:pt x="15280" y="22740"/>
                </a:lnTo>
                <a:lnTo>
                  <a:pt x="15280" y="22750"/>
                </a:lnTo>
                <a:lnTo>
                  <a:pt x="15280" y="22740"/>
                </a:lnTo>
                <a:lnTo>
                  <a:pt x="15270" y="22740"/>
                </a:lnTo>
                <a:lnTo>
                  <a:pt x="15280" y="22730"/>
                </a:lnTo>
                <a:lnTo>
                  <a:pt x="15290" y="22730"/>
                </a:lnTo>
                <a:lnTo>
                  <a:pt x="15280" y="22720"/>
                </a:lnTo>
                <a:lnTo>
                  <a:pt x="15270" y="22710"/>
                </a:lnTo>
                <a:lnTo>
                  <a:pt x="15260" y="22720"/>
                </a:lnTo>
                <a:lnTo>
                  <a:pt x="15250" y="22720"/>
                </a:lnTo>
                <a:lnTo>
                  <a:pt x="15250" y="22730"/>
                </a:lnTo>
                <a:lnTo>
                  <a:pt x="15250" y="22740"/>
                </a:lnTo>
                <a:lnTo>
                  <a:pt x="15260" y="22750"/>
                </a:lnTo>
                <a:lnTo>
                  <a:pt x="15250" y="22760"/>
                </a:lnTo>
                <a:lnTo>
                  <a:pt x="15240" y="22760"/>
                </a:lnTo>
                <a:lnTo>
                  <a:pt x="15230" y="22740"/>
                </a:lnTo>
                <a:lnTo>
                  <a:pt x="15230" y="22750"/>
                </a:lnTo>
                <a:lnTo>
                  <a:pt x="15220" y="22750"/>
                </a:lnTo>
                <a:lnTo>
                  <a:pt x="15210" y="22740"/>
                </a:lnTo>
                <a:lnTo>
                  <a:pt x="15210" y="22730"/>
                </a:lnTo>
                <a:lnTo>
                  <a:pt x="15220" y="22730"/>
                </a:lnTo>
                <a:lnTo>
                  <a:pt x="15220" y="22720"/>
                </a:lnTo>
                <a:lnTo>
                  <a:pt x="15220" y="22710"/>
                </a:lnTo>
                <a:lnTo>
                  <a:pt x="15210" y="22700"/>
                </a:lnTo>
                <a:lnTo>
                  <a:pt x="15210" y="22710"/>
                </a:lnTo>
                <a:lnTo>
                  <a:pt x="15210" y="22720"/>
                </a:lnTo>
                <a:lnTo>
                  <a:pt x="15200" y="22730"/>
                </a:lnTo>
                <a:lnTo>
                  <a:pt x="15190" y="22720"/>
                </a:lnTo>
                <a:lnTo>
                  <a:pt x="15190" y="22710"/>
                </a:lnTo>
                <a:lnTo>
                  <a:pt x="15180" y="22710"/>
                </a:lnTo>
                <a:lnTo>
                  <a:pt x="15170" y="22710"/>
                </a:lnTo>
                <a:lnTo>
                  <a:pt x="15170" y="22720"/>
                </a:lnTo>
                <a:lnTo>
                  <a:pt x="15160" y="22720"/>
                </a:lnTo>
                <a:lnTo>
                  <a:pt x="15150" y="22710"/>
                </a:lnTo>
                <a:lnTo>
                  <a:pt x="15150" y="22720"/>
                </a:lnTo>
                <a:lnTo>
                  <a:pt x="15150" y="22730"/>
                </a:lnTo>
                <a:lnTo>
                  <a:pt x="15150" y="22740"/>
                </a:lnTo>
                <a:lnTo>
                  <a:pt x="15140" y="22740"/>
                </a:lnTo>
                <a:lnTo>
                  <a:pt x="15140" y="22730"/>
                </a:lnTo>
                <a:lnTo>
                  <a:pt x="15130" y="22720"/>
                </a:lnTo>
                <a:lnTo>
                  <a:pt x="15140" y="22710"/>
                </a:lnTo>
                <a:lnTo>
                  <a:pt x="15130" y="22710"/>
                </a:lnTo>
                <a:lnTo>
                  <a:pt x="15120" y="22720"/>
                </a:lnTo>
                <a:lnTo>
                  <a:pt x="15120" y="22740"/>
                </a:lnTo>
                <a:lnTo>
                  <a:pt x="15110" y="22740"/>
                </a:lnTo>
                <a:lnTo>
                  <a:pt x="15110" y="22720"/>
                </a:lnTo>
                <a:lnTo>
                  <a:pt x="15100" y="22710"/>
                </a:lnTo>
                <a:lnTo>
                  <a:pt x="15090" y="22700"/>
                </a:lnTo>
                <a:lnTo>
                  <a:pt x="15080" y="22710"/>
                </a:lnTo>
                <a:lnTo>
                  <a:pt x="15070" y="22710"/>
                </a:lnTo>
                <a:lnTo>
                  <a:pt x="15070" y="22700"/>
                </a:lnTo>
                <a:lnTo>
                  <a:pt x="15080" y="22690"/>
                </a:lnTo>
                <a:lnTo>
                  <a:pt x="15070" y="22690"/>
                </a:lnTo>
                <a:lnTo>
                  <a:pt x="15070" y="22680"/>
                </a:lnTo>
                <a:lnTo>
                  <a:pt x="15080" y="22680"/>
                </a:lnTo>
                <a:lnTo>
                  <a:pt x="15080" y="22670"/>
                </a:lnTo>
                <a:lnTo>
                  <a:pt x="15070" y="22670"/>
                </a:lnTo>
                <a:lnTo>
                  <a:pt x="15060" y="22680"/>
                </a:lnTo>
                <a:lnTo>
                  <a:pt x="15050" y="22680"/>
                </a:lnTo>
                <a:lnTo>
                  <a:pt x="15040" y="22670"/>
                </a:lnTo>
                <a:lnTo>
                  <a:pt x="15030" y="22670"/>
                </a:lnTo>
                <a:lnTo>
                  <a:pt x="15030" y="22680"/>
                </a:lnTo>
                <a:lnTo>
                  <a:pt x="15030" y="22690"/>
                </a:lnTo>
                <a:lnTo>
                  <a:pt x="15030" y="22700"/>
                </a:lnTo>
                <a:lnTo>
                  <a:pt x="15020" y="22700"/>
                </a:lnTo>
                <a:lnTo>
                  <a:pt x="15010" y="22700"/>
                </a:lnTo>
                <a:lnTo>
                  <a:pt x="15010" y="22690"/>
                </a:lnTo>
                <a:lnTo>
                  <a:pt x="15000" y="22690"/>
                </a:lnTo>
                <a:lnTo>
                  <a:pt x="15000" y="22680"/>
                </a:lnTo>
                <a:lnTo>
                  <a:pt x="15010" y="22680"/>
                </a:lnTo>
                <a:lnTo>
                  <a:pt x="15000" y="22680"/>
                </a:lnTo>
                <a:lnTo>
                  <a:pt x="15000" y="22670"/>
                </a:lnTo>
                <a:lnTo>
                  <a:pt x="14990" y="22670"/>
                </a:lnTo>
                <a:lnTo>
                  <a:pt x="14990" y="22660"/>
                </a:lnTo>
                <a:lnTo>
                  <a:pt x="15000" y="22660"/>
                </a:lnTo>
                <a:lnTo>
                  <a:pt x="14990" y="22660"/>
                </a:lnTo>
                <a:lnTo>
                  <a:pt x="14990" y="22650"/>
                </a:lnTo>
                <a:lnTo>
                  <a:pt x="14980" y="22650"/>
                </a:lnTo>
                <a:lnTo>
                  <a:pt x="14980" y="22640"/>
                </a:lnTo>
                <a:lnTo>
                  <a:pt x="15000" y="22630"/>
                </a:lnTo>
                <a:lnTo>
                  <a:pt x="15010" y="22580"/>
                </a:lnTo>
                <a:lnTo>
                  <a:pt x="15020" y="22550"/>
                </a:lnTo>
                <a:lnTo>
                  <a:pt x="15020" y="22520"/>
                </a:lnTo>
                <a:lnTo>
                  <a:pt x="15040" y="22480"/>
                </a:lnTo>
                <a:lnTo>
                  <a:pt x="15030" y="22440"/>
                </a:lnTo>
                <a:lnTo>
                  <a:pt x="15020" y="22410"/>
                </a:lnTo>
                <a:lnTo>
                  <a:pt x="15020" y="22400"/>
                </a:lnTo>
                <a:lnTo>
                  <a:pt x="15020" y="22390"/>
                </a:lnTo>
                <a:lnTo>
                  <a:pt x="15010" y="22390"/>
                </a:lnTo>
                <a:lnTo>
                  <a:pt x="15000" y="22390"/>
                </a:lnTo>
                <a:lnTo>
                  <a:pt x="15000" y="22380"/>
                </a:lnTo>
                <a:lnTo>
                  <a:pt x="15010" y="22370"/>
                </a:lnTo>
                <a:lnTo>
                  <a:pt x="15010" y="22340"/>
                </a:lnTo>
                <a:lnTo>
                  <a:pt x="15020" y="22330"/>
                </a:lnTo>
                <a:lnTo>
                  <a:pt x="15020" y="22310"/>
                </a:lnTo>
                <a:lnTo>
                  <a:pt x="15020" y="22290"/>
                </a:lnTo>
                <a:lnTo>
                  <a:pt x="15020" y="22280"/>
                </a:lnTo>
                <a:lnTo>
                  <a:pt x="15090" y="22260"/>
                </a:lnTo>
                <a:lnTo>
                  <a:pt x="15180" y="22280"/>
                </a:lnTo>
                <a:lnTo>
                  <a:pt x="15200" y="22220"/>
                </a:lnTo>
                <a:lnTo>
                  <a:pt x="15190" y="22200"/>
                </a:lnTo>
                <a:lnTo>
                  <a:pt x="15190" y="22180"/>
                </a:lnTo>
                <a:lnTo>
                  <a:pt x="15180" y="22160"/>
                </a:lnTo>
                <a:lnTo>
                  <a:pt x="15160" y="22150"/>
                </a:lnTo>
                <a:lnTo>
                  <a:pt x="15150" y="22140"/>
                </a:lnTo>
                <a:lnTo>
                  <a:pt x="15140" y="22140"/>
                </a:lnTo>
                <a:lnTo>
                  <a:pt x="15130" y="22140"/>
                </a:lnTo>
                <a:lnTo>
                  <a:pt x="15130" y="22150"/>
                </a:lnTo>
                <a:lnTo>
                  <a:pt x="15130" y="22160"/>
                </a:lnTo>
                <a:lnTo>
                  <a:pt x="15120" y="22170"/>
                </a:lnTo>
                <a:lnTo>
                  <a:pt x="15100" y="22190"/>
                </a:lnTo>
                <a:lnTo>
                  <a:pt x="15060" y="22190"/>
                </a:lnTo>
                <a:lnTo>
                  <a:pt x="15050" y="22180"/>
                </a:lnTo>
                <a:lnTo>
                  <a:pt x="15040" y="22160"/>
                </a:lnTo>
                <a:lnTo>
                  <a:pt x="15040" y="22150"/>
                </a:lnTo>
                <a:lnTo>
                  <a:pt x="15030" y="22140"/>
                </a:lnTo>
                <a:lnTo>
                  <a:pt x="15020" y="22120"/>
                </a:lnTo>
                <a:lnTo>
                  <a:pt x="15010" y="22110"/>
                </a:lnTo>
                <a:lnTo>
                  <a:pt x="14990" y="22120"/>
                </a:lnTo>
                <a:lnTo>
                  <a:pt x="14980" y="22110"/>
                </a:lnTo>
                <a:lnTo>
                  <a:pt x="14990" y="22100"/>
                </a:lnTo>
                <a:lnTo>
                  <a:pt x="14980" y="22090"/>
                </a:lnTo>
                <a:lnTo>
                  <a:pt x="14980" y="22050"/>
                </a:lnTo>
                <a:lnTo>
                  <a:pt x="14980" y="22020"/>
                </a:lnTo>
                <a:lnTo>
                  <a:pt x="15040" y="22010"/>
                </a:lnTo>
                <a:lnTo>
                  <a:pt x="15030" y="21960"/>
                </a:lnTo>
                <a:lnTo>
                  <a:pt x="15030" y="21940"/>
                </a:lnTo>
                <a:lnTo>
                  <a:pt x="15020" y="21800"/>
                </a:lnTo>
                <a:lnTo>
                  <a:pt x="15030" y="21780"/>
                </a:lnTo>
                <a:lnTo>
                  <a:pt x="15010" y="21780"/>
                </a:lnTo>
                <a:lnTo>
                  <a:pt x="14940" y="21800"/>
                </a:lnTo>
                <a:lnTo>
                  <a:pt x="14900" y="21800"/>
                </a:lnTo>
                <a:lnTo>
                  <a:pt x="14900" y="21790"/>
                </a:lnTo>
                <a:lnTo>
                  <a:pt x="14890" y="21770"/>
                </a:lnTo>
                <a:lnTo>
                  <a:pt x="14880" y="21760"/>
                </a:lnTo>
                <a:lnTo>
                  <a:pt x="14910" y="21730"/>
                </a:lnTo>
                <a:lnTo>
                  <a:pt x="14920" y="21720"/>
                </a:lnTo>
                <a:lnTo>
                  <a:pt x="14850" y="21630"/>
                </a:lnTo>
                <a:lnTo>
                  <a:pt x="14840" y="21630"/>
                </a:lnTo>
                <a:lnTo>
                  <a:pt x="14840" y="21640"/>
                </a:lnTo>
                <a:lnTo>
                  <a:pt x="14830" y="21670"/>
                </a:lnTo>
                <a:lnTo>
                  <a:pt x="14820" y="21690"/>
                </a:lnTo>
                <a:lnTo>
                  <a:pt x="14760" y="21720"/>
                </a:lnTo>
                <a:lnTo>
                  <a:pt x="14740" y="21690"/>
                </a:lnTo>
                <a:lnTo>
                  <a:pt x="14700" y="21660"/>
                </a:lnTo>
                <a:lnTo>
                  <a:pt x="14760" y="21620"/>
                </a:lnTo>
                <a:lnTo>
                  <a:pt x="14770" y="21610"/>
                </a:lnTo>
                <a:lnTo>
                  <a:pt x="14730" y="21580"/>
                </a:lnTo>
                <a:lnTo>
                  <a:pt x="14710" y="21510"/>
                </a:lnTo>
                <a:lnTo>
                  <a:pt x="14710" y="21500"/>
                </a:lnTo>
                <a:lnTo>
                  <a:pt x="14700" y="21500"/>
                </a:lnTo>
                <a:lnTo>
                  <a:pt x="14610" y="21450"/>
                </a:lnTo>
                <a:lnTo>
                  <a:pt x="14600" y="21320"/>
                </a:lnTo>
                <a:lnTo>
                  <a:pt x="14680" y="21270"/>
                </a:lnTo>
                <a:lnTo>
                  <a:pt x="14670" y="21230"/>
                </a:lnTo>
                <a:lnTo>
                  <a:pt x="14650" y="21170"/>
                </a:lnTo>
                <a:lnTo>
                  <a:pt x="14650" y="21070"/>
                </a:lnTo>
                <a:lnTo>
                  <a:pt x="14620" y="20990"/>
                </a:lnTo>
                <a:lnTo>
                  <a:pt x="14560" y="20930"/>
                </a:lnTo>
                <a:lnTo>
                  <a:pt x="14520" y="20990"/>
                </a:lnTo>
                <a:lnTo>
                  <a:pt x="14550" y="21040"/>
                </a:lnTo>
                <a:lnTo>
                  <a:pt x="14530" y="21180"/>
                </a:lnTo>
                <a:lnTo>
                  <a:pt x="14450" y="21240"/>
                </a:lnTo>
                <a:lnTo>
                  <a:pt x="14460" y="21280"/>
                </a:lnTo>
                <a:lnTo>
                  <a:pt x="14400" y="21320"/>
                </a:lnTo>
                <a:lnTo>
                  <a:pt x="14330" y="21270"/>
                </a:lnTo>
                <a:lnTo>
                  <a:pt x="14330" y="21320"/>
                </a:lnTo>
                <a:lnTo>
                  <a:pt x="14110" y="21300"/>
                </a:lnTo>
                <a:lnTo>
                  <a:pt x="14000" y="21260"/>
                </a:lnTo>
                <a:lnTo>
                  <a:pt x="13920" y="21330"/>
                </a:lnTo>
                <a:lnTo>
                  <a:pt x="13950" y="21440"/>
                </a:lnTo>
                <a:lnTo>
                  <a:pt x="13870" y="21450"/>
                </a:lnTo>
                <a:lnTo>
                  <a:pt x="13650" y="21360"/>
                </a:lnTo>
                <a:lnTo>
                  <a:pt x="13580" y="21300"/>
                </a:lnTo>
                <a:lnTo>
                  <a:pt x="13430" y="21290"/>
                </a:lnTo>
                <a:lnTo>
                  <a:pt x="13340" y="21240"/>
                </a:lnTo>
                <a:lnTo>
                  <a:pt x="13390" y="21220"/>
                </a:lnTo>
                <a:lnTo>
                  <a:pt x="13300" y="21160"/>
                </a:lnTo>
                <a:lnTo>
                  <a:pt x="13220" y="21140"/>
                </a:lnTo>
                <a:lnTo>
                  <a:pt x="13320" y="20910"/>
                </a:lnTo>
                <a:lnTo>
                  <a:pt x="13370" y="20890"/>
                </a:lnTo>
                <a:lnTo>
                  <a:pt x="13400" y="20810"/>
                </a:lnTo>
                <a:lnTo>
                  <a:pt x="13360" y="20780"/>
                </a:lnTo>
                <a:lnTo>
                  <a:pt x="13400" y="20650"/>
                </a:lnTo>
                <a:lnTo>
                  <a:pt x="13430" y="20650"/>
                </a:lnTo>
                <a:lnTo>
                  <a:pt x="13450" y="20580"/>
                </a:lnTo>
                <a:lnTo>
                  <a:pt x="13430" y="20510"/>
                </a:lnTo>
                <a:lnTo>
                  <a:pt x="13540" y="20410"/>
                </a:lnTo>
                <a:lnTo>
                  <a:pt x="13600" y="20500"/>
                </a:lnTo>
                <a:lnTo>
                  <a:pt x="13630" y="20480"/>
                </a:lnTo>
                <a:lnTo>
                  <a:pt x="13630" y="20440"/>
                </a:lnTo>
                <a:lnTo>
                  <a:pt x="13590" y="20380"/>
                </a:lnTo>
                <a:lnTo>
                  <a:pt x="13610" y="20340"/>
                </a:lnTo>
                <a:lnTo>
                  <a:pt x="13610" y="20310"/>
                </a:lnTo>
                <a:lnTo>
                  <a:pt x="13580" y="20180"/>
                </a:lnTo>
                <a:lnTo>
                  <a:pt x="13650" y="20000"/>
                </a:lnTo>
                <a:lnTo>
                  <a:pt x="13870" y="20090"/>
                </a:lnTo>
                <a:lnTo>
                  <a:pt x="13950" y="19670"/>
                </a:lnTo>
                <a:lnTo>
                  <a:pt x="14050" y="19650"/>
                </a:lnTo>
                <a:lnTo>
                  <a:pt x="14170" y="19630"/>
                </a:lnTo>
                <a:lnTo>
                  <a:pt x="14380" y="19740"/>
                </a:lnTo>
                <a:lnTo>
                  <a:pt x="14440" y="19750"/>
                </a:lnTo>
                <a:lnTo>
                  <a:pt x="14430" y="19580"/>
                </a:lnTo>
                <a:lnTo>
                  <a:pt x="14400" y="19550"/>
                </a:lnTo>
                <a:lnTo>
                  <a:pt x="14400" y="19500"/>
                </a:lnTo>
                <a:lnTo>
                  <a:pt x="14450" y="19480"/>
                </a:lnTo>
                <a:lnTo>
                  <a:pt x="14450" y="19440"/>
                </a:lnTo>
                <a:lnTo>
                  <a:pt x="14410" y="19350"/>
                </a:lnTo>
                <a:lnTo>
                  <a:pt x="14370" y="19290"/>
                </a:lnTo>
                <a:lnTo>
                  <a:pt x="14430" y="19200"/>
                </a:lnTo>
                <a:lnTo>
                  <a:pt x="14540" y="19130"/>
                </a:lnTo>
                <a:lnTo>
                  <a:pt x="14570" y="19070"/>
                </a:lnTo>
                <a:lnTo>
                  <a:pt x="14620" y="19100"/>
                </a:lnTo>
                <a:lnTo>
                  <a:pt x="14640" y="19110"/>
                </a:lnTo>
                <a:lnTo>
                  <a:pt x="14660" y="19120"/>
                </a:lnTo>
                <a:lnTo>
                  <a:pt x="14680" y="19130"/>
                </a:lnTo>
                <a:lnTo>
                  <a:pt x="14690" y="19130"/>
                </a:lnTo>
                <a:lnTo>
                  <a:pt x="14710" y="19130"/>
                </a:lnTo>
                <a:lnTo>
                  <a:pt x="14740" y="19130"/>
                </a:lnTo>
                <a:lnTo>
                  <a:pt x="14820" y="19140"/>
                </a:lnTo>
                <a:lnTo>
                  <a:pt x="14880" y="19150"/>
                </a:lnTo>
                <a:lnTo>
                  <a:pt x="14960" y="18950"/>
                </a:lnTo>
                <a:lnTo>
                  <a:pt x="14980" y="18900"/>
                </a:lnTo>
                <a:lnTo>
                  <a:pt x="14920" y="18910"/>
                </a:lnTo>
                <a:lnTo>
                  <a:pt x="14910" y="18910"/>
                </a:lnTo>
                <a:lnTo>
                  <a:pt x="14910" y="18900"/>
                </a:lnTo>
                <a:lnTo>
                  <a:pt x="14900" y="18890"/>
                </a:lnTo>
                <a:lnTo>
                  <a:pt x="14910" y="18840"/>
                </a:lnTo>
                <a:lnTo>
                  <a:pt x="14900" y="18830"/>
                </a:lnTo>
                <a:lnTo>
                  <a:pt x="14900" y="18820"/>
                </a:lnTo>
                <a:lnTo>
                  <a:pt x="14910" y="18800"/>
                </a:lnTo>
                <a:lnTo>
                  <a:pt x="14910" y="18790"/>
                </a:lnTo>
                <a:lnTo>
                  <a:pt x="14900" y="18790"/>
                </a:lnTo>
                <a:lnTo>
                  <a:pt x="14890" y="18780"/>
                </a:lnTo>
                <a:lnTo>
                  <a:pt x="14890" y="18770"/>
                </a:lnTo>
                <a:lnTo>
                  <a:pt x="14880" y="18740"/>
                </a:lnTo>
                <a:lnTo>
                  <a:pt x="14870" y="18730"/>
                </a:lnTo>
                <a:lnTo>
                  <a:pt x="14880" y="18720"/>
                </a:lnTo>
                <a:lnTo>
                  <a:pt x="14880" y="18710"/>
                </a:lnTo>
                <a:lnTo>
                  <a:pt x="14870" y="18710"/>
                </a:lnTo>
                <a:lnTo>
                  <a:pt x="14860" y="18710"/>
                </a:lnTo>
                <a:lnTo>
                  <a:pt x="14850" y="18710"/>
                </a:lnTo>
                <a:lnTo>
                  <a:pt x="14840" y="18710"/>
                </a:lnTo>
                <a:lnTo>
                  <a:pt x="14840" y="18700"/>
                </a:lnTo>
                <a:lnTo>
                  <a:pt x="14830" y="18700"/>
                </a:lnTo>
                <a:lnTo>
                  <a:pt x="14830" y="18690"/>
                </a:lnTo>
                <a:lnTo>
                  <a:pt x="14830" y="18680"/>
                </a:lnTo>
                <a:lnTo>
                  <a:pt x="14820" y="18690"/>
                </a:lnTo>
                <a:lnTo>
                  <a:pt x="14810" y="18690"/>
                </a:lnTo>
                <a:lnTo>
                  <a:pt x="14810" y="18680"/>
                </a:lnTo>
                <a:lnTo>
                  <a:pt x="14800" y="18670"/>
                </a:lnTo>
                <a:lnTo>
                  <a:pt x="14800" y="18680"/>
                </a:lnTo>
                <a:lnTo>
                  <a:pt x="14790" y="18680"/>
                </a:lnTo>
                <a:lnTo>
                  <a:pt x="14800" y="18690"/>
                </a:lnTo>
                <a:lnTo>
                  <a:pt x="14800" y="18700"/>
                </a:lnTo>
                <a:lnTo>
                  <a:pt x="14780" y="18700"/>
                </a:lnTo>
                <a:lnTo>
                  <a:pt x="14780" y="18710"/>
                </a:lnTo>
                <a:lnTo>
                  <a:pt x="14780" y="18720"/>
                </a:lnTo>
                <a:lnTo>
                  <a:pt x="14760" y="18710"/>
                </a:lnTo>
                <a:lnTo>
                  <a:pt x="14750" y="18710"/>
                </a:lnTo>
                <a:lnTo>
                  <a:pt x="14750" y="18700"/>
                </a:lnTo>
                <a:lnTo>
                  <a:pt x="14750" y="18690"/>
                </a:lnTo>
                <a:lnTo>
                  <a:pt x="14740" y="18690"/>
                </a:lnTo>
                <a:lnTo>
                  <a:pt x="14740" y="18680"/>
                </a:lnTo>
                <a:lnTo>
                  <a:pt x="14750" y="18660"/>
                </a:lnTo>
                <a:lnTo>
                  <a:pt x="14750" y="18650"/>
                </a:lnTo>
                <a:lnTo>
                  <a:pt x="14760" y="18650"/>
                </a:lnTo>
                <a:lnTo>
                  <a:pt x="14760" y="18640"/>
                </a:lnTo>
                <a:lnTo>
                  <a:pt x="14750" y="18630"/>
                </a:lnTo>
                <a:lnTo>
                  <a:pt x="14740" y="18620"/>
                </a:lnTo>
                <a:lnTo>
                  <a:pt x="14730" y="18630"/>
                </a:lnTo>
                <a:lnTo>
                  <a:pt x="14720" y="18630"/>
                </a:lnTo>
                <a:lnTo>
                  <a:pt x="14720" y="18620"/>
                </a:lnTo>
                <a:lnTo>
                  <a:pt x="14730" y="18610"/>
                </a:lnTo>
                <a:lnTo>
                  <a:pt x="14720" y="18600"/>
                </a:lnTo>
                <a:lnTo>
                  <a:pt x="14720" y="18610"/>
                </a:lnTo>
                <a:lnTo>
                  <a:pt x="14720" y="18620"/>
                </a:lnTo>
                <a:lnTo>
                  <a:pt x="14710" y="18620"/>
                </a:lnTo>
                <a:lnTo>
                  <a:pt x="14700" y="18630"/>
                </a:lnTo>
                <a:lnTo>
                  <a:pt x="14690" y="18620"/>
                </a:lnTo>
                <a:lnTo>
                  <a:pt x="14690" y="18610"/>
                </a:lnTo>
                <a:lnTo>
                  <a:pt x="14700" y="18600"/>
                </a:lnTo>
                <a:lnTo>
                  <a:pt x="14690" y="18600"/>
                </a:lnTo>
                <a:lnTo>
                  <a:pt x="14680" y="18600"/>
                </a:lnTo>
                <a:lnTo>
                  <a:pt x="14680" y="18590"/>
                </a:lnTo>
                <a:lnTo>
                  <a:pt x="14670" y="18590"/>
                </a:lnTo>
                <a:lnTo>
                  <a:pt x="14660" y="18590"/>
                </a:lnTo>
                <a:lnTo>
                  <a:pt x="14660" y="18580"/>
                </a:lnTo>
                <a:lnTo>
                  <a:pt x="14660" y="18570"/>
                </a:lnTo>
                <a:lnTo>
                  <a:pt x="14640" y="18560"/>
                </a:lnTo>
                <a:lnTo>
                  <a:pt x="14640" y="18550"/>
                </a:lnTo>
                <a:lnTo>
                  <a:pt x="14630" y="18550"/>
                </a:lnTo>
                <a:lnTo>
                  <a:pt x="14620" y="18560"/>
                </a:lnTo>
                <a:lnTo>
                  <a:pt x="14610" y="18560"/>
                </a:lnTo>
                <a:lnTo>
                  <a:pt x="14600" y="18550"/>
                </a:lnTo>
                <a:lnTo>
                  <a:pt x="14580" y="18580"/>
                </a:lnTo>
                <a:lnTo>
                  <a:pt x="14540" y="18580"/>
                </a:lnTo>
                <a:lnTo>
                  <a:pt x="14440" y="18430"/>
                </a:lnTo>
                <a:lnTo>
                  <a:pt x="14360" y="18430"/>
                </a:lnTo>
                <a:lnTo>
                  <a:pt x="14340" y="18390"/>
                </a:lnTo>
                <a:lnTo>
                  <a:pt x="14270" y="18430"/>
                </a:lnTo>
                <a:lnTo>
                  <a:pt x="14200" y="18310"/>
                </a:lnTo>
                <a:lnTo>
                  <a:pt x="14190" y="18090"/>
                </a:lnTo>
                <a:lnTo>
                  <a:pt x="14400" y="18180"/>
                </a:lnTo>
                <a:lnTo>
                  <a:pt x="14480" y="18160"/>
                </a:lnTo>
                <a:lnTo>
                  <a:pt x="14470" y="17550"/>
                </a:lnTo>
                <a:lnTo>
                  <a:pt x="14420" y="17530"/>
                </a:lnTo>
                <a:lnTo>
                  <a:pt x="14410" y="17430"/>
                </a:lnTo>
                <a:lnTo>
                  <a:pt x="14310" y="17390"/>
                </a:lnTo>
                <a:lnTo>
                  <a:pt x="14430" y="17030"/>
                </a:lnTo>
                <a:lnTo>
                  <a:pt x="14590" y="16570"/>
                </a:lnTo>
                <a:lnTo>
                  <a:pt x="14160" y="16400"/>
                </a:lnTo>
                <a:lnTo>
                  <a:pt x="14370" y="15800"/>
                </a:lnTo>
                <a:lnTo>
                  <a:pt x="14520" y="15850"/>
                </a:lnTo>
                <a:lnTo>
                  <a:pt x="14550" y="15830"/>
                </a:lnTo>
                <a:lnTo>
                  <a:pt x="14600" y="15840"/>
                </a:lnTo>
                <a:lnTo>
                  <a:pt x="14630" y="15820"/>
                </a:lnTo>
                <a:lnTo>
                  <a:pt x="14690" y="15820"/>
                </a:lnTo>
                <a:lnTo>
                  <a:pt x="14690" y="15810"/>
                </a:lnTo>
                <a:lnTo>
                  <a:pt x="14770" y="15830"/>
                </a:lnTo>
                <a:lnTo>
                  <a:pt x="14840" y="15860"/>
                </a:lnTo>
                <a:lnTo>
                  <a:pt x="14840" y="15930"/>
                </a:lnTo>
                <a:lnTo>
                  <a:pt x="14980" y="15950"/>
                </a:lnTo>
                <a:lnTo>
                  <a:pt x="15060" y="15720"/>
                </a:lnTo>
                <a:lnTo>
                  <a:pt x="15190" y="15760"/>
                </a:lnTo>
                <a:lnTo>
                  <a:pt x="15410" y="15290"/>
                </a:lnTo>
                <a:lnTo>
                  <a:pt x="15610" y="14750"/>
                </a:lnTo>
                <a:lnTo>
                  <a:pt x="15710" y="14790"/>
                </a:lnTo>
                <a:lnTo>
                  <a:pt x="15800" y="14770"/>
                </a:lnTo>
                <a:lnTo>
                  <a:pt x="15790" y="14600"/>
                </a:lnTo>
                <a:lnTo>
                  <a:pt x="15860" y="14630"/>
                </a:lnTo>
                <a:lnTo>
                  <a:pt x="16010" y="14280"/>
                </a:lnTo>
                <a:lnTo>
                  <a:pt x="1614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