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Pasvalys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Pasvaly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9750" y="8140"/>
                </a:moveTo>
                <a:lnTo>
                  <a:pt x="59760" y="8180"/>
                </a:lnTo>
                <a:lnTo>
                  <a:pt x="59710" y="8500"/>
                </a:lnTo>
                <a:lnTo>
                  <a:pt x="59730" y="8910"/>
                </a:lnTo>
                <a:lnTo>
                  <a:pt x="59890" y="8930"/>
                </a:lnTo>
                <a:lnTo>
                  <a:pt x="59930" y="8970"/>
                </a:lnTo>
                <a:lnTo>
                  <a:pt x="59570" y="9160"/>
                </a:lnTo>
                <a:lnTo>
                  <a:pt x="59530" y="9420"/>
                </a:lnTo>
                <a:lnTo>
                  <a:pt x="59420" y="9630"/>
                </a:lnTo>
                <a:lnTo>
                  <a:pt x="59190" y="9670"/>
                </a:lnTo>
                <a:lnTo>
                  <a:pt x="59250" y="9910"/>
                </a:lnTo>
                <a:lnTo>
                  <a:pt x="59310" y="9910"/>
                </a:lnTo>
                <a:lnTo>
                  <a:pt x="59550" y="10030"/>
                </a:lnTo>
                <a:lnTo>
                  <a:pt x="59570" y="10350"/>
                </a:lnTo>
                <a:lnTo>
                  <a:pt x="59630" y="10550"/>
                </a:lnTo>
                <a:lnTo>
                  <a:pt x="59640" y="10750"/>
                </a:lnTo>
                <a:lnTo>
                  <a:pt x="59810" y="10760"/>
                </a:lnTo>
                <a:lnTo>
                  <a:pt x="59930" y="11050"/>
                </a:lnTo>
                <a:lnTo>
                  <a:pt x="59960" y="11040"/>
                </a:lnTo>
                <a:lnTo>
                  <a:pt x="60000" y="11190"/>
                </a:lnTo>
                <a:lnTo>
                  <a:pt x="60230" y="11190"/>
                </a:lnTo>
                <a:lnTo>
                  <a:pt x="60320" y="11100"/>
                </a:lnTo>
                <a:lnTo>
                  <a:pt x="60430" y="11180"/>
                </a:lnTo>
                <a:lnTo>
                  <a:pt x="60410" y="11220"/>
                </a:lnTo>
                <a:lnTo>
                  <a:pt x="60510" y="11300"/>
                </a:lnTo>
                <a:lnTo>
                  <a:pt x="60550" y="11250"/>
                </a:lnTo>
                <a:lnTo>
                  <a:pt x="60640" y="11290"/>
                </a:lnTo>
                <a:lnTo>
                  <a:pt x="60600" y="11340"/>
                </a:lnTo>
                <a:lnTo>
                  <a:pt x="60560" y="11340"/>
                </a:lnTo>
                <a:lnTo>
                  <a:pt x="60450" y="11400"/>
                </a:lnTo>
                <a:lnTo>
                  <a:pt x="60390" y="11480"/>
                </a:lnTo>
                <a:lnTo>
                  <a:pt x="60290" y="11510"/>
                </a:lnTo>
                <a:lnTo>
                  <a:pt x="60280" y="11530"/>
                </a:lnTo>
                <a:lnTo>
                  <a:pt x="60290" y="11550"/>
                </a:lnTo>
                <a:lnTo>
                  <a:pt x="60370" y="11530"/>
                </a:lnTo>
                <a:lnTo>
                  <a:pt x="60460" y="11540"/>
                </a:lnTo>
                <a:lnTo>
                  <a:pt x="60500" y="11510"/>
                </a:lnTo>
                <a:lnTo>
                  <a:pt x="60520" y="11570"/>
                </a:lnTo>
                <a:lnTo>
                  <a:pt x="60520" y="11690"/>
                </a:lnTo>
                <a:lnTo>
                  <a:pt x="60580" y="11700"/>
                </a:lnTo>
                <a:lnTo>
                  <a:pt x="60620" y="11700"/>
                </a:lnTo>
                <a:lnTo>
                  <a:pt x="60640" y="11730"/>
                </a:lnTo>
                <a:lnTo>
                  <a:pt x="60620" y="11760"/>
                </a:lnTo>
                <a:lnTo>
                  <a:pt x="60640" y="11960"/>
                </a:lnTo>
                <a:lnTo>
                  <a:pt x="60360" y="12370"/>
                </a:lnTo>
                <a:lnTo>
                  <a:pt x="60430" y="12370"/>
                </a:lnTo>
                <a:lnTo>
                  <a:pt x="60470" y="12470"/>
                </a:lnTo>
                <a:lnTo>
                  <a:pt x="61190" y="12920"/>
                </a:lnTo>
                <a:lnTo>
                  <a:pt x="61380" y="12590"/>
                </a:lnTo>
                <a:lnTo>
                  <a:pt x="61610" y="12090"/>
                </a:lnTo>
                <a:lnTo>
                  <a:pt x="61620" y="12120"/>
                </a:lnTo>
                <a:lnTo>
                  <a:pt x="61850" y="12090"/>
                </a:lnTo>
                <a:lnTo>
                  <a:pt x="61840" y="12300"/>
                </a:lnTo>
                <a:lnTo>
                  <a:pt x="61950" y="12960"/>
                </a:lnTo>
                <a:lnTo>
                  <a:pt x="62000" y="13260"/>
                </a:lnTo>
                <a:lnTo>
                  <a:pt x="62370" y="13230"/>
                </a:lnTo>
                <a:lnTo>
                  <a:pt x="62510" y="14310"/>
                </a:lnTo>
                <a:lnTo>
                  <a:pt x="62260" y="14330"/>
                </a:lnTo>
                <a:lnTo>
                  <a:pt x="62260" y="14360"/>
                </a:lnTo>
                <a:lnTo>
                  <a:pt x="61690" y="14360"/>
                </a:lnTo>
                <a:lnTo>
                  <a:pt x="61680" y="14920"/>
                </a:lnTo>
                <a:lnTo>
                  <a:pt x="61570" y="14950"/>
                </a:lnTo>
                <a:lnTo>
                  <a:pt x="61560" y="15000"/>
                </a:lnTo>
                <a:lnTo>
                  <a:pt x="61440" y="15060"/>
                </a:lnTo>
                <a:lnTo>
                  <a:pt x="61330" y="15220"/>
                </a:lnTo>
                <a:lnTo>
                  <a:pt x="61360" y="15380"/>
                </a:lnTo>
                <a:lnTo>
                  <a:pt x="61250" y="15500"/>
                </a:lnTo>
                <a:lnTo>
                  <a:pt x="61240" y="15840"/>
                </a:lnTo>
                <a:lnTo>
                  <a:pt x="61260" y="16000"/>
                </a:lnTo>
                <a:lnTo>
                  <a:pt x="61380" y="15980"/>
                </a:lnTo>
                <a:lnTo>
                  <a:pt x="61380" y="16040"/>
                </a:lnTo>
                <a:lnTo>
                  <a:pt x="61320" y="16110"/>
                </a:lnTo>
                <a:lnTo>
                  <a:pt x="61400" y="16120"/>
                </a:lnTo>
                <a:lnTo>
                  <a:pt x="61560" y="16120"/>
                </a:lnTo>
                <a:lnTo>
                  <a:pt x="61550" y="16210"/>
                </a:lnTo>
                <a:lnTo>
                  <a:pt x="61490" y="16350"/>
                </a:lnTo>
                <a:lnTo>
                  <a:pt x="61520" y="16370"/>
                </a:lnTo>
                <a:lnTo>
                  <a:pt x="61500" y="16600"/>
                </a:lnTo>
                <a:lnTo>
                  <a:pt x="61380" y="16550"/>
                </a:lnTo>
                <a:lnTo>
                  <a:pt x="61360" y="16600"/>
                </a:lnTo>
                <a:lnTo>
                  <a:pt x="61280" y="16550"/>
                </a:lnTo>
                <a:lnTo>
                  <a:pt x="61250" y="16620"/>
                </a:lnTo>
                <a:lnTo>
                  <a:pt x="61280" y="16680"/>
                </a:lnTo>
                <a:lnTo>
                  <a:pt x="61380" y="16740"/>
                </a:lnTo>
                <a:lnTo>
                  <a:pt x="61360" y="16830"/>
                </a:lnTo>
                <a:lnTo>
                  <a:pt x="61280" y="16950"/>
                </a:lnTo>
                <a:lnTo>
                  <a:pt x="61380" y="17030"/>
                </a:lnTo>
                <a:lnTo>
                  <a:pt x="61530" y="17190"/>
                </a:lnTo>
                <a:lnTo>
                  <a:pt x="61350" y="17640"/>
                </a:lnTo>
                <a:lnTo>
                  <a:pt x="61170" y="17630"/>
                </a:lnTo>
                <a:lnTo>
                  <a:pt x="61170" y="17680"/>
                </a:lnTo>
                <a:lnTo>
                  <a:pt x="61070" y="17720"/>
                </a:lnTo>
                <a:lnTo>
                  <a:pt x="61060" y="17800"/>
                </a:lnTo>
                <a:lnTo>
                  <a:pt x="60940" y="17840"/>
                </a:lnTo>
                <a:lnTo>
                  <a:pt x="61020" y="18180"/>
                </a:lnTo>
                <a:lnTo>
                  <a:pt x="60620" y="18400"/>
                </a:lnTo>
                <a:lnTo>
                  <a:pt x="60350" y="18250"/>
                </a:lnTo>
                <a:lnTo>
                  <a:pt x="60120" y="18830"/>
                </a:lnTo>
                <a:lnTo>
                  <a:pt x="60210" y="18970"/>
                </a:lnTo>
                <a:lnTo>
                  <a:pt x="60330" y="18960"/>
                </a:lnTo>
                <a:lnTo>
                  <a:pt x="60470" y="18870"/>
                </a:lnTo>
                <a:lnTo>
                  <a:pt x="60470" y="18940"/>
                </a:lnTo>
                <a:lnTo>
                  <a:pt x="60590" y="18950"/>
                </a:lnTo>
                <a:lnTo>
                  <a:pt x="60630" y="18870"/>
                </a:lnTo>
                <a:lnTo>
                  <a:pt x="60720" y="18920"/>
                </a:lnTo>
                <a:lnTo>
                  <a:pt x="60670" y="19010"/>
                </a:lnTo>
                <a:lnTo>
                  <a:pt x="60590" y="19110"/>
                </a:lnTo>
                <a:lnTo>
                  <a:pt x="60520" y="19080"/>
                </a:lnTo>
                <a:lnTo>
                  <a:pt x="60480" y="19110"/>
                </a:lnTo>
                <a:lnTo>
                  <a:pt x="60490" y="19180"/>
                </a:lnTo>
                <a:lnTo>
                  <a:pt x="60520" y="19260"/>
                </a:lnTo>
                <a:lnTo>
                  <a:pt x="60520" y="19280"/>
                </a:lnTo>
                <a:lnTo>
                  <a:pt x="60490" y="19270"/>
                </a:lnTo>
                <a:lnTo>
                  <a:pt x="60490" y="19340"/>
                </a:lnTo>
                <a:lnTo>
                  <a:pt x="58500" y="19650"/>
                </a:lnTo>
                <a:lnTo>
                  <a:pt x="58450" y="19340"/>
                </a:lnTo>
                <a:lnTo>
                  <a:pt x="58660" y="19250"/>
                </a:lnTo>
                <a:lnTo>
                  <a:pt x="58830" y="19230"/>
                </a:lnTo>
                <a:lnTo>
                  <a:pt x="58840" y="18900"/>
                </a:lnTo>
                <a:lnTo>
                  <a:pt x="58480" y="19020"/>
                </a:lnTo>
                <a:lnTo>
                  <a:pt x="58470" y="18990"/>
                </a:lnTo>
                <a:lnTo>
                  <a:pt x="58480" y="18890"/>
                </a:lnTo>
                <a:lnTo>
                  <a:pt x="58420" y="18550"/>
                </a:lnTo>
                <a:lnTo>
                  <a:pt x="58280" y="18590"/>
                </a:lnTo>
                <a:lnTo>
                  <a:pt x="58230" y="18580"/>
                </a:lnTo>
                <a:lnTo>
                  <a:pt x="58070" y="18620"/>
                </a:lnTo>
                <a:lnTo>
                  <a:pt x="58030" y="18070"/>
                </a:lnTo>
                <a:lnTo>
                  <a:pt x="57710" y="18050"/>
                </a:lnTo>
                <a:lnTo>
                  <a:pt x="57660" y="18100"/>
                </a:lnTo>
                <a:lnTo>
                  <a:pt x="57570" y="18180"/>
                </a:lnTo>
                <a:lnTo>
                  <a:pt x="57450" y="18830"/>
                </a:lnTo>
                <a:lnTo>
                  <a:pt x="57240" y="18790"/>
                </a:lnTo>
                <a:lnTo>
                  <a:pt x="57190" y="18820"/>
                </a:lnTo>
                <a:lnTo>
                  <a:pt x="57180" y="18680"/>
                </a:lnTo>
                <a:lnTo>
                  <a:pt x="56850" y="18620"/>
                </a:lnTo>
                <a:lnTo>
                  <a:pt x="56490" y="18490"/>
                </a:lnTo>
                <a:lnTo>
                  <a:pt x="56380" y="18460"/>
                </a:lnTo>
                <a:lnTo>
                  <a:pt x="56280" y="18450"/>
                </a:lnTo>
                <a:lnTo>
                  <a:pt x="56230" y="18450"/>
                </a:lnTo>
                <a:lnTo>
                  <a:pt x="56150" y="18500"/>
                </a:lnTo>
                <a:lnTo>
                  <a:pt x="56220" y="18570"/>
                </a:lnTo>
                <a:lnTo>
                  <a:pt x="56190" y="18590"/>
                </a:lnTo>
                <a:lnTo>
                  <a:pt x="55800" y="18510"/>
                </a:lnTo>
                <a:lnTo>
                  <a:pt x="55730" y="18500"/>
                </a:lnTo>
                <a:lnTo>
                  <a:pt x="55630" y="18980"/>
                </a:lnTo>
                <a:lnTo>
                  <a:pt x="55420" y="18930"/>
                </a:lnTo>
                <a:lnTo>
                  <a:pt x="55320" y="18940"/>
                </a:lnTo>
                <a:lnTo>
                  <a:pt x="55210" y="18880"/>
                </a:lnTo>
                <a:lnTo>
                  <a:pt x="55120" y="18940"/>
                </a:lnTo>
                <a:lnTo>
                  <a:pt x="55150" y="19130"/>
                </a:lnTo>
                <a:lnTo>
                  <a:pt x="55170" y="19380"/>
                </a:lnTo>
                <a:lnTo>
                  <a:pt x="55160" y="19600"/>
                </a:lnTo>
                <a:lnTo>
                  <a:pt x="54880" y="19560"/>
                </a:lnTo>
                <a:lnTo>
                  <a:pt x="54880" y="20050"/>
                </a:lnTo>
                <a:lnTo>
                  <a:pt x="54640" y="19980"/>
                </a:lnTo>
                <a:lnTo>
                  <a:pt x="54660" y="20280"/>
                </a:lnTo>
                <a:lnTo>
                  <a:pt x="54440" y="20270"/>
                </a:lnTo>
                <a:lnTo>
                  <a:pt x="54170" y="20280"/>
                </a:lnTo>
                <a:lnTo>
                  <a:pt x="54210" y="20150"/>
                </a:lnTo>
                <a:lnTo>
                  <a:pt x="53980" y="20120"/>
                </a:lnTo>
                <a:lnTo>
                  <a:pt x="53960" y="20270"/>
                </a:lnTo>
                <a:lnTo>
                  <a:pt x="53670" y="20270"/>
                </a:lnTo>
                <a:lnTo>
                  <a:pt x="53660" y="20190"/>
                </a:lnTo>
                <a:lnTo>
                  <a:pt x="53600" y="20130"/>
                </a:lnTo>
                <a:lnTo>
                  <a:pt x="53540" y="19160"/>
                </a:lnTo>
                <a:lnTo>
                  <a:pt x="53340" y="19160"/>
                </a:lnTo>
                <a:lnTo>
                  <a:pt x="53220" y="19180"/>
                </a:lnTo>
                <a:lnTo>
                  <a:pt x="53200" y="19020"/>
                </a:lnTo>
                <a:lnTo>
                  <a:pt x="53130" y="19040"/>
                </a:lnTo>
                <a:lnTo>
                  <a:pt x="53090" y="18960"/>
                </a:lnTo>
                <a:lnTo>
                  <a:pt x="53080" y="18740"/>
                </a:lnTo>
                <a:lnTo>
                  <a:pt x="53130" y="18660"/>
                </a:lnTo>
                <a:lnTo>
                  <a:pt x="53200" y="18660"/>
                </a:lnTo>
                <a:lnTo>
                  <a:pt x="53190" y="18460"/>
                </a:lnTo>
                <a:lnTo>
                  <a:pt x="53250" y="18450"/>
                </a:lnTo>
                <a:lnTo>
                  <a:pt x="53370" y="18290"/>
                </a:lnTo>
                <a:lnTo>
                  <a:pt x="53410" y="17510"/>
                </a:lnTo>
                <a:lnTo>
                  <a:pt x="53380" y="17440"/>
                </a:lnTo>
                <a:lnTo>
                  <a:pt x="52780" y="17450"/>
                </a:lnTo>
                <a:lnTo>
                  <a:pt x="52680" y="17120"/>
                </a:lnTo>
                <a:lnTo>
                  <a:pt x="52470" y="17180"/>
                </a:lnTo>
                <a:lnTo>
                  <a:pt x="52480" y="17010"/>
                </a:lnTo>
                <a:lnTo>
                  <a:pt x="52210" y="17100"/>
                </a:lnTo>
                <a:lnTo>
                  <a:pt x="52100" y="16920"/>
                </a:lnTo>
                <a:lnTo>
                  <a:pt x="52140" y="16900"/>
                </a:lnTo>
                <a:lnTo>
                  <a:pt x="52120" y="16820"/>
                </a:lnTo>
                <a:lnTo>
                  <a:pt x="52340" y="16360"/>
                </a:lnTo>
                <a:lnTo>
                  <a:pt x="52340" y="16180"/>
                </a:lnTo>
                <a:lnTo>
                  <a:pt x="52370" y="16040"/>
                </a:lnTo>
                <a:lnTo>
                  <a:pt x="52320" y="15950"/>
                </a:lnTo>
                <a:lnTo>
                  <a:pt x="52260" y="15870"/>
                </a:lnTo>
                <a:lnTo>
                  <a:pt x="52580" y="15480"/>
                </a:lnTo>
                <a:lnTo>
                  <a:pt x="52550" y="15420"/>
                </a:lnTo>
                <a:lnTo>
                  <a:pt x="52560" y="15340"/>
                </a:lnTo>
                <a:lnTo>
                  <a:pt x="52490" y="15260"/>
                </a:lnTo>
                <a:lnTo>
                  <a:pt x="52540" y="14790"/>
                </a:lnTo>
                <a:lnTo>
                  <a:pt x="52570" y="14840"/>
                </a:lnTo>
                <a:lnTo>
                  <a:pt x="52620" y="14890"/>
                </a:lnTo>
                <a:lnTo>
                  <a:pt x="52640" y="14850"/>
                </a:lnTo>
                <a:lnTo>
                  <a:pt x="52760" y="14910"/>
                </a:lnTo>
                <a:lnTo>
                  <a:pt x="52760" y="15040"/>
                </a:lnTo>
                <a:lnTo>
                  <a:pt x="52880" y="15130"/>
                </a:lnTo>
                <a:lnTo>
                  <a:pt x="52930" y="15080"/>
                </a:lnTo>
                <a:lnTo>
                  <a:pt x="52940" y="15000"/>
                </a:lnTo>
                <a:lnTo>
                  <a:pt x="52980" y="14970"/>
                </a:lnTo>
                <a:lnTo>
                  <a:pt x="53000" y="14860"/>
                </a:lnTo>
                <a:lnTo>
                  <a:pt x="52990" y="14800"/>
                </a:lnTo>
                <a:lnTo>
                  <a:pt x="53010" y="14750"/>
                </a:lnTo>
                <a:lnTo>
                  <a:pt x="53000" y="14620"/>
                </a:lnTo>
                <a:lnTo>
                  <a:pt x="53080" y="14460"/>
                </a:lnTo>
                <a:lnTo>
                  <a:pt x="53060" y="14350"/>
                </a:lnTo>
                <a:lnTo>
                  <a:pt x="53080" y="14230"/>
                </a:lnTo>
                <a:lnTo>
                  <a:pt x="53050" y="13920"/>
                </a:lnTo>
                <a:lnTo>
                  <a:pt x="53100" y="13920"/>
                </a:lnTo>
                <a:lnTo>
                  <a:pt x="53120" y="13900"/>
                </a:lnTo>
                <a:lnTo>
                  <a:pt x="53140" y="13890"/>
                </a:lnTo>
                <a:lnTo>
                  <a:pt x="53160" y="13880"/>
                </a:lnTo>
                <a:lnTo>
                  <a:pt x="53180" y="13880"/>
                </a:lnTo>
                <a:lnTo>
                  <a:pt x="53190" y="13870"/>
                </a:lnTo>
                <a:lnTo>
                  <a:pt x="53210" y="13870"/>
                </a:lnTo>
                <a:lnTo>
                  <a:pt x="53230" y="13870"/>
                </a:lnTo>
                <a:lnTo>
                  <a:pt x="53240" y="13880"/>
                </a:lnTo>
                <a:lnTo>
                  <a:pt x="53250" y="13880"/>
                </a:lnTo>
                <a:lnTo>
                  <a:pt x="53270" y="13880"/>
                </a:lnTo>
                <a:lnTo>
                  <a:pt x="53280" y="13880"/>
                </a:lnTo>
                <a:lnTo>
                  <a:pt x="53290" y="13870"/>
                </a:lnTo>
                <a:lnTo>
                  <a:pt x="53300" y="13860"/>
                </a:lnTo>
                <a:lnTo>
                  <a:pt x="53300" y="13850"/>
                </a:lnTo>
                <a:lnTo>
                  <a:pt x="53310" y="13850"/>
                </a:lnTo>
                <a:lnTo>
                  <a:pt x="53320" y="13850"/>
                </a:lnTo>
                <a:lnTo>
                  <a:pt x="53340" y="13850"/>
                </a:lnTo>
                <a:lnTo>
                  <a:pt x="53360" y="13850"/>
                </a:lnTo>
                <a:lnTo>
                  <a:pt x="53370" y="13840"/>
                </a:lnTo>
                <a:lnTo>
                  <a:pt x="53370" y="13830"/>
                </a:lnTo>
                <a:lnTo>
                  <a:pt x="53380" y="13830"/>
                </a:lnTo>
                <a:lnTo>
                  <a:pt x="53380" y="13820"/>
                </a:lnTo>
                <a:lnTo>
                  <a:pt x="53380" y="13810"/>
                </a:lnTo>
                <a:lnTo>
                  <a:pt x="53390" y="13800"/>
                </a:lnTo>
                <a:lnTo>
                  <a:pt x="53400" y="13790"/>
                </a:lnTo>
                <a:lnTo>
                  <a:pt x="53410" y="13790"/>
                </a:lnTo>
                <a:lnTo>
                  <a:pt x="53450" y="13790"/>
                </a:lnTo>
                <a:lnTo>
                  <a:pt x="53470" y="13780"/>
                </a:lnTo>
                <a:lnTo>
                  <a:pt x="53500" y="13780"/>
                </a:lnTo>
                <a:lnTo>
                  <a:pt x="53530" y="13780"/>
                </a:lnTo>
                <a:lnTo>
                  <a:pt x="53600" y="13710"/>
                </a:lnTo>
                <a:lnTo>
                  <a:pt x="53540" y="13670"/>
                </a:lnTo>
                <a:lnTo>
                  <a:pt x="53540" y="13620"/>
                </a:lnTo>
                <a:lnTo>
                  <a:pt x="53510" y="13560"/>
                </a:lnTo>
                <a:lnTo>
                  <a:pt x="53550" y="13460"/>
                </a:lnTo>
                <a:lnTo>
                  <a:pt x="53700" y="13200"/>
                </a:lnTo>
                <a:lnTo>
                  <a:pt x="53780" y="13190"/>
                </a:lnTo>
                <a:lnTo>
                  <a:pt x="53710" y="12810"/>
                </a:lnTo>
                <a:lnTo>
                  <a:pt x="53900" y="12780"/>
                </a:lnTo>
                <a:lnTo>
                  <a:pt x="53910" y="12730"/>
                </a:lnTo>
                <a:lnTo>
                  <a:pt x="53870" y="12610"/>
                </a:lnTo>
                <a:lnTo>
                  <a:pt x="53910" y="12400"/>
                </a:lnTo>
                <a:lnTo>
                  <a:pt x="53980" y="12410"/>
                </a:lnTo>
                <a:lnTo>
                  <a:pt x="54040" y="12470"/>
                </a:lnTo>
                <a:lnTo>
                  <a:pt x="54270" y="12450"/>
                </a:lnTo>
                <a:lnTo>
                  <a:pt x="54450" y="12400"/>
                </a:lnTo>
                <a:lnTo>
                  <a:pt x="54480" y="12370"/>
                </a:lnTo>
                <a:lnTo>
                  <a:pt x="54660" y="12310"/>
                </a:lnTo>
                <a:lnTo>
                  <a:pt x="54710" y="12270"/>
                </a:lnTo>
                <a:lnTo>
                  <a:pt x="54700" y="12180"/>
                </a:lnTo>
                <a:lnTo>
                  <a:pt x="54580" y="12160"/>
                </a:lnTo>
                <a:lnTo>
                  <a:pt x="54610" y="11970"/>
                </a:lnTo>
                <a:lnTo>
                  <a:pt x="54700" y="11870"/>
                </a:lnTo>
                <a:lnTo>
                  <a:pt x="54590" y="11770"/>
                </a:lnTo>
                <a:lnTo>
                  <a:pt x="54740" y="11390"/>
                </a:lnTo>
                <a:lnTo>
                  <a:pt x="54720" y="11350"/>
                </a:lnTo>
                <a:lnTo>
                  <a:pt x="54740" y="11070"/>
                </a:lnTo>
                <a:lnTo>
                  <a:pt x="54280" y="11180"/>
                </a:lnTo>
                <a:lnTo>
                  <a:pt x="54260" y="10970"/>
                </a:lnTo>
                <a:lnTo>
                  <a:pt x="54380" y="10630"/>
                </a:lnTo>
                <a:lnTo>
                  <a:pt x="54440" y="10650"/>
                </a:lnTo>
                <a:lnTo>
                  <a:pt x="54540" y="10410"/>
                </a:lnTo>
                <a:lnTo>
                  <a:pt x="54120" y="10180"/>
                </a:lnTo>
                <a:lnTo>
                  <a:pt x="54080" y="10210"/>
                </a:lnTo>
                <a:lnTo>
                  <a:pt x="54040" y="10220"/>
                </a:lnTo>
                <a:lnTo>
                  <a:pt x="53970" y="10170"/>
                </a:lnTo>
                <a:lnTo>
                  <a:pt x="53940" y="9910"/>
                </a:lnTo>
                <a:lnTo>
                  <a:pt x="54200" y="9830"/>
                </a:lnTo>
                <a:lnTo>
                  <a:pt x="54220" y="9730"/>
                </a:lnTo>
                <a:lnTo>
                  <a:pt x="54210" y="9580"/>
                </a:lnTo>
                <a:lnTo>
                  <a:pt x="54010" y="9510"/>
                </a:lnTo>
                <a:lnTo>
                  <a:pt x="54010" y="9310"/>
                </a:lnTo>
                <a:lnTo>
                  <a:pt x="53820" y="9270"/>
                </a:lnTo>
                <a:lnTo>
                  <a:pt x="53820" y="9140"/>
                </a:lnTo>
                <a:lnTo>
                  <a:pt x="53920" y="9020"/>
                </a:lnTo>
                <a:lnTo>
                  <a:pt x="54110" y="9040"/>
                </a:lnTo>
                <a:lnTo>
                  <a:pt x="54230" y="9010"/>
                </a:lnTo>
                <a:lnTo>
                  <a:pt x="54270" y="9010"/>
                </a:lnTo>
                <a:lnTo>
                  <a:pt x="54260" y="8960"/>
                </a:lnTo>
                <a:lnTo>
                  <a:pt x="54260" y="8880"/>
                </a:lnTo>
                <a:lnTo>
                  <a:pt x="54260" y="8780"/>
                </a:lnTo>
                <a:lnTo>
                  <a:pt x="54310" y="8770"/>
                </a:lnTo>
                <a:lnTo>
                  <a:pt x="54320" y="8770"/>
                </a:lnTo>
                <a:lnTo>
                  <a:pt x="54660" y="8850"/>
                </a:lnTo>
                <a:lnTo>
                  <a:pt x="54770" y="8720"/>
                </a:lnTo>
                <a:lnTo>
                  <a:pt x="54920" y="8530"/>
                </a:lnTo>
                <a:lnTo>
                  <a:pt x="55030" y="8390"/>
                </a:lnTo>
                <a:lnTo>
                  <a:pt x="55190" y="8310"/>
                </a:lnTo>
                <a:lnTo>
                  <a:pt x="55390" y="8210"/>
                </a:lnTo>
                <a:lnTo>
                  <a:pt x="55540" y="8140"/>
                </a:lnTo>
                <a:lnTo>
                  <a:pt x="55650" y="8090"/>
                </a:lnTo>
                <a:lnTo>
                  <a:pt x="55670" y="8090"/>
                </a:lnTo>
                <a:lnTo>
                  <a:pt x="55810" y="8110"/>
                </a:lnTo>
                <a:lnTo>
                  <a:pt x="55910" y="8120"/>
                </a:lnTo>
                <a:lnTo>
                  <a:pt x="55920" y="8110"/>
                </a:lnTo>
                <a:lnTo>
                  <a:pt x="56100" y="7940"/>
                </a:lnTo>
                <a:lnTo>
                  <a:pt x="56230" y="7910"/>
                </a:lnTo>
                <a:lnTo>
                  <a:pt x="56330" y="7890"/>
                </a:lnTo>
                <a:lnTo>
                  <a:pt x="56420" y="7870"/>
                </a:lnTo>
                <a:lnTo>
                  <a:pt x="56410" y="7820"/>
                </a:lnTo>
                <a:lnTo>
                  <a:pt x="56410" y="7810"/>
                </a:lnTo>
                <a:lnTo>
                  <a:pt x="56390" y="7750"/>
                </a:lnTo>
                <a:lnTo>
                  <a:pt x="56370" y="7600"/>
                </a:lnTo>
                <a:lnTo>
                  <a:pt x="56380" y="7600"/>
                </a:lnTo>
                <a:lnTo>
                  <a:pt x="56860" y="7510"/>
                </a:lnTo>
                <a:lnTo>
                  <a:pt x="57280" y="7670"/>
                </a:lnTo>
                <a:lnTo>
                  <a:pt x="57280" y="7680"/>
                </a:lnTo>
                <a:lnTo>
                  <a:pt x="57290" y="7700"/>
                </a:lnTo>
                <a:lnTo>
                  <a:pt x="57280" y="7720"/>
                </a:lnTo>
                <a:lnTo>
                  <a:pt x="57280" y="7740"/>
                </a:lnTo>
                <a:lnTo>
                  <a:pt x="57280" y="7760"/>
                </a:lnTo>
                <a:lnTo>
                  <a:pt x="57280" y="7770"/>
                </a:lnTo>
                <a:lnTo>
                  <a:pt x="57290" y="7790"/>
                </a:lnTo>
                <a:lnTo>
                  <a:pt x="57290" y="7830"/>
                </a:lnTo>
                <a:lnTo>
                  <a:pt x="57290" y="7840"/>
                </a:lnTo>
                <a:lnTo>
                  <a:pt x="57300" y="7880"/>
                </a:lnTo>
                <a:lnTo>
                  <a:pt x="57310" y="7890"/>
                </a:lnTo>
                <a:lnTo>
                  <a:pt x="57320" y="7910"/>
                </a:lnTo>
                <a:lnTo>
                  <a:pt x="57330" y="7940"/>
                </a:lnTo>
                <a:lnTo>
                  <a:pt x="57340" y="7950"/>
                </a:lnTo>
                <a:lnTo>
                  <a:pt x="57350" y="7960"/>
                </a:lnTo>
                <a:lnTo>
                  <a:pt x="57360" y="7980"/>
                </a:lnTo>
                <a:lnTo>
                  <a:pt x="57380" y="8000"/>
                </a:lnTo>
                <a:lnTo>
                  <a:pt x="57380" y="8020"/>
                </a:lnTo>
                <a:lnTo>
                  <a:pt x="57400" y="8060"/>
                </a:lnTo>
                <a:lnTo>
                  <a:pt x="57410" y="8070"/>
                </a:lnTo>
                <a:lnTo>
                  <a:pt x="57430" y="8120"/>
                </a:lnTo>
                <a:lnTo>
                  <a:pt x="57430" y="8130"/>
                </a:lnTo>
                <a:lnTo>
                  <a:pt x="57440" y="8130"/>
                </a:lnTo>
                <a:lnTo>
                  <a:pt x="57440" y="8140"/>
                </a:lnTo>
                <a:lnTo>
                  <a:pt x="57440" y="8160"/>
                </a:lnTo>
                <a:lnTo>
                  <a:pt x="57440" y="8170"/>
                </a:lnTo>
                <a:lnTo>
                  <a:pt x="57440" y="8180"/>
                </a:lnTo>
                <a:lnTo>
                  <a:pt x="57440" y="8190"/>
                </a:lnTo>
                <a:lnTo>
                  <a:pt x="57450" y="8200"/>
                </a:lnTo>
                <a:lnTo>
                  <a:pt x="57450" y="8210"/>
                </a:lnTo>
                <a:lnTo>
                  <a:pt x="57450" y="8220"/>
                </a:lnTo>
                <a:lnTo>
                  <a:pt x="57460" y="8230"/>
                </a:lnTo>
                <a:lnTo>
                  <a:pt x="57470" y="8240"/>
                </a:lnTo>
                <a:lnTo>
                  <a:pt x="57470" y="8250"/>
                </a:lnTo>
                <a:lnTo>
                  <a:pt x="57520" y="8220"/>
                </a:lnTo>
                <a:lnTo>
                  <a:pt x="57590" y="8180"/>
                </a:lnTo>
                <a:lnTo>
                  <a:pt x="57820" y="8060"/>
                </a:lnTo>
                <a:lnTo>
                  <a:pt x="57840" y="8060"/>
                </a:lnTo>
                <a:lnTo>
                  <a:pt x="58350" y="8440"/>
                </a:lnTo>
                <a:lnTo>
                  <a:pt x="58370" y="8440"/>
                </a:lnTo>
                <a:lnTo>
                  <a:pt x="58490" y="8560"/>
                </a:lnTo>
                <a:lnTo>
                  <a:pt x="58630" y="8590"/>
                </a:lnTo>
                <a:lnTo>
                  <a:pt x="58760" y="8610"/>
                </a:lnTo>
                <a:lnTo>
                  <a:pt x="58950" y="8640"/>
                </a:lnTo>
                <a:lnTo>
                  <a:pt x="58970" y="8640"/>
                </a:lnTo>
                <a:lnTo>
                  <a:pt x="59060" y="8590"/>
                </a:lnTo>
                <a:lnTo>
                  <a:pt x="59080" y="8480"/>
                </a:lnTo>
                <a:lnTo>
                  <a:pt x="59390" y="8340"/>
                </a:lnTo>
                <a:lnTo>
                  <a:pt x="59420" y="8330"/>
                </a:lnTo>
                <a:lnTo>
                  <a:pt x="59430" y="8330"/>
                </a:lnTo>
                <a:lnTo>
                  <a:pt x="59750" y="8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