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Panevezys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Panevezy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50030" y="28070"/>
                </a:moveTo>
                <a:lnTo>
                  <a:pt x="50150" y="27940"/>
                </a:lnTo>
                <a:lnTo>
                  <a:pt x="50180" y="27780"/>
                </a:lnTo>
                <a:lnTo>
                  <a:pt x="50230" y="27680"/>
                </a:lnTo>
                <a:lnTo>
                  <a:pt x="50270" y="27660"/>
                </a:lnTo>
                <a:lnTo>
                  <a:pt x="50280" y="27620"/>
                </a:lnTo>
                <a:lnTo>
                  <a:pt x="50330" y="27650"/>
                </a:lnTo>
                <a:lnTo>
                  <a:pt x="50570" y="26990"/>
                </a:lnTo>
                <a:lnTo>
                  <a:pt x="50600" y="26800"/>
                </a:lnTo>
                <a:lnTo>
                  <a:pt x="50660" y="26800"/>
                </a:lnTo>
                <a:lnTo>
                  <a:pt x="50650" y="26560"/>
                </a:lnTo>
                <a:lnTo>
                  <a:pt x="50720" y="26490"/>
                </a:lnTo>
                <a:lnTo>
                  <a:pt x="50740" y="26390"/>
                </a:lnTo>
                <a:lnTo>
                  <a:pt x="50710" y="26360"/>
                </a:lnTo>
                <a:lnTo>
                  <a:pt x="50740" y="26180"/>
                </a:lnTo>
                <a:lnTo>
                  <a:pt x="50890" y="26250"/>
                </a:lnTo>
                <a:lnTo>
                  <a:pt x="51400" y="26430"/>
                </a:lnTo>
                <a:lnTo>
                  <a:pt x="51440" y="26460"/>
                </a:lnTo>
                <a:lnTo>
                  <a:pt x="51500" y="26470"/>
                </a:lnTo>
                <a:lnTo>
                  <a:pt x="51480" y="26280"/>
                </a:lnTo>
                <a:lnTo>
                  <a:pt x="51570" y="26210"/>
                </a:lnTo>
                <a:lnTo>
                  <a:pt x="51630" y="26130"/>
                </a:lnTo>
                <a:lnTo>
                  <a:pt x="51740" y="26120"/>
                </a:lnTo>
                <a:lnTo>
                  <a:pt x="51910" y="26160"/>
                </a:lnTo>
                <a:lnTo>
                  <a:pt x="52140" y="26140"/>
                </a:lnTo>
                <a:lnTo>
                  <a:pt x="52190" y="26200"/>
                </a:lnTo>
                <a:lnTo>
                  <a:pt x="52290" y="26040"/>
                </a:lnTo>
                <a:lnTo>
                  <a:pt x="52410" y="26050"/>
                </a:lnTo>
                <a:lnTo>
                  <a:pt x="52510" y="25940"/>
                </a:lnTo>
                <a:lnTo>
                  <a:pt x="52330" y="25620"/>
                </a:lnTo>
                <a:lnTo>
                  <a:pt x="52250" y="25600"/>
                </a:lnTo>
                <a:lnTo>
                  <a:pt x="52280" y="25480"/>
                </a:lnTo>
                <a:lnTo>
                  <a:pt x="52270" y="25440"/>
                </a:lnTo>
                <a:lnTo>
                  <a:pt x="52250" y="25080"/>
                </a:lnTo>
                <a:lnTo>
                  <a:pt x="52110" y="25000"/>
                </a:lnTo>
                <a:lnTo>
                  <a:pt x="52100" y="24900"/>
                </a:lnTo>
                <a:lnTo>
                  <a:pt x="52210" y="24640"/>
                </a:lnTo>
                <a:lnTo>
                  <a:pt x="52310" y="24670"/>
                </a:lnTo>
                <a:lnTo>
                  <a:pt x="52330" y="24630"/>
                </a:lnTo>
                <a:lnTo>
                  <a:pt x="52320" y="24600"/>
                </a:lnTo>
                <a:lnTo>
                  <a:pt x="52400" y="24410"/>
                </a:lnTo>
                <a:lnTo>
                  <a:pt x="52820" y="24480"/>
                </a:lnTo>
                <a:lnTo>
                  <a:pt x="52950" y="24270"/>
                </a:lnTo>
                <a:lnTo>
                  <a:pt x="52840" y="24230"/>
                </a:lnTo>
                <a:lnTo>
                  <a:pt x="52890" y="24030"/>
                </a:lnTo>
                <a:lnTo>
                  <a:pt x="52620" y="24000"/>
                </a:lnTo>
                <a:lnTo>
                  <a:pt x="52640" y="23880"/>
                </a:lnTo>
                <a:lnTo>
                  <a:pt x="52490" y="23860"/>
                </a:lnTo>
                <a:lnTo>
                  <a:pt x="52370" y="23850"/>
                </a:lnTo>
                <a:lnTo>
                  <a:pt x="52420" y="23510"/>
                </a:lnTo>
                <a:lnTo>
                  <a:pt x="52480" y="23480"/>
                </a:lnTo>
                <a:lnTo>
                  <a:pt x="52570" y="23520"/>
                </a:lnTo>
                <a:lnTo>
                  <a:pt x="52580" y="23350"/>
                </a:lnTo>
                <a:lnTo>
                  <a:pt x="52550" y="23340"/>
                </a:lnTo>
                <a:lnTo>
                  <a:pt x="52530" y="23310"/>
                </a:lnTo>
                <a:lnTo>
                  <a:pt x="52510" y="23310"/>
                </a:lnTo>
                <a:lnTo>
                  <a:pt x="52510" y="23270"/>
                </a:lnTo>
                <a:lnTo>
                  <a:pt x="52540" y="23270"/>
                </a:lnTo>
                <a:lnTo>
                  <a:pt x="52630" y="22890"/>
                </a:lnTo>
                <a:lnTo>
                  <a:pt x="52400" y="22910"/>
                </a:lnTo>
                <a:lnTo>
                  <a:pt x="52410" y="22760"/>
                </a:lnTo>
                <a:lnTo>
                  <a:pt x="52390" y="22770"/>
                </a:lnTo>
                <a:lnTo>
                  <a:pt x="52380" y="22730"/>
                </a:lnTo>
                <a:lnTo>
                  <a:pt x="52360" y="22740"/>
                </a:lnTo>
                <a:lnTo>
                  <a:pt x="52330" y="22670"/>
                </a:lnTo>
                <a:lnTo>
                  <a:pt x="52150" y="22740"/>
                </a:lnTo>
                <a:lnTo>
                  <a:pt x="52120" y="22670"/>
                </a:lnTo>
                <a:lnTo>
                  <a:pt x="52110" y="22550"/>
                </a:lnTo>
                <a:lnTo>
                  <a:pt x="52190" y="22560"/>
                </a:lnTo>
                <a:lnTo>
                  <a:pt x="52190" y="22450"/>
                </a:lnTo>
                <a:lnTo>
                  <a:pt x="52300" y="22480"/>
                </a:lnTo>
                <a:lnTo>
                  <a:pt x="52330" y="22300"/>
                </a:lnTo>
                <a:lnTo>
                  <a:pt x="52320" y="22240"/>
                </a:lnTo>
                <a:lnTo>
                  <a:pt x="52250" y="22090"/>
                </a:lnTo>
                <a:lnTo>
                  <a:pt x="52200" y="22040"/>
                </a:lnTo>
                <a:lnTo>
                  <a:pt x="52160" y="21860"/>
                </a:lnTo>
                <a:lnTo>
                  <a:pt x="52080" y="21780"/>
                </a:lnTo>
                <a:lnTo>
                  <a:pt x="51950" y="21750"/>
                </a:lnTo>
                <a:lnTo>
                  <a:pt x="51720" y="21900"/>
                </a:lnTo>
                <a:lnTo>
                  <a:pt x="51650" y="21890"/>
                </a:lnTo>
                <a:lnTo>
                  <a:pt x="51620" y="21740"/>
                </a:lnTo>
                <a:lnTo>
                  <a:pt x="51580" y="21680"/>
                </a:lnTo>
                <a:lnTo>
                  <a:pt x="51530" y="21510"/>
                </a:lnTo>
                <a:lnTo>
                  <a:pt x="51530" y="21450"/>
                </a:lnTo>
                <a:lnTo>
                  <a:pt x="51430" y="21470"/>
                </a:lnTo>
                <a:lnTo>
                  <a:pt x="51380" y="21080"/>
                </a:lnTo>
                <a:lnTo>
                  <a:pt x="51370" y="21050"/>
                </a:lnTo>
                <a:lnTo>
                  <a:pt x="51300" y="20620"/>
                </a:lnTo>
                <a:lnTo>
                  <a:pt x="51280" y="20620"/>
                </a:lnTo>
                <a:lnTo>
                  <a:pt x="51260" y="20530"/>
                </a:lnTo>
                <a:lnTo>
                  <a:pt x="51290" y="20440"/>
                </a:lnTo>
                <a:lnTo>
                  <a:pt x="51290" y="20410"/>
                </a:lnTo>
                <a:lnTo>
                  <a:pt x="51330" y="20380"/>
                </a:lnTo>
                <a:lnTo>
                  <a:pt x="51310" y="20250"/>
                </a:lnTo>
                <a:lnTo>
                  <a:pt x="51440" y="20240"/>
                </a:lnTo>
                <a:lnTo>
                  <a:pt x="51760" y="20290"/>
                </a:lnTo>
                <a:lnTo>
                  <a:pt x="52140" y="20340"/>
                </a:lnTo>
                <a:lnTo>
                  <a:pt x="52100" y="20170"/>
                </a:lnTo>
                <a:lnTo>
                  <a:pt x="51970" y="19920"/>
                </a:lnTo>
                <a:lnTo>
                  <a:pt x="52460" y="19990"/>
                </a:lnTo>
                <a:lnTo>
                  <a:pt x="52420" y="19650"/>
                </a:lnTo>
                <a:lnTo>
                  <a:pt x="52840" y="19590"/>
                </a:lnTo>
                <a:lnTo>
                  <a:pt x="52850" y="19530"/>
                </a:lnTo>
                <a:lnTo>
                  <a:pt x="52870" y="19500"/>
                </a:lnTo>
                <a:lnTo>
                  <a:pt x="52860" y="19370"/>
                </a:lnTo>
                <a:lnTo>
                  <a:pt x="53230" y="19280"/>
                </a:lnTo>
                <a:lnTo>
                  <a:pt x="53220" y="19180"/>
                </a:lnTo>
                <a:lnTo>
                  <a:pt x="53340" y="19160"/>
                </a:lnTo>
                <a:lnTo>
                  <a:pt x="53540" y="19160"/>
                </a:lnTo>
                <a:lnTo>
                  <a:pt x="53600" y="20130"/>
                </a:lnTo>
                <a:lnTo>
                  <a:pt x="53660" y="20190"/>
                </a:lnTo>
                <a:lnTo>
                  <a:pt x="53670" y="20270"/>
                </a:lnTo>
                <a:lnTo>
                  <a:pt x="53960" y="20270"/>
                </a:lnTo>
                <a:lnTo>
                  <a:pt x="53980" y="20120"/>
                </a:lnTo>
                <a:lnTo>
                  <a:pt x="54210" y="20150"/>
                </a:lnTo>
                <a:lnTo>
                  <a:pt x="54170" y="20280"/>
                </a:lnTo>
                <a:lnTo>
                  <a:pt x="54440" y="20270"/>
                </a:lnTo>
                <a:lnTo>
                  <a:pt x="54660" y="20280"/>
                </a:lnTo>
                <a:lnTo>
                  <a:pt x="54640" y="19980"/>
                </a:lnTo>
                <a:lnTo>
                  <a:pt x="54880" y="20050"/>
                </a:lnTo>
                <a:lnTo>
                  <a:pt x="54880" y="19560"/>
                </a:lnTo>
                <a:lnTo>
                  <a:pt x="55160" y="19600"/>
                </a:lnTo>
                <a:lnTo>
                  <a:pt x="55170" y="19380"/>
                </a:lnTo>
                <a:lnTo>
                  <a:pt x="55150" y="19130"/>
                </a:lnTo>
                <a:lnTo>
                  <a:pt x="55120" y="18940"/>
                </a:lnTo>
                <a:lnTo>
                  <a:pt x="55210" y="18880"/>
                </a:lnTo>
                <a:lnTo>
                  <a:pt x="55320" y="18940"/>
                </a:lnTo>
                <a:lnTo>
                  <a:pt x="55420" y="18930"/>
                </a:lnTo>
                <a:lnTo>
                  <a:pt x="55630" y="18980"/>
                </a:lnTo>
                <a:lnTo>
                  <a:pt x="55730" y="18500"/>
                </a:lnTo>
                <a:lnTo>
                  <a:pt x="55800" y="18510"/>
                </a:lnTo>
                <a:lnTo>
                  <a:pt x="56190" y="18590"/>
                </a:lnTo>
                <a:lnTo>
                  <a:pt x="56220" y="18570"/>
                </a:lnTo>
                <a:lnTo>
                  <a:pt x="56150" y="18500"/>
                </a:lnTo>
                <a:lnTo>
                  <a:pt x="56230" y="18450"/>
                </a:lnTo>
                <a:lnTo>
                  <a:pt x="56280" y="18450"/>
                </a:lnTo>
                <a:lnTo>
                  <a:pt x="56380" y="18460"/>
                </a:lnTo>
                <a:lnTo>
                  <a:pt x="56490" y="18490"/>
                </a:lnTo>
                <a:lnTo>
                  <a:pt x="56850" y="18620"/>
                </a:lnTo>
                <a:lnTo>
                  <a:pt x="57180" y="18680"/>
                </a:lnTo>
                <a:lnTo>
                  <a:pt x="57190" y="18820"/>
                </a:lnTo>
                <a:lnTo>
                  <a:pt x="57240" y="18790"/>
                </a:lnTo>
                <a:lnTo>
                  <a:pt x="57450" y="18830"/>
                </a:lnTo>
                <a:lnTo>
                  <a:pt x="57570" y="18180"/>
                </a:lnTo>
                <a:lnTo>
                  <a:pt x="57660" y="18100"/>
                </a:lnTo>
                <a:lnTo>
                  <a:pt x="57710" y="18050"/>
                </a:lnTo>
                <a:lnTo>
                  <a:pt x="58030" y="18070"/>
                </a:lnTo>
                <a:lnTo>
                  <a:pt x="58070" y="18620"/>
                </a:lnTo>
                <a:lnTo>
                  <a:pt x="58230" y="18580"/>
                </a:lnTo>
                <a:lnTo>
                  <a:pt x="58280" y="18590"/>
                </a:lnTo>
                <a:lnTo>
                  <a:pt x="58420" y="18550"/>
                </a:lnTo>
                <a:lnTo>
                  <a:pt x="58480" y="18890"/>
                </a:lnTo>
                <a:lnTo>
                  <a:pt x="58470" y="18990"/>
                </a:lnTo>
                <a:lnTo>
                  <a:pt x="58480" y="19020"/>
                </a:lnTo>
                <a:lnTo>
                  <a:pt x="58840" y="18900"/>
                </a:lnTo>
                <a:lnTo>
                  <a:pt x="58830" y="19230"/>
                </a:lnTo>
                <a:lnTo>
                  <a:pt x="58660" y="19250"/>
                </a:lnTo>
                <a:lnTo>
                  <a:pt x="58450" y="19340"/>
                </a:lnTo>
                <a:lnTo>
                  <a:pt x="58500" y="19650"/>
                </a:lnTo>
                <a:lnTo>
                  <a:pt x="60490" y="19340"/>
                </a:lnTo>
                <a:lnTo>
                  <a:pt x="60490" y="19270"/>
                </a:lnTo>
                <a:lnTo>
                  <a:pt x="60520" y="19280"/>
                </a:lnTo>
                <a:lnTo>
                  <a:pt x="60520" y="19260"/>
                </a:lnTo>
                <a:lnTo>
                  <a:pt x="60490" y="19180"/>
                </a:lnTo>
                <a:lnTo>
                  <a:pt x="60480" y="19110"/>
                </a:lnTo>
                <a:lnTo>
                  <a:pt x="60520" y="19080"/>
                </a:lnTo>
                <a:lnTo>
                  <a:pt x="60590" y="19110"/>
                </a:lnTo>
                <a:lnTo>
                  <a:pt x="60670" y="19010"/>
                </a:lnTo>
                <a:lnTo>
                  <a:pt x="60720" y="18920"/>
                </a:lnTo>
                <a:lnTo>
                  <a:pt x="60630" y="18870"/>
                </a:lnTo>
                <a:lnTo>
                  <a:pt x="60590" y="18950"/>
                </a:lnTo>
                <a:lnTo>
                  <a:pt x="60470" y="18940"/>
                </a:lnTo>
                <a:lnTo>
                  <a:pt x="60470" y="18870"/>
                </a:lnTo>
                <a:lnTo>
                  <a:pt x="60330" y="18960"/>
                </a:lnTo>
                <a:lnTo>
                  <a:pt x="60210" y="18970"/>
                </a:lnTo>
                <a:lnTo>
                  <a:pt x="60120" y="18830"/>
                </a:lnTo>
                <a:lnTo>
                  <a:pt x="60350" y="18250"/>
                </a:lnTo>
                <a:lnTo>
                  <a:pt x="60620" y="18400"/>
                </a:lnTo>
                <a:lnTo>
                  <a:pt x="61020" y="18180"/>
                </a:lnTo>
                <a:lnTo>
                  <a:pt x="60940" y="17840"/>
                </a:lnTo>
                <a:lnTo>
                  <a:pt x="61060" y="17800"/>
                </a:lnTo>
                <a:lnTo>
                  <a:pt x="61070" y="17720"/>
                </a:lnTo>
                <a:lnTo>
                  <a:pt x="61170" y="17680"/>
                </a:lnTo>
                <a:lnTo>
                  <a:pt x="61170" y="17630"/>
                </a:lnTo>
                <a:lnTo>
                  <a:pt x="61350" y="17640"/>
                </a:lnTo>
                <a:lnTo>
                  <a:pt x="61300" y="17830"/>
                </a:lnTo>
                <a:lnTo>
                  <a:pt x="61490" y="18010"/>
                </a:lnTo>
                <a:lnTo>
                  <a:pt x="61560" y="17950"/>
                </a:lnTo>
                <a:lnTo>
                  <a:pt x="61650" y="17980"/>
                </a:lnTo>
                <a:lnTo>
                  <a:pt x="61680" y="18200"/>
                </a:lnTo>
                <a:lnTo>
                  <a:pt x="61650" y="18510"/>
                </a:lnTo>
                <a:lnTo>
                  <a:pt x="61670" y="18600"/>
                </a:lnTo>
                <a:lnTo>
                  <a:pt x="61850" y="18560"/>
                </a:lnTo>
                <a:lnTo>
                  <a:pt x="61880" y="18380"/>
                </a:lnTo>
                <a:lnTo>
                  <a:pt x="61930" y="18320"/>
                </a:lnTo>
                <a:lnTo>
                  <a:pt x="62050" y="18300"/>
                </a:lnTo>
                <a:lnTo>
                  <a:pt x="62060" y="18170"/>
                </a:lnTo>
                <a:lnTo>
                  <a:pt x="62160" y="18160"/>
                </a:lnTo>
                <a:lnTo>
                  <a:pt x="62510" y="17620"/>
                </a:lnTo>
                <a:lnTo>
                  <a:pt x="62590" y="17670"/>
                </a:lnTo>
                <a:lnTo>
                  <a:pt x="62700" y="17740"/>
                </a:lnTo>
                <a:lnTo>
                  <a:pt x="62670" y="17890"/>
                </a:lnTo>
                <a:lnTo>
                  <a:pt x="63030" y="18000"/>
                </a:lnTo>
                <a:lnTo>
                  <a:pt x="63150" y="18790"/>
                </a:lnTo>
                <a:lnTo>
                  <a:pt x="63080" y="18850"/>
                </a:lnTo>
                <a:lnTo>
                  <a:pt x="63220" y="19030"/>
                </a:lnTo>
                <a:lnTo>
                  <a:pt x="63170" y="19100"/>
                </a:lnTo>
                <a:lnTo>
                  <a:pt x="63130" y="19180"/>
                </a:lnTo>
                <a:lnTo>
                  <a:pt x="63180" y="19250"/>
                </a:lnTo>
                <a:lnTo>
                  <a:pt x="63160" y="19290"/>
                </a:lnTo>
                <a:lnTo>
                  <a:pt x="63160" y="19360"/>
                </a:lnTo>
                <a:lnTo>
                  <a:pt x="63280" y="19310"/>
                </a:lnTo>
                <a:lnTo>
                  <a:pt x="63340" y="19300"/>
                </a:lnTo>
                <a:lnTo>
                  <a:pt x="63400" y="19340"/>
                </a:lnTo>
                <a:lnTo>
                  <a:pt x="63440" y="19410"/>
                </a:lnTo>
                <a:lnTo>
                  <a:pt x="63430" y="19460"/>
                </a:lnTo>
                <a:lnTo>
                  <a:pt x="63430" y="19520"/>
                </a:lnTo>
                <a:lnTo>
                  <a:pt x="63440" y="19660"/>
                </a:lnTo>
                <a:lnTo>
                  <a:pt x="63380" y="19770"/>
                </a:lnTo>
                <a:lnTo>
                  <a:pt x="63400" y="19880"/>
                </a:lnTo>
                <a:lnTo>
                  <a:pt x="63410" y="19990"/>
                </a:lnTo>
                <a:lnTo>
                  <a:pt x="63520" y="20140"/>
                </a:lnTo>
                <a:lnTo>
                  <a:pt x="63650" y="20320"/>
                </a:lnTo>
                <a:lnTo>
                  <a:pt x="63670" y="20460"/>
                </a:lnTo>
                <a:lnTo>
                  <a:pt x="63650" y="20500"/>
                </a:lnTo>
                <a:lnTo>
                  <a:pt x="63650" y="20600"/>
                </a:lnTo>
                <a:lnTo>
                  <a:pt x="63630" y="20640"/>
                </a:lnTo>
                <a:lnTo>
                  <a:pt x="63710" y="20780"/>
                </a:lnTo>
                <a:lnTo>
                  <a:pt x="63490" y="21040"/>
                </a:lnTo>
                <a:lnTo>
                  <a:pt x="63430" y="21080"/>
                </a:lnTo>
                <a:lnTo>
                  <a:pt x="63390" y="21090"/>
                </a:lnTo>
                <a:lnTo>
                  <a:pt x="63320" y="21340"/>
                </a:lnTo>
                <a:lnTo>
                  <a:pt x="63450" y="21350"/>
                </a:lnTo>
                <a:lnTo>
                  <a:pt x="63470" y="21730"/>
                </a:lnTo>
                <a:lnTo>
                  <a:pt x="63380" y="21730"/>
                </a:lnTo>
                <a:lnTo>
                  <a:pt x="63240" y="21820"/>
                </a:lnTo>
                <a:lnTo>
                  <a:pt x="63160" y="21840"/>
                </a:lnTo>
                <a:lnTo>
                  <a:pt x="63110" y="21830"/>
                </a:lnTo>
                <a:lnTo>
                  <a:pt x="63060" y="21820"/>
                </a:lnTo>
                <a:lnTo>
                  <a:pt x="62960" y="21820"/>
                </a:lnTo>
                <a:lnTo>
                  <a:pt x="62870" y="21850"/>
                </a:lnTo>
                <a:lnTo>
                  <a:pt x="62820" y="21850"/>
                </a:lnTo>
                <a:lnTo>
                  <a:pt x="62810" y="21940"/>
                </a:lnTo>
                <a:lnTo>
                  <a:pt x="62870" y="21980"/>
                </a:lnTo>
                <a:lnTo>
                  <a:pt x="62750" y="22150"/>
                </a:lnTo>
                <a:lnTo>
                  <a:pt x="62690" y="22140"/>
                </a:lnTo>
                <a:lnTo>
                  <a:pt x="62450" y="22170"/>
                </a:lnTo>
                <a:lnTo>
                  <a:pt x="62460" y="22240"/>
                </a:lnTo>
                <a:lnTo>
                  <a:pt x="62590" y="22300"/>
                </a:lnTo>
                <a:lnTo>
                  <a:pt x="62550" y="22430"/>
                </a:lnTo>
                <a:lnTo>
                  <a:pt x="62600" y="22430"/>
                </a:lnTo>
                <a:lnTo>
                  <a:pt x="62640" y="22510"/>
                </a:lnTo>
                <a:lnTo>
                  <a:pt x="62620" y="22530"/>
                </a:lnTo>
                <a:lnTo>
                  <a:pt x="62600" y="22610"/>
                </a:lnTo>
                <a:lnTo>
                  <a:pt x="62630" y="22600"/>
                </a:lnTo>
                <a:lnTo>
                  <a:pt x="62650" y="22640"/>
                </a:lnTo>
                <a:lnTo>
                  <a:pt x="62610" y="22710"/>
                </a:lnTo>
                <a:lnTo>
                  <a:pt x="62610" y="22820"/>
                </a:lnTo>
                <a:lnTo>
                  <a:pt x="62630" y="22840"/>
                </a:lnTo>
                <a:lnTo>
                  <a:pt x="62610" y="22900"/>
                </a:lnTo>
                <a:lnTo>
                  <a:pt x="62640" y="22980"/>
                </a:lnTo>
                <a:lnTo>
                  <a:pt x="62850" y="22870"/>
                </a:lnTo>
                <a:lnTo>
                  <a:pt x="62990" y="23110"/>
                </a:lnTo>
                <a:lnTo>
                  <a:pt x="62870" y="23110"/>
                </a:lnTo>
                <a:lnTo>
                  <a:pt x="62820" y="23130"/>
                </a:lnTo>
                <a:lnTo>
                  <a:pt x="62860" y="23180"/>
                </a:lnTo>
                <a:lnTo>
                  <a:pt x="62770" y="23240"/>
                </a:lnTo>
                <a:lnTo>
                  <a:pt x="62770" y="23300"/>
                </a:lnTo>
                <a:lnTo>
                  <a:pt x="62840" y="23420"/>
                </a:lnTo>
                <a:lnTo>
                  <a:pt x="62910" y="23490"/>
                </a:lnTo>
                <a:lnTo>
                  <a:pt x="63000" y="23540"/>
                </a:lnTo>
                <a:lnTo>
                  <a:pt x="63030" y="23580"/>
                </a:lnTo>
                <a:lnTo>
                  <a:pt x="63070" y="23710"/>
                </a:lnTo>
                <a:lnTo>
                  <a:pt x="63150" y="24000"/>
                </a:lnTo>
                <a:lnTo>
                  <a:pt x="63110" y="24190"/>
                </a:lnTo>
                <a:lnTo>
                  <a:pt x="63140" y="24230"/>
                </a:lnTo>
                <a:lnTo>
                  <a:pt x="63110" y="24420"/>
                </a:lnTo>
                <a:lnTo>
                  <a:pt x="63010" y="24560"/>
                </a:lnTo>
                <a:lnTo>
                  <a:pt x="63070" y="24600"/>
                </a:lnTo>
                <a:lnTo>
                  <a:pt x="63080" y="24670"/>
                </a:lnTo>
                <a:lnTo>
                  <a:pt x="63380" y="24710"/>
                </a:lnTo>
                <a:lnTo>
                  <a:pt x="63430" y="24810"/>
                </a:lnTo>
                <a:lnTo>
                  <a:pt x="63550" y="24860"/>
                </a:lnTo>
                <a:lnTo>
                  <a:pt x="63600" y="24910"/>
                </a:lnTo>
                <a:lnTo>
                  <a:pt x="63540" y="24970"/>
                </a:lnTo>
                <a:lnTo>
                  <a:pt x="63460" y="24970"/>
                </a:lnTo>
                <a:lnTo>
                  <a:pt x="63430" y="25030"/>
                </a:lnTo>
                <a:lnTo>
                  <a:pt x="63360" y="25070"/>
                </a:lnTo>
                <a:lnTo>
                  <a:pt x="63350" y="25200"/>
                </a:lnTo>
                <a:lnTo>
                  <a:pt x="63280" y="25350"/>
                </a:lnTo>
                <a:lnTo>
                  <a:pt x="63220" y="25380"/>
                </a:lnTo>
                <a:lnTo>
                  <a:pt x="62830" y="25130"/>
                </a:lnTo>
                <a:lnTo>
                  <a:pt x="62930" y="24950"/>
                </a:lnTo>
                <a:lnTo>
                  <a:pt x="62770" y="24990"/>
                </a:lnTo>
                <a:lnTo>
                  <a:pt x="62710" y="24950"/>
                </a:lnTo>
                <a:lnTo>
                  <a:pt x="62650" y="25000"/>
                </a:lnTo>
                <a:lnTo>
                  <a:pt x="62630" y="25110"/>
                </a:lnTo>
                <a:lnTo>
                  <a:pt x="62400" y="25120"/>
                </a:lnTo>
                <a:lnTo>
                  <a:pt x="62380" y="25050"/>
                </a:lnTo>
                <a:lnTo>
                  <a:pt x="62270" y="25070"/>
                </a:lnTo>
                <a:lnTo>
                  <a:pt x="62100" y="25120"/>
                </a:lnTo>
                <a:lnTo>
                  <a:pt x="62090" y="25380"/>
                </a:lnTo>
                <a:lnTo>
                  <a:pt x="62110" y="25420"/>
                </a:lnTo>
                <a:lnTo>
                  <a:pt x="62190" y="25430"/>
                </a:lnTo>
                <a:lnTo>
                  <a:pt x="62140" y="25580"/>
                </a:lnTo>
                <a:lnTo>
                  <a:pt x="62250" y="25720"/>
                </a:lnTo>
                <a:lnTo>
                  <a:pt x="62290" y="25730"/>
                </a:lnTo>
                <a:lnTo>
                  <a:pt x="62350" y="25640"/>
                </a:lnTo>
                <a:lnTo>
                  <a:pt x="62460" y="25650"/>
                </a:lnTo>
                <a:lnTo>
                  <a:pt x="62520" y="25580"/>
                </a:lnTo>
                <a:lnTo>
                  <a:pt x="62590" y="25440"/>
                </a:lnTo>
                <a:lnTo>
                  <a:pt x="62690" y="25360"/>
                </a:lnTo>
                <a:lnTo>
                  <a:pt x="62740" y="25390"/>
                </a:lnTo>
                <a:lnTo>
                  <a:pt x="62810" y="25500"/>
                </a:lnTo>
                <a:lnTo>
                  <a:pt x="62840" y="25490"/>
                </a:lnTo>
                <a:lnTo>
                  <a:pt x="62930" y="25610"/>
                </a:lnTo>
                <a:lnTo>
                  <a:pt x="62900" y="25680"/>
                </a:lnTo>
                <a:lnTo>
                  <a:pt x="63120" y="25960"/>
                </a:lnTo>
                <a:lnTo>
                  <a:pt x="63140" y="26140"/>
                </a:lnTo>
                <a:lnTo>
                  <a:pt x="63130" y="26420"/>
                </a:lnTo>
                <a:lnTo>
                  <a:pt x="63180" y="26650"/>
                </a:lnTo>
                <a:lnTo>
                  <a:pt x="62560" y="26810"/>
                </a:lnTo>
                <a:lnTo>
                  <a:pt x="62440" y="26880"/>
                </a:lnTo>
                <a:lnTo>
                  <a:pt x="62290" y="27350"/>
                </a:lnTo>
                <a:lnTo>
                  <a:pt x="62380" y="27700"/>
                </a:lnTo>
                <a:lnTo>
                  <a:pt x="62370" y="27850"/>
                </a:lnTo>
                <a:lnTo>
                  <a:pt x="62310" y="27840"/>
                </a:lnTo>
                <a:lnTo>
                  <a:pt x="62230" y="27920"/>
                </a:lnTo>
                <a:lnTo>
                  <a:pt x="62210" y="27980"/>
                </a:lnTo>
                <a:lnTo>
                  <a:pt x="62250" y="28080"/>
                </a:lnTo>
                <a:lnTo>
                  <a:pt x="62390" y="28190"/>
                </a:lnTo>
                <a:lnTo>
                  <a:pt x="62380" y="28400"/>
                </a:lnTo>
                <a:lnTo>
                  <a:pt x="62340" y="28510"/>
                </a:lnTo>
                <a:lnTo>
                  <a:pt x="62280" y="28640"/>
                </a:lnTo>
                <a:lnTo>
                  <a:pt x="62230" y="28740"/>
                </a:lnTo>
                <a:lnTo>
                  <a:pt x="62110" y="28890"/>
                </a:lnTo>
                <a:lnTo>
                  <a:pt x="62070" y="28960"/>
                </a:lnTo>
                <a:lnTo>
                  <a:pt x="62050" y="29000"/>
                </a:lnTo>
                <a:lnTo>
                  <a:pt x="62130" y="29040"/>
                </a:lnTo>
                <a:lnTo>
                  <a:pt x="62080" y="29170"/>
                </a:lnTo>
                <a:lnTo>
                  <a:pt x="61900" y="29240"/>
                </a:lnTo>
                <a:lnTo>
                  <a:pt x="61900" y="29290"/>
                </a:lnTo>
                <a:lnTo>
                  <a:pt x="61900" y="29370"/>
                </a:lnTo>
                <a:lnTo>
                  <a:pt x="61810" y="29380"/>
                </a:lnTo>
                <a:lnTo>
                  <a:pt x="61810" y="29300"/>
                </a:lnTo>
                <a:lnTo>
                  <a:pt x="61690" y="29370"/>
                </a:lnTo>
                <a:lnTo>
                  <a:pt x="61840" y="29680"/>
                </a:lnTo>
                <a:lnTo>
                  <a:pt x="61880" y="29670"/>
                </a:lnTo>
                <a:lnTo>
                  <a:pt x="61960" y="29770"/>
                </a:lnTo>
                <a:lnTo>
                  <a:pt x="61930" y="30010"/>
                </a:lnTo>
                <a:lnTo>
                  <a:pt x="61970" y="30230"/>
                </a:lnTo>
                <a:lnTo>
                  <a:pt x="62030" y="30390"/>
                </a:lnTo>
                <a:lnTo>
                  <a:pt x="62040" y="30460"/>
                </a:lnTo>
                <a:lnTo>
                  <a:pt x="61990" y="30570"/>
                </a:lnTo>
                <a:lnTo>
                  <a:pt x="62010" y="30690"/>
                </a:lnTo>
                <a:lnTo>
                  <a:pt x="61690" y="30870"/>
                </a:lnTo>
                <a:lnTo>
                  <a:pt x="61300" y="31000"/>
                </a:lnTo>
                <a:lnTo>
                  <a:pt x="61190" y="30990"/>
                </a:lnTo>
                <a:lnTo>
                  <a:pt x="61100" y="30990"/>
                </a:lnTo>
                <a:lnTo>
                  <a:pt x="60820" y="30900"/>
                </a:lnTo>
                <a:lnTo>
                  <a:pt x="60700" y="30970"/>
                </a:lnTo>
                <a:lnTo>
                  <a:pt x="60530" y="30760"/>
                </a:lnTo>
                <a:lnTo>
                  <a:pt x="60430" y="30840"/>
                </a:lnTo>
                <a:lnTo>
                  <a:pt x="60310" y="30710"/>
                </a:lnTo>
                <a:lnTo>
                  <a:pt x="60210" y="30800"/>
                </a:lnTo>
                <a:lnTo>
                  <a:pt x="60320" y="30930"/>
                </a:lnTo>
                <a:lnTo>
                  <a:pt x="60230" y="30950"/>
                </a:lnTo>
                <a:lnTo>
                  <a:pt x="60260" y="31070"/>
                </a:lnTo>
                <a:lnTo>
                  <a:pt x="60220" y="31080"/>
                </a:lnTo>
                <a:lnTo>
                  <a:pt x="60220" y="31130"/>
                </a:lnTo>
                <a:lnTo>
                  <a:pt x="60280" y="31290"/>
                </a:lnTo>
                <a:lnTo>
                  <a:pt x="60470" y="31680"/>
                </a:lnTo>
                <a:lnTo>
                  <a:pt x="59470" y="32220"/>
                </a:lnTo>
                <a:lnTo>
                  <a:pt x="59480" y="32270"/>
                </a:lnTo>
                <a:lnTo>
                  <a:pt x="59460" y="32550"/>
                </a:lnTo>
                <a:lnTo>
                  <a:pt x="59350" y="32550"/>
                </a:lnTo>
                <a:lnTo>
                  <a:pt x="59350" y="32400"/>
                </a:lnTo>
                <a:lnTo>
                  <a:pt x="59230" y="32390"/>
                </a:lnTo>
                <a:lnTo>
                  <a:pt x="59070" y="32360"/>
                </a:lnTo>
                <a:lnTo>
                  <a:pt x="58980" y="32350"/>
                </a:lnTo>
                <a:lnTo>
                  <a:pt x="58910" y="32430"/>
                </a:lnTo>
                <a:lnTo>
                  <a:pt x="58920" y="32530"/>
                </a:lnTo>
                <a:lnTo>
                  <a:pt x="58690" y="32650"/>
                </a:lnTo>
                <a:lnTo>
                  <a:pt x="58600" y="32650"/>
                </a:lnTo>
                <a:lnTo>
                  <a:pt x="58420" y="32670"/>
                </a:lnTo>
                <a:lnTo>
                  <a:pt x="58360" y="32760"/>
                </a:lnTo>
                <a:lnTo>
                  <a:pt x="58210" y="32690"/>
                </a:lnTo>
                <a:lnTo>
                  <a:pt x="58210" y="32650"/>
                </a:lnTo>
                <a:lnTo>
                  <a:pt x="58120" y="32600"/>
                </a:lnTo>
                <a:lnTo>
                  <a:pt x="58110" y="32560"/>
                </a:lnTo>
                <a:lnTo>
                  <a:pt x="58120" y="32480"/>
                </a:lnTo>
                <a:lnTo>
                  <a:pt x="58100" y="32350"/>
                </a:lnTo>
                <a:lnTo>
                  <a:pt x="58070" y="32270"/>
                </a:lnTo>
                <a:lnTo>
                  <a:pt x="58120" y="32220"/>
                </a:lnTo>
                <a:lnTo>
                  <a:pt x="58170" y="32210"/>
                </a:lnTo>
                <a:lnTo>
                  <a:pt x="58150" y="32140"/>
                </a:lnTo>
                <a:lnTo>
                  <a:pt x="58090" y="32140"/>
                </a:lnTo>
                <a:lnTo>
                  <a:pt x="58070" y="32090"/>
                </a:lnTo>
                <a:lnTo>
                  <a:pt x="58020" y="32080"/>
                </a:lnTo>
                <a:lnTo>
                  <a:pt x="57980" y="32100"/>
                </a:lnTo>
                <a:lnTo>
                  <a:pt x="57890" y="32020"/>
                </a:lnTo>
                <a:lnTo>
                  <a:pt x="57920" y="31860"/>
                </a:lnTo>
                <a:lnTo>
                  <a:pt x="57870" y="31840"/>
                </a:lnTo>
                <a:lnTo>
                  <a:pt x="57960" y="31660"/>
                </a:lnTo>
                <a:lnTo>
                  <a:pt x="58010" y="31660"/>
                </a:lnTo>
                <a:lnTo>
                  <a:pt x="58000" y="31580"/>
                </a:lnTo>
                <a:lnTo>
                  <a:pt x="57940" y="31580"/>
                </a:lnTo>
                <a:lnTo>
                  <a:pt x="57910" y="31480"/>
                </a:lnTo>
                <a:lnTo>
                  <a:pt x="57890" y="31440"/>
                </a:lnTo>
                <a:lnTo>
                  <a:pt x="57770" y="31390"/>
                </a:lnTo>
                <a:lnTo>
                  <a:pt x="57700" y="31390"/>
                </a:lnTo>
                <a:lnTo>
                  <a:pt x="57590" y="31430"/>
                </a:lnTo>
                <a:lnTo>
                  <a:pt x="57550" y="31410"/>
                </a:lnTo>
                <a:lnTo>
                  <a:pt x="57560" y="31300"/>
                </a:lnTo>
                <a:lnTo>
                  <a:pt x="57510" y="31300"/>
                </a:lnTo>
                <a:lnTo>
                  <a:pt x="57470" y="31370"/>
                </a:lnTo>
                <a:lnTo>
                  <a:pt x="57420" y="31380"/>
                </a:lnTo>
                <a:lnTo>
                  <a:pt x="57300" y="31230"/>
                </a:lnTo>
                <a:lnTo>
                  <a:pt x="57190" y="31220"/>
                </a:lnTo>
                <a:lnTo>
                  <a:pt x="57180" y="31240"/>
                </a:lnTo>
                <a:lnTo>
                  <a:pt x="56860" y="31150"/>
                </a:lnTo>
                <a:lnTo>
                  <a:pt x="56830" y="31030"/>
                </a:lnTo>
                <a:lnTo>
                  <a:pt x="56840" y="30920"/>
                </a:lnTo>
                <a:lnTo>
                  <a:pt x="56690" y="30860"/>
                </a:lnTo>
                <a:lnTo>
                  <a:pt x="56650" y="31270"/>
                </a:lnTo>
                <a:lnTo>
                  <a:pt x="56600" y="31340"/>
                </a:lnTo>
                <a:lnTo>
                  <a:pt x="56410" y="31210"/>
                </a:lnTo>
                <a:lnTo>
                  <a:pt x="56280" y="31160"/>
                </a:lnTo>
                <a:lnTo>
                  <a:pt x="55880" y="31030"/>
                </a:lnTo>
                <a:lnTo>
                  <a:pt x="55680" y="30940"/>
                </a:lnTo>
                <a:lnTo>
                  <a:pt x="55640" y="30710"/>
                </a:lnTo>
                <a:lnTo>
                  <a:pt x="55690" y="30590"/>
                </a:lnTo>
                <a:lnTo>
                  <a:pt x="55030" y="30340"/>
                </a:lnTo>
                <a:lnTo>
                  <a:pt x="55060" y="30570"/>
                </a:lnTo>
                <a:lnTo>
                  <a:pt x="55030" y="31020"/>
                </a:lnTo>
                <a:lnTo>
                  <a:pt x="54990" y="31000"/>
                </a:lnTo>
                <a:lnTo>
                  <a:pt x="54920" y="31170"/>
                </a:lnTo>
                <a:lnTo>
                  <a:pt x="54460" y="31000"/>
                </a:lnTo>
                <a:lnTo>
                  <a:pt x="54430" y="31050"/>
                </a:lnTo>
                <a:lnTo>
                  <a:pt x="54460" y="31090"/>
                </a:lnTo>
                <a:lnTo>
                  <a:pt x="54440" y="31170"/>
                </a:lnTo>
                <a:lnTo>
                  <a:pt x="54330" y="31220"/>
                </a:lnTo>
                <a:lnTo>
                  <a:pt x="54230" y="31370"/>
                </a:lnTo>
                <a:lnTo>
                  <a:pt x="53960" y="31440"/>
                </a:lnTo>
                <a:lnTo>
                  <a:pt x="53820" y="31350"/>
                </a:lnTo>
                <a:lnTo>
                  <a:pt x="53780" y="31350"/>
                </a:lnTo>
                <a:lnTo>
                  <a:pt x="53760" y="31020"/>
                </a:lnTo>
                <a:lnTo>
                  <a:pt x="53400" y="31000"/>
                </a:lnTo>
                <a:lnTo>
                  <a:pt x="53340" y="31180"/>
                </a:lnTo>
                <a:lnTo>
                  <a:pt x="53050" y="31270"/>
                </a:lnTo>
                <a:lnTo>
                  <a:pt x="52900" y="31340"/>
                </a:lnTo>
                <a:lnTo>
                  <a:pt x="52740" y="31320"/>
                </a:lnTo>
                <a:lnTo>
                  <a:pt x="52610" y="31270"/>
                </a:lnTo>
                <a:lnTo>
                  <a:pt x="52510" y="31210"/>
                </a:lnTo>
                <a:lnTo>
                  <a:pt x="52500" y="31180"/>
                </a:lnTo>
                <a:lnTo>
                  <a:pt x="52500" y="31170"/>
                </a:lnTo>
                <a:lnTo>
                  <a:pt x="52510" y="31160"/>
                </a:lnTo>
                <a:lnTo>
                  <a:pt x="52520" y="31160"/>
                </a:lnTo>
                <a:lnTo>
                  <a:pt x="52530" y="31150"/>
                </a:lnTo>
                <a:lnTo>
                  <a:pt x="52540" y="31150"/>
                </a:lnTo>
                <a:lnTo>
                  <a:pt x="52550" y="31140"/>
                </a:lnTo>
                <a:lnTo>
                  <a:pt x="52550" y="31130"/>
                </a:lnTo>
                <a:lnTo>
                  <a:pt x="52550" y="31120"/>
                </a:lnTo>
                <a:lnTo>
                  <a:pt x="52540" y="31120"/>
                </a:lnTo>
                <a:lnTo>
                  <a:pt x="52530" y="31110"/>
                </a:lnTo>
                <a:lnTo>
                  <a:pt x="52520" y="31090"/>
                </a:lnTo>
                <a:lnTo>
                  <a:pt x="52520" y="31070"/>
                </a:lnTo>
                <a:lnTo>
                  <a:pt x="52520" y="31060"/>
                </a:lnTo>
                <a:lnTo>
                  <a:pt x="52520" y="31050"/>
                </a:lnTo>
                <a:lnTo>
                  <a:pt x="52520" y="31040"/>
                </a:lnTo>
                <a:lnTo>
                  <a:pt x="52540" y="31040"/>
                </a:lnTo>
                <a:lnTo>
                  <a:pt x="52550" y="31050"/>
                </a:lnTo>
                <a:lnTo>
                  <a:pt x="52560" y="31060"/>
                </a:lnTo>
                <a:lnTo>
                  <a:pt x="52580" y="31070"/>
                </a:lnTo>
                <a:lnTo>
                  <a:pt x="52590" y="31070"/>
                </a:lnTo>
                <a:lnTo>
                  <a:pt x="52600" y="31060"/>
                </a:lnTo>
                <a:lnTo>
                  <a:pt x="52600" y="31050"/>
                </a:lnTo>
                <a:lnTo>
                  <a:pt x="52610" y="31030"/>
                </a:lnTo>
                <a:lnTo>
                  <a:pt x="52610" y="31020"/>
                </a:lnTo>
                <a:lnTo>
                  <a:pt x="52600" y="31010"/>
                </a:lnTo>
                <a:lnTo>
                  <a:pt x="52600" y="31000"/>
                </a:lnTo>
                <a:lnTo>
                  <a:pt x="52610" y="30990"/>
                </a:lnTo>
                <a:lnTo>
                  <a:pt x="52610" y="30980"/>
                </a:lnTo>
                <a:lnTo>
                  <a:pt x="52620" y="30960"/>
                </a:lnTo>
                <a:lnTo>
                  <a:pt x="52630" y="30940"/>
                </a:lnTo>
                <a:lnTo>
                  <a:pt x="52650" y="30910"/>
                </a:lnTo>
                <a:lnTo>
                  <a:pt x="52660" y="30890"/>
                </a:lnTo>
                <a:lnTo>
                  <a:pt x="52670" y="30880"/>
                </a:lnTo>
                <a:lnTo>
                  <a:pt x="52680" y="30860"/>
                </a:lnTo>
                <a:lnTo>
                  <a:pt x="52690" y="30850"/>
                </a:lnTo>
                <a:lnTo>
                  <a:pt x="52690" y="30840"/>
                </a:lnTo>
                <a:lnTo>
                  <a:pt x="52700" y="30820"/>
                </a:lnTo>
                <a:lnTo>
                  <a:pt x="52710" y="30790"/>
                </a:lnTo>
                <a:lnTo>
                  <a:pt x="52720" y="30750"/>
                </a:lnTo>
                <a:lnTo>
                  <a:pt x="52710" y="30740"/>
                </a:lnTo>
                <a:lnTo>
                  <a:pt x="52690" y="30750"/>
                </a:lnTo>
                <a:lnTo>
                  <a:pt x="52680" y="30750"/>
                </a:lnTo>
                <a:lnTo>
                  <a:pt x="52670" y="30740"/>
                </a:lnTo>
                <a:lnTo>
                  <a:pt x="52670" y="30730"/>
                </a:lnTo>
                <a:lnTo>
                  <a:pt x="52670" y="30720"/>
                </a:lnTo>
                <a:lnTo>
                  <a:pt x="52680" y="30710"/>
                </a:lnTo>
                <a:lnTo>
                  <a:pt x="52710" y="30690"/>
                </a:lnTo>
                <a:lnTo>
                  <a:pt x="52720" y="30690"/>
                </a:lnTo>
                <a:lnTo>
                  <a:pt x="52720" y="30680"/>
                </a:lnTo>
                <a:lnTo>
                  <a:pt x="52730" y="30680"/>
                </a:lnTo>
                <a:lnTo>
                  <a:pt x="52750" y="30660"/>
                </a:lnTo>
                <a:lnTo>
                  <a:pt x="52750" y="30640"/>
                </a:lnTo>
                <a:lnTo>
                  <a:pt x="52760" y="30620"/>
                </a:lnTo>
                <a:lnTo>
                  <a:pt x="52770" y="30600"/>
                </a:lnTo>
                <a:lnTo>
                  <a:pt x="52760" y="30590"/>
                </a:lnTo>
                <a:lnTo>
                  <a:pt x="52760" y="30580"/>
                </a:lnTo>
                <a:lnTo>
                  <a:pt x="52750" y="30570"/>
                </a:lnTo>
                <a:lnTo>
                  <a:pt x="52740" y="30550"/>
                </a:lnTo>
                <a:lnTo>
                  <a:pt x="52750" y="30540"/>
                </a:lnTo>
                <a:lnTo>
                  <a:pt x="52770" y="30530"/>
                </a:lnTo>
                <a:lnTo>
                  <a:pt x="52780" y="30510"/>
                </a:lnTo>
                <a:lnTo>
                  <a:pt x="52780" y="30500"/>
                </a:lnTo>
                <a:lnTo>
                  <a:pt x="52770" y="30490"/>
                </a:lnTo>
                <a:lnTo>
                  <a:pt x="52770" y="30460"/>
                </a:lnTo>
                <a:lnTo>
                  <a:pt x="52780" y="30440"/>
                </a:lnTo>
                <a:lnTo>
                  <a:pt x="52770" y="30420"/>
                </a:lnTo>
                <a:lnTo>
                  <a:pt x="52770" y="30410"/>
                </a:lnTo>
                <a:lnTo>
                  <a:pt x="52760" y="30400"/>
                </a:lnTo>
                <a:lnTo>
                  <a:pt x="52760" y="30390"/>
                </a:lnTo>
                <a:lnTo>
                  <a:pt x="52760" y="30360"/>
                </a:lnTo>
                <a:lnTo>
                  <a:pt x="52750" y="30330"/>
                </a:lnTo>
                <a:lnTo>
                  <a:pt x="52520" y="30220"/>
                </a:lnTo>
                <a:lnTo>
                  <a:pt x="51950" y="29260"/>
                </a:lnTo>
                <a:lnTo>
                  <a:pt x="51880" y="29310"/>
                </a:lnTo>
                <a:lnTo>
                  <a:pt x="51760" y="29350"/>
                </a:lnTo>
                <a:lnTo>
                  <a:pt x="51700" y="29240"/>
                </a:lnTo>
                <a:lnTo>
                  <a:pt x="51460" y="29330"/>
                </a:lnTo>
                <a:lnTo>
                  <a:pt x="51470" y="29440"/>
                </a:lnTo>
                <a:lnTo>
                  <a:pt x="51240" y="29550"/>
                </a:lnTo>
                <a:lnTo>
                  <a:pt x="51200" y="29450"/>
                </a:lnTo>
                <a:lnTo>
                  <a:pt x="51080" y="29490"/>
                </a:lnTo>
                <a:lnTo>
                  <a:pt x="51040" y="29360"/>
                </a:lnTo>
                <a:lnTo>
                  <a:pt x="50980" y="29370"/>
                </a:lnTo>
                <a:lnTo>
                  <a:pt x="50700" y="28690"/>
                </a:lnTo>
                <a:lnTo>
                  <a:pt x="50590" y="28640"/>
                </a:lnTo>
                <a:lnTo>
                  <a:pt x="50530" y="28550"/>
                </a:lnTo>
                <a:lnTo>
                  <a:pt x="50540" y="28440"/>
                </a:lnTo>
                <a:lnTo>
                  <a:pt x="50540" y="28340"/>
                </a:lnTo>
                <a:lnTo>
                  <a:pt x="50550" y="28330"/>
                </a:lnTo>
                <a:lnTo>
                  <a:pt x="50600" y="28210"/>
                </a:lnTo>
                <a:lnTo>
                  <a:pt x="50600" y="28100"/>
                </a:lnTo>
                <a:lnTo>
                  <a:pt x="50590" y="27970"/>
                </a:lnTo>
                <a:lnTo>
                  <a:pt x="50610" y="27930"/>
                </a:lnTo>
                <a:lnTo>
                  <a:pt x="50570" y="27910"/>
                </a:lnTo>
                <a:lnTo>
                  <a:pt x="50490" y="27910"/>
                </a:lnTo>
                <a:lnTo>
                  <a:pt x="50490" y="27980"/>
                </a:lnTo>
                <a:lnTo>
                  <a:pt x="50390" y="28010"/>
                </a:lnTo>
                <a:lnTo>
                  <a:pt x="50300" y="28010"/>
                </a:lnTo>
                <a:lnTo>
                  <a:pt x="50260" y="28110"/>
                </a:lnTo>
                <a:lnTo>
                  <a:pt x="50120" y="28110"/>
                </a:lnTo>
                <a:lnTo>
                  <a:pt x="50030" y="28070"/>
                </a:lnTo>
                <a:close/>
                <a:moveTo>
                  <a:pt x="56740" y="24290"/>
                </a:moveTo>
                <a:lnTo>
                  <a:pt x="57100" y="24240"/>
                </a:lnTo>
                <a:lnTo>
                  <a:pt x="57210" y="24230"/>
                </a:lnTo>
                <a:lnTo>
                  <a:pt x="57180" y="24140"/>
                </a:lnTo>
                <a:lnTo>
                  <a:pt x="57310" y="24120"/>
                </a:lnTo>
                <a:lnTo>
                  <a:pt x="57470" y="24050"/>
                </a:lnTo>
                <a:lnTo>
                  <a:pt x="57580" y="24330"/>
                </a:lnTo>
                <a:lnTo>
                  <a:pt x="57620" y="24460"/>
                </a:lnTo>
                <a:lnTo>
                  <a:pt x="57780" y="24320"/>
                </a:lnTo>
                <a:lnTo>
                  <a:pt x="57850" y="24130"/>
                </a:lnTo>
                <a:lnTo>
                  <a:pt x="57920" y="23980"/>
                </a:lnTo>
                <a:lnTo>
                  <a:pt x="57960" y="24080"/>
                </a:lnTo>
                <a:lnTo>
                  <a:pt x="58030" y="24040"/>
                </a:lnTo>
                <a:lnTo>
                  <a:pt x="58050" y="24020"/>
                </a:lnTo>
                <a:lnTo>
                  <a:pt x="58110" y="24240"/>
                </a:lnTo>
                <a:lnTo>
                  <a:pt x="58330" y="24080"/>
                </a:lnTo>
                <a:lnTo>
                  <a:pt x="58410" y="23970"/>
                </a:lnTo>
                <a:lnTo>
                  <a:pt x="58280" y="23830"/>
                </a:lnTo>
                <a:lnTo>
                  <a:pt x="58120" y="23900"/>
                </a:lnTo>
                <a:lnTo>
                  <a:pt x="57970" y="23690"/>
                </a:lnTo>
                <a:lnTo>
                  <a:pt x="58100" y="23640"/>
                </a:lnTo>
                <a:lnTo>
                  <a:pt x="58060" y="23390"/>
                </a:lnTo>
                <a:lnTo>
                  <a:pt x="58050" y="23370"/>
                </a:lnTo>
                <a:lnTo>
                  <a:pt x="58120" y="23260"/>
                </a:lnTo>
                <a:lnTo>
                  <a:pt x="58130" y="23200"/>
                </a:lnTo>
                <a:lnTo>
                  <a:pt x="58150" y="23150"/>
                </a:lnTo>
                <a:lnTo>
                  <a:pt x="58180" y="23090"/>
                </a:lnTo>
                <a:lnTo>
                  <a:pt x="58180" y="23070"/>
                </a:lnTo>
                <a:lnTo>
                  <a:pt x="58190" y="23020"/>
                </a:lnTo>
                <a:lnTo>
                  <a:pt x="58200" y="23020"/>
                </a:lnTo>
                <a:lnTo>
                  <a:pt x="58230" y="23010"/>
                </a:lnTo>
                <a:lnTo>
                  <a:pt x="58340" y="23010"/>
                </a:lnTo>
                <a:lnTo>
                  <a:pt x="58400" y="23010"/>
                </a:lnTo>
                <a:lnTo>
                  <a:pt x="58490" y="23090"/>
                </a:lnTo>
                <a:lnTo>
                  <a:pt x="58530" y="22950"/>
                </a:lnTo>
                <a:lnTo>
                  <a:pt x="58590" y="22940"/>
                </a:lnTo>
                <a:lnTo>
                  <a:pt x="58590" y="22860"/>
                </a:lnTo>
                <a:lnTo>
                  <a:pt x="58480" y="22870"/>
                </a:lnTo>
                <a:lnTo>
                  <a:pt x="58480" y="22810"/>
                </a:lnTo>
                <a:lnTo>
                  <a:pt x="58450" y="22810"/>
                </a:lnTo>
                <a:lnTo>
                  <a:pt x="58450" y="22770"/>
                </a:lnTo>
                <a:lnTo>
                  <a:pt x="58410" y="22770"/>
                </a:lnTo>
                <a:lnTo>
                  <a:pt x="58400" y="22870"/>
                </a:lnTo>
                <a:lnTo>
                  <a:pt x="58280" y="22890"/>
                </a:lnTo>
                <a:lnTo>
                  <a:pt x="58270" y="22790"/>
                </a:lnTo>
                <a:lnTo>
                  <a:pt x="58180" y="22810"/>
                </a:lnTo>
                <a:lnTo>
                  <a:pt x="58140" y="22810"/>
                </a:lnTo>
                <a:lnTo>
                  <a:pt x="58140" y="22790"/>
                </a:lnTo>
                <a:lnTo>
                  <a:pt x="58120" y="22790"/>
                </a:lnTo>
                <a:lnTo>
                  <a:pt x="58120" y="22770"/>
                </a:lnTo>
                <a:lnTo>
                  <a:pt x="58140" y="22770"/>
                </a:lnTo>
                <a:lnTo>
                  <a:pt x="58140" y="22730"/>
                </a:lnTo>
                <a:lnTo>
                  <a:pt x="58150" y="22730"/>
                </a:lnTo>
                <a:lnTo>
                  <a:pt x="58150" y="22720"/>
                </a:lnTo>
                <a:lnTo>
                  <a:pt x="58080" y="22680"/>
                </a:lnTo>
                <a:lnTo>
                  <a:pt x="58040" y="22760"/>
                </a:lnTo>
                <a:lnTo>
                  <a:pt x="58060" y="22760"/>
                </a:lnTo>
                <a:lnTo>
                  <a:pt x="58040" y="22800"/>
                </a:lnTo>
                <a:lnTo>
                  <a:pt x="58020" y="22800"/>
                </a:lnTo>
                <a:lnTo>
                  <a:pt x="57940" y="22750"/>
                </a:lnTo>
                <a:lnTo>
                  <a:pt x="57950" y="22730"/>
                </a:lnTo>
                <a:lnTo>
                  <a:pt x="57870" y="22670"/>
                </a:lnTo>
                <a:lnTo>
                  <a:pt x="57860" y="22550"/>
                </a:lnTo>
                <a:lnTo>
                  <a:pt x="57860" y="22500"/>
                </a:lnTo>
                <a:lnTo>
                  <a:pt x="57880" y="22270"/>
                </a:lnTo>
                <a:lnTo>
                  <a:pt x="57810" y="22270"/>
                </a:lnTo>
                <a:lnTo>
                  <a:pt x="57820" y="22210"/>
                </a:lnTo>
                <a:lnTo>
                  <a:pt x="57790" y="22200"/>
                </a:lnTo>
                <a:lnTo>
                  <a:pt x="57790" y="22190"/>
                </a:lnTo>
                <a:lnTo>
                  <a:pt x="57810" y="22170"/>
                </a:lnTo>
                <a:lnTo>
                  <a:pt x="57800" y="22170"/>
                </a:lnTo>
                <a:lnTo>
                  <a:pt x="57600" y="22240"/>
                </a:lnTo>
                <a:lnTo>
                  <a:pt x="57620" y="22410"/>
                </a:lnTo>
                <a:lnTo>
                  <a:pt x="57460" y="22420"/>
                </a:lnTo>
                <a:lnTo>
                  <a:pt x="57390" y="22430"/>
                </a:lnTo>
                <a:lnTo>
                  <a:pt x="57400" y="22480"/>
                </a:lnTo>
                <a:lnTo>
                  <a:pt x="57390" y="22490"/>
                </a:lnTo>
                <a:lnTo>
                  <a:pt x="57350" y="22520"/>
                </a:lnTo>
                <a:lnTo>
                  <a:pt x="57320" y="22550"/>
                </a:lnTo>
                <a:lnTo>
                  <a:pt x="57200" y="22570"/>
                </a:lnTo>
                <a:lnTo>
                  <a:pt x="57170" y="22590"/>
                </a:lnTo>
                <a:lnTo>
                  <a:pt x="57080" y="22620"/>
                </a:lnTo>
                <a:lnTo>
                  <a:pt x="56980" y="22590"/>
                </a:lnTo>
                <a:lnTo>
                  <a:pt x="56870" y="22530"/>
                </a:lnTo>
                <a:lnTo>
                  <a:pt x="56760" y="22590"/>
                </a:lnTo>
                <a:lnTo>
                  <a:pt x="56700" y="22510"/>
                </a:lnTo>
                <a:lnTo>
                  <a:pt x="56560" y="22540"/>
                </a:lnTo>
                <a:lnTo>
                  <a:pt x="56410" y="22550"/>
                </a:lnTo>
                <a:lnTo>
                  <a:pt x="56410" y="22750"/>
                </a:lnTo>
                <a:lnTo>
                  <a:pt x="56390" y="22890"/>
                </a:lnTo>
                <a:lnTo>
                  <a:pt x="56140" y="22890"/>
                </a:lnTo>
                <a:lnTo>
                  <a:pt x="56080" y="22910"/>
                </a:lnTo>
                <a:lnTo>
                  <a:pt x="56080" y="22940"/>
                </a:lnTo>
                <a:lnTo>
                  <a:pt x="56080" y="22960"/>
                </a:lnTo>
                <a:lnTo>
                  <a:pt x="56070" y="22980"/>
                </a:lnTo>
                <a:lnTo>
                  <a:pt x="56030" y="22960"/>
                </a:lnTo>
                <a:lnTo>
                  <a:pt x="56020" y="22960"/>
                </a:lnTo>
                <a:lnTo>
                  <a:pt x="56010" y="22990"/>
                </a:lnTo>
                <a:lnTo>
                  <a:pt x="56000" y="22990"/>
                </a:lnTo>
                <a:lnTo>
                  <a:pt x="55940" y="23030"/>
                </a:lnTo>
                <a:lnTo>
                  <a:pt x="55920" y="23050"/>
                </a:lnTo>
                <a:lnTo>
                  <a:pt x="55930" y="23060"/>
                </a:lnTo>
                <a:lnTo>
                  <a:pt x="55780" y="23100"/>
                </a:lnTo>
                <a:lnTo>
                  <a:pt x="55840" y="23170"/>
                </a:lnTo>
                <a:lnTo>
                  <a:pt x="56230" y="23060"/>
                </a:lnTo>
                <a:lnTo>
                  <a:pt x="56260" y="23170"/>
                </a:lnTo>
                <a:lnTo>
                  <a:pt x="56310" y="23250"/>
                </a:lnTo>
                <a:lnTo>
                  <a:pt x="56320" y="23260"/>
                </a:lnTo>
                <a:lnTo>
                  <a:pt x="56360" y="23450"/>
                </a:lnTo>
                <a:lnTo>
                  <a:pt x="56400" y="23510"/>
                </a:lnTo>
                <a:lnTo>
                  <a:pt x="56380" y="23520"/>
                </a:lnTo>
                <a:lnTo>
                  <a:pt x="56350" y="23500"/>
                </a:lnTo>
                <a:lnTo>
                  <a:pt x="56330" y="23560"/>
                </a:lnTo>
                <a:lnTo>
                  <a:pt x="56350" y="23630"/>
                </a:lnTo>
                <a:lnTo>
                  <a:pt x="56430" y="23580"/>
                </a:lnTo>
                <a:lnTo>
                  <a:pt x="56420" y="23720"/>
                </a:lnTo>
                <a:lnTo>
                  <a:pt x="56450" y="23730"/>
                </a:lnTo>
                <a:lnTo>
                  <a:pt x="56650" y="23690"/>
                </a:lnTo>
                <a:lnTo>
                  <a:pt x="56650" y="23720"/>
                </a:lnTo>
                <a:lnTo>
                  <a:pt x="56790" y="23730"/>
                </a:lnTo>
                <a:lnTo>
                  <a:pt x="56780" y="23840"/>
                </a:lnTo>
                <a:lnTo>
                  <a:pt x="56780" y="23920"/>
                </a:lnTo>
                <a:lnTo>
                  <a:pt x="56620" y="24020"/>
                </a:lnTo>
                <a:lnTo>
                  <a:pt x="56650" y="24060"/>
                </a:lnTo>
                <a:lnTo>
                  <a:pt x="56730" y="24160"/>
                </a:lnTo>
                <a:lnTo>
                  <a:pt x="56710" y="24220"/>
                </a:lnTo>
                <a:lnTo>
                  <a:pt x="56680" y="24220"/>
                </a:lnTo>
                <a:lnTo>
                  <a:pt x="56740" y="24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