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Panevezio Miestas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Panevezio Miesta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6740" y="24290"/>
                </a:moveTo>
                <a:lnTo>
                  <a:pt x="56680" y="24220"/>
                </a:lnTo>
                <a:lnTo>
                  <a:pt x="56710" y="24220"/>
                </a:lnTo>
                <a:lnTo>
                  <a:pt x="56730" y="24160"/>
                </a:lnTo>
                <a:lnTo>
                  <a:pt x="56650" y="24060"/>
                </a:lnTo>
                <a:lnTo>
                  <a:pt x="56620" y="24020"/>
                </a:lnTo>
                <a:lnTo>
                  <a:pt x="56780" y="23920"/>
                </a:lnTo>
                <a:lnTo>
                  <a:pt x="56780" y="23840"/>
                </a:lnTo>
                <a:lnTo>
                  <a:pt x="56790" y="23730"/>
                </a:lnTo>
                <a:lnTo>
                  <a:pt x="56650" y="23720"/>
                </a:lnTo>
                <a:lnTo>
                  <a:pt x="56650" y="23690"/>
                </a:lnTo>
                <a:lnTo>
                  <a:pt x="56450" y="23730"/>
                </a:lnTo>
                <a:lnTo>
                  <a:pt x="56420" y="23720"/>
                </a:lnTo>
                <a:lnTo>
                  <a:pt x="56430" y="23580"/>
                </a:lnTo>
                <a:lnTo>
                  <a:pt x="56350" y="23630"/>
                </a:lnTo>
                <a:lnTo>
                  <a:pt x="56330" y="23560"/>
                </a:lnTo>
                <a:lnTo>
                  <a:pt x="56350" y="23500"/>
                </a:lnTo>
                <a:lnTo>
                  <a:pt x="56380" y="23520"/>
                </a:lnTo>
                <a:lnTo>
                  <a:pt x="56400" y="23510"/>
                </a:lnTo>
                <a:lnTo>
                  <a:pt x="56360" y="23450"/>
                </a:lnTo>
                <a:lnTo>
                  <a:pt x="56320" y="23260"/>
                </a:lnTo>
                <a:lnTo>
                  <a:pt x="56310" y="23250"/>
                </a:lnTo>
                <a:lnTo>
                  <a:pt x="56260" y="23170"/>
                </a:lnTo>
                <a:lnTo>
                  <a:pt x="56230" y="23060"/>
                </a:lnTo>
                <a:lnTo>
                  <a:pt x="55840" y="23170"/>
                </a:lnTo>
                <a:lnTo>
                  <a:pt x="55780" y="23100"/>
                </a:lnTo>
                <a:lnTo>
                  <a:pt x="55930" y="23060"/>
                </a:lnTo>
                <a:lnTo>
                  <a:pt x="55920" y="23050"/>
                </a:lnTo>
                <a:lnTo>
                  <a:pt x="55940" y="23030"/>
                </a:lnTo>
                <a:lnTo>
                  <a:pt x="56000" y="22990"/>
                </a:lnTo>
                <a:lnTo>
                  <a:pt x="56010" y="22990"/>
                </a:lnTo>
                <a:lnTo>
                  <a:pt x="56020" y="22960"/>
                </a:lnTo>
                <a:lnTo>
                  <a:pt x="56030" y="22960"/>
                </a:lnTo>
                <a:lnTo>
                  <a:pt x="56070" y="22980"/>
                </a:lnTo>
                <a:lnTo>
                  <a:pt x="56080" y="22960"/>
                </a:lnTo>
                <a:lnTo>
                  <a:pt x="56080" y="22940"/>
                </a:lnTo>
                <a:lnTo>
                  <a:pt x="56080" y="22910"/>
                </a:lnTo>
                <a:lnTo>
                  <a:pt x="56140" y="22890"/>
                </a:lnTo>
                <a:lnTo>
                  <a:pt x="56390" y="22890"/>
                </a:lnTo>
                <a:lnTo>
                  <a:pt x="56410" y="22750"/>
                </a:lnTo>
                <a:lnTo>
                  <a:pt x="56410" y="22550"/>
                </a:lnTo>
                <a:lnTo>
                  <a:pt x="56560" y="22540"/>
                </a:lnTo>
                <a:lnTo>
                  <a:pt x="56700" y="22510"/>
                </a:lnTo>
                <a:lnTo>
                  <a:pt x="56760" y="22590"/>
                </a:lnTo>
                <a:lnTo>
                  <a:pt x="56870" y="22530"/>
                </a:lnTo>
                <a:lnTo>
                  <a:pt x="56980" y="22590"/>
                </a:lnTo>
                <a:lnTo>
                  <a:pt x="57080" y="22620"/>
                </a:lnTo>
                <a:lnTo>
                  <a:pt x="57170" y="22590"/>
                </a:lnTo>
                <a:lnTo>
                  <a:pt x="57200" y="22570"/>
                </a:lnTo>
                <a:lnTo>
                  <a:pt x="57320" y="22550"/>
                </a:lnTo>
                <a:lnTo>
                  <a:pt x="57350" y="22520"/>
                </a:lnTo>
                <a:lnTo>
                  <a:pt x="57390" y="22490"/>
                </a:lnTo>
                <a:lnTo>
                  <a:pt x="57400" y="22480"/>
                </a:lnTo>
                <a:lnTo>
                  <a:pt x="57390" y="22430"/>
                </a:lnTo>
                <a:lnTo>
                  <a:pt x="57460" y="22420"/>
                </a:lnTo>
                <a:lnTo>
                  <a:pt x="57620" y="22410"/>
                </a:lnTo>
                <a:lnTo>
                  <a:pt x="57600" y="22240"/>
                </a:lnTo>
                <a:lnTo>
                  <a:pt x="57800" y="22170"/>
                </a:lnTo>
                <a:lnTo>
                  <a:pt x="57810" y="22170"/>
                </a:lnTo>
                <a:lnTo>
                  <a:pt x="57790" y="22190"/>
                </a:lnTo>
                <a:lnTo>
                  <a:pt x="57790" y="22200"/>
                </a:lnTo>
                <a:lnTo>
                  <a:pt x="57820" y="22210"/>
                </a:lnTo>
                <a:lnTo>
                  <a:pt x="57810" y="22270"/>
                </a:lnTo>
                <a:lnTo>
                  <a:pt x="57880" y="22270"/>
                </a:lnTo>
                <a:lnTo>
                  <a:pt x="57860" y="22500"/>
                </a:lnTo>
                <a:lnTo>
                  <a:pt x="57860" y="22550"/>
                </a:lnTo>
                <a:lnTo>
                  <a:pt x="57870" y="22670"/>
                </a:lnTo>
                <a:lnTo>
                  <a:pt x="57950" y="22730"/>
                </a:lnTo>
                <a:lnTo>
                  <a:pt x="57940" y="22750"/>
                </a:lnTo>
                <a:lnTo>
                  <a:pt x="58020" y="22800"/>
                </a:lnTo>
                <a:lnTo>
                  <a:pt x="58040" y="22800"/>
                </a:lnTo>
                <a:lnTo>
                  <a:pt x="58060" y="22760"/>
                </a:lnTo>
                <a:lnTo>
                  <a:pt x="58040" y="22760"/>
                </a:lnTo>
                <a:lnTo>
                  <a:pt x="58080" y="22680"/>
                </a:lnTo>
                <a:lnTo>
                  <a:pt x="58150" y="22720"/>
                </a:lnTo>
                <a:lnTo>
                  <a:pt x="58150" y="22730"/>
                </a:lnTo>
                <a:lnTo>
                  <a:pt x="58140" y="22730"/>
                </a:lnTo>
                <a:lnTo>
                  <a:pt x="58140" y="22770"/>
                </a:lnTo>
                <a:lnTo>
                  <a:pt x="58120" y="22770"/>
                </a:lnTo>
                <a:lnTo>
                  <a:pt x="58120" y="22790"/>
                </a:lnTo>
                <a:lnTo>
                  <a:pt x="58140" y="22790"/>
                </a:lnTo>
                <a:lnTo>
                  <a:pt x="58140" y="22810"/>
                </a:lnTo>
                <a:lnTo>
                  <a:pt x="58180" y="22810"/>
                </a:lnTo>
                <a:lnTo>
                  <a:pt x="58270" y="22790"/>
                </a:lnTo>
                <a:lnTo>
                  <a:pt x="58280" y="22890"/>
                </a:lnTo>
                <a:lnTo>
                  <a:pt x="58400" y="22870"/>
                </a:lnTo>
                <a:lnTo>
                  <a:pt x="58410" y="22770"/>
                </a:lnTo>
                <a:lnTo>
                  <a:pt x="58450" y="22770"/>
                </a:lnTo>
                <a:lnTo>
                  <a:pt x="58450" y="22810"/>
                </a:lnTo>
                <a:lnTo>
                  <a:pt x="58480" y="22810"/>
                </a:lnTo>
                <a:lnTo>
                  <a:pt x="58480" y="22870"/>
                </a:lnTo>
                <a:lnTo>
                  <a:pt x="58590" y="22860"/>
                </a:lnTo>
                <a:lnTo>
                  <a:pt x="58590" y="22940"/>
                </a:lnTo>
                <a:lnTo>
                  <a:pt x="58530" y="22950"/>
                </a:lnTo>
                <a:lnTo>
                  <a:pt x="58490" y="23090"/>
                </a:lnTo>
                <a:lnTo>
                  <a:pt x="58400" y="23010"/>
                </a:lnTo>
                <a:lnTo>
                  <a:pt x="58340" y="23010"/>
                </a:lnTo>
                <a:lnTo>
                  <a:pt x="58230" y="23010"/>
                </a:lnTo>
                <a:lnTo>
                  <a:pt x="58200" y="23020"/>
                </a:lnTo>
                <a:lnTo>
                  <a:pt x="58190" y="23020"/>
                </a:lnTo>
                <a:lnTo>
                  <a:pt x="58180" y="23070"/>
                </a:lnTo>
                <a:lnTo>
                  <a:pt x="58180" y="23090"/>
                </a:lnTo>
                <a:lnTo>
                  <a:pt x="58150" y="23150"/>
                </a:lnTo>
                <a:lnTo>
                  <a:pt x="58130" y="23200"/>
                </a:lnTo>
                <a:lnTo>
                  <a:pt x="58120" y="23260"/>
                </a:lnTo>
                <a:lnTo>
                  <a:pt x="58050" y="23370"/>
                </a:lnTo>
                <a:lnTo>
                  <a:pt x="58060" y="23390"/>
                </a:lnTo>
                <a:lnTo>
                  <a:pt x="58100" y="23640"/>
                </a:lnTo>
                <a:lnTo>
                  <a:pt x="57970" y="23690"/>
                </a:lnTo>
                <a:lnTo>
                  <a:pt x="58120" y="23900"/>
                </a:lnTo>
                <a:lnTo>
                  <a:pt x="58280" y="23830"/>
                </a:lnTo>
                <a:lnTo>
                  <a:pt x="58410" y="23970"/>
                </a:lnTo>
                <a:lnTo>
                  <a:pt x="58330" y="24080"/>
                </a:lnTo>
                <a:lnTo>
                  <a:pt x="58110" y="24240"/>
                </a:lnTo>
                <a:lnTo>
                  <a:pt x="58050" y="24020"/>
                </a:lnTo>
                <a:lnTo>
                  <a:pt x="58030" y="24040"/>
                </a:lnTo>
                <a:lnTo>
                  <a:pt x="57960" y="24080"/>
                </a:lnTo>
                <a:lnTo>
                  <a:pt x="57920" y="23980"/>
                </a:lnTo>
                <a:lnTo>
                  <a:pt x="57850" y="24130"/>
                </a:lnTo>
                <a:lnTo>
                  <a:pt x="57780" y="24320"/>
                </a:lnTo>
                <a:lnTo>
                  <a:pt x="57620" y="24460"/>
                </a:lnTo>
                <a:lnTo>
                  <a:pt x="57580" y="24330"/>
                </a:lnTo>
                <a:lnTo>
                  <a:pt x="57470" y="24050"/>
                </a:lnTo>
                <a:lnTo>
                  <a:pt x="57310" y="24120"/>
                </a:lnTo>
                <a:lnTo>
                  <a:pt x="57180" y="24140"/>
                </a:lnTo>
                <a:lnTo>
                  <a:pt x="57210" y="24230"/>
                </a:lnTo>
                <a:lnTo>
                  <a:pt x="57100" y="24240"/>
                </a:lnTo>
                <a:lnTo>
                  <a:pt x="56740" y="2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