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Palangos Miestas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Palangos Miesta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6700" y="19700"/>
                </a:moveTo>
                <a:lnTo>
                  <a:pt x="6550" y="19640"/>
                </a:lnTo>
                <a:lnTo>
                  <a:pt x="6540" y="19640"/>
                </a:lnTo>
                <a:lnTo>
                  <a:pt x="6530" y="19640"/>
                </a:lnTo>
                <a:lnTo>
                  <a:pt x="6530" y="19630"/>
                </a:lnTo>
                <a:lnTo>
                  <a:pt x="6520" y="19630"/>
                </a:lnTo>
                <a:lnTo>
                  <a:pt x="6540" y="19680"/>
                </a:lnTo>
                <a:lnTo>
                  <a:pt x="6600" y="19780"/>
                </a:lnTo>
                <a:lnTo>
                  <a:pt x="6560" y="19810"/>
                </a:lnTo>
                <a:lnTo>
                  <a:pt x="6430" y="19820"/>
                </a:lnTo>
                <a:lnTo>
                  <a:pt x="6260" y="19850"/>
                </a:lnTo>
                <a:lnTo>
                  <a:pt x="6160" y="19880"/>
                </a:lnTo>
                <a:lnTo>
                  <a:pt x="6150" y="19790"/>
                </a:lnTo>
                <a:lnTo>
                  <a:pt x="6150" y="19690"/>
                </a:lnTo>
                <a:lnTo>
                  <a:pt x="6150" y="19680"/>
                </a:lnTo>
                <a:lnTo>
                  <a:pt x="6150" y="19660"/>
                </a:lnTo>
                <a:lnTo>
                  <a:pt x="6150" y="19650"/>
                </a:lnTo>
                <a:lnTo>
                  <a:pt x="6150" y="19630"/>
                </a:lnTo>
                <a:lnTo>
                  <a:pt x="6150" y="19600"/>
                </a:lnTo>
                <a:lnTo>
                  <a:pt x="6150" y="19590"/>
                </a:lnTo>
                <a:lnTo>
                  <a:pt x="6150" y="19560"/>
                </a:lnTo>
                <a:lnTo>
                  <a:pt x="6150" y="19540"/>
                </a:lnTo>
                <a:lnTo>
                  <a:pt x="6150" y="19530"/>
                </a:lnTo>
                <a:lnTo>
                  <a:pt x="6150" y="19510"/>
                </a:lnTo>
                <a:lnTo>
                  <a:pt x="6140" y="19500"/>
                </a:lnTo>
                <a:lnTo>
                  <a:pt x="6140" y="19490"/>
                </a:lnTo>
                <a:lnTo>
                  <a:pt x="6140" y="19480"/>
                </a:lnTo>
                <a:lnTo>
                  <a:pt x="6140" y="19470"/>
                </a:lnTo>
                <a:lnTo>
                  <a:pt x="6140" y="19460"/>
                </a:lnTo>
                <a:lnTo>
                  <a:pt x="6130" y="19420"/>
                </a:lnTo>
                <a:lnTo>
                  <a:pt x="6120" y="19390"/>
                </a:lnTo>
                <a:lnTo>
                  <a:pt x="6120" y="19380"/>
                </a:lnTo>
                <a:lnTo>
                  <a:pt x="6120" y="19360"/>
                </a:lnTo>
                <a:lnTo>
                  <a:pt x="6110" y="19350"/>
                </a:lnTo>
                <a:lnTo>
                  <a:pt x="6110" y="19340"/>
                </a:lnTo>
                <a:lnTo>
                  <a:pt x="6110" y="19330"/>
                </a:lnTo>
                <a:lnTo>
                  <a:pt x="6110" y="19320"/>
                </a:lnTo>
                <a:lnTo>
                  <a:pt x="6110" y="19310"/>
                </a:lnTo>
                <a:lnTo>
                  <a:pt x="6100" y="19310"/>
                </a:lnTo>
                <a:lnTo>
                  <a:pt x="6100" y="19290"/>
                </a:lnTo>
                <a:lnTo>
                  <a:pt x="6090" y="19280"/>
                </a:lnTo>
                <a:lnTo>
                  <a:pt x="6080" y="19250"/>
                </a:lnTo>
                <a:lnTo>
                  <a:pt x="6080" y="19240"/>
                </a:lnTo>
                <a:lnTo>
                  <a:pt x="6070" y="19230"/>
                </a:lnTo>
                <a:lnTo>
                  <a:pt x="6070" y="19220"/>
                </a:lnTo>
                <a:lnTo>
                  <a:pt x="6060" y="19210"/>
                </a:lnTo>
                <a:lnTo>
                  <a:pt x="6060" y="19200"/>
                </a:lnTo>
                <a:lnTo>
                  <a:pt x="6060" y="19190"/>
                </a:lnTo>
                <a:lnTo>
                  <a:pt x="6060" y="19180"/>
                </a:lnTo>
                <a:lnTo>
                  <a:pt x="6060" y="19160"/>
                </a:lnTo>
                <a:lnTo>
                  <a:pt x="6070" y="19150"/>
                </a:lnTo>
                <a:lnTo>
                  <a:pt x="6070" y="19130"/>
                </a:lnTo>
                <a:lnTo>
                  <a:pt x="6070" y="19120"/>
                </a:lnTo>
                <a:lnTo>
                  <a:pt x="6080" y="19110"/>
                </a:lnTo>
                <a:lnTo>
                  <a:pt x="6080" y="19100"/>
                </a:lnTo>
                <a:lnTo>
                  <a:pt x="6080" y="19090"/>
                </a:lnTo>
                <a:lnTo>
                  <a:pt x="6080" y="19080"/>
                </a:lnTo>
                <a:lnTo>
                  <a:pt x="6080" y="19050"/>
                </a:lnTo>
                <a:lnTo>
                  <a:pt x="6080" y="19040"/>
                </a:lnTo>
                <a:lnTo>
                  <a:pt x="6090" y="19030"/>
                </a:lnTo>
                <a:lnTo>
                  <a:pt x="6080" y="19010"/>
                </a:lnTo>
                <a:lnTo>
                  <a:pt x="6090" y="18980"/>
                </a:lnTo>
                <a:lnTo>
                  <a:pt x="6080" y="18970"/>
                </a:lnTo>
                <a:lnTo>
                  <a:pt x="6080" y="18950"/>
                </a:lnTo>
                <a:lnTo>
                  <a:pt x="6080" y="18930"/>
                </a:lnTo>
                <a:lnTo>
                  <a:pt x="6080" y="18910"/>
                </a:lnTo>
                <a:lnTo>
                  <a:pt x="6080" y="18890"/>
                </a:lnTo>
                <a:lnTo>
                  <a:pt x="6080" y="18880"/>
                </a:lnTo>
                <a:lnTo>
                  <a:pt x="6070" y="18870"/>
                </a:lnTo>
                <a:lnTo>
                  <a:pt x="6070" y="18850"/>
                </a:lnTo>
                <a:lnTo>
                  <a:pt x="6070" y="18840"/>
                </a:lnTo>
                <a:lnTo>
                  <a:pt x="6070" y="18820"/>
                </a:lnTo>
                <a:lnTo>
                  <a:pt x="6060" y="18790"/>
                </a:lnTo>
                <a:lnTo>
                  <a:pt x="6060" y="18780"/>
                </a:lnTo>
                <a:lnTo>
                  <a:pt x="6060" y="18760"/>
                </a:lnTo>
                <a:lnTo>
                  <a:pt x="6060" y="18750"/>
                </a:lnTo>
                <a:lnTo>
                  <a:pt x="6060" y="18730"/>
                </a:lnTo>
                <a:lnTo>
                  <a:pt x="6060" y="18720"/>
                </a:lnTo>
                <a:lnTo>
                  <a:pt x="6060" y="18700"/>
                </a:lnTo>
                <a:lnTo>
                  <a:pt x="6060" y="18690"/>
                </a:lnTo>
                <a:lnTo>
                  <a:pt x="6050" y="18690"/>
                </a:lnTo>
                <a:lnTo>
                  <a:pt x="6050" y="18680"/>
                </a:lnTo>
                <a:lnTo>
                  <a:pt x="6040" y="18640"/>
                </a:lnTo>
                <a:lnTo>
                  <a:pt x="6040" y="18590"/>
                </a:lnTo>
                <a:lnTo>
                  <a:pt x="6030" y="18540"/>
                </a:lnTo>
                <a:lnTo>
                  <a:pt x="6030" y="18480"/>
                </a:lnTo>
                <a:lnTo>
                  <a:pt x="6030" y="18440"/>
                </a:lnTo>
                <a:lnTo>
                  <a:pt x="6040" y="18330"/>
                </a:lnTo>
                <a:lnTo>
                  <a:pt x="6040" y="18310"/>
                </a:lnTo>
                <a:lnTo>
                  <a:pt x="6040" y="18290"/>
                </a:lnTo>
                <a:lnTo>
                  <a:pt x="6030" y="18260"/>
                </a:lnTo>
                <a:lnTo>
                  <a:pt x="6030" y="18210"/>
                </a:lnTo>
                <a:lnTo>
                  <a:pt x="6030" y="18190"/>
                </a:lnTo>
                <a:lnTo>
                  <a:pt x="6030" y="18180"/>
                </a:lnTo>
                <a:lnTo>
                  <a:pt x="6020" y="18150"/>
                </a:lnTo>
                <a:lnTo>
                  <a:pt x="6020" y="18140"/>
                </a:lnTo>
                <a:lnTo>
                  <a:pt x="6020" y="18100"/>
                </a:lnTo>
                <a:lnTo>
                  <a:pt x="6020" y="18080"/>
                </a:lnTo>
                <a:lnTo>
                  <a:pt x="6020" y="18070"/>
                </a:lnTo>
                <a:lnTo>
                  <a:pt x="6030" y="18050"/>
                </a:lnTo>
                <a:lnTo>
                  <a:pt x="6040" y="18040"/>
                </a:lnTo>
                <a:lnTo>
                  <a:pt x="6040" y="18030"/>
                </a:lnTo>
                <a:lnTo>
                  <a:pt x="6050" y="18020"/>
                </a:lnTo>
                <a:lnTo>
                  <a:pt x="6060" y="18000"/>
                </a:lnTo>
                <a:lnTo>
                  <a:pt x="6070" y="17990"/>
                </a:lnTo>
                <a:lnTo>
                  <a:pt x="6070" y="17980"/>
                </a:lnTo>
                <a:lnTo>
                  <a:pt x="6080" y="17970"/>
                </a:lnTo>
                <a:lnTo>
                  <a:pt x="6090" y="17960"/>
                </a:lnTo>
                <a:lnTo>
                  <a:pt x="6090" y="17950"/>
                </a:lnTo>
                <a:lnTo>
                  <a:pt x="6100" y="17940"/>
                </a:lnTo>
                <a:lnTo>
                  <a:pt x="6100" y="17930"/>
                </a:lnTo>
                <a:lnTo>
                  <a:pt x="6110" y="17900"/>
                </a:lnTo>
                <a:lnTo>
                  <a:pt x="6120" y="17860"/>
                </a:lnTo>
                <a:lnTo>
                  <a:pt x="6120" y="17810"/>
                </a:lnTo>
                <a:lnTo>
                  <a:pt x="6130" y="17780"/>
                </a:lnTo>
                <a:lnTo>
                  <a:pt x="6140" y="17750"/>
                </a:lnTo>
                <a:lnTo>
                  <a:pt x="6140" y="17740"/>
                </a:lnTo>
                <a:lnTo>
                  <a:pt x="6140" y="17720"/>
                </a:lnTo>
                <a:lnTo>
                  <a:pt x="6150" y="17700"/>
                </a:lnTo>
                <a:lnTo>
                  <a:pt x="6160" y="17640"/>
                </a:lnTo>
                <a:lnTo>
                  <a:pt x="6170" y="17620"/>
                </a:lnTo>
                <a:lnTo>
                  <a:pt x="6180" y="17560"/>
                </a:lnTo>
                <a:lnTo>
                  <a:pt x="6180" y="17530"/>
                </a:lnTo>
                <a:lnTo>
                  <a:pt x="6220" y="17400"/>
                </a:lnTo>
                <a:lnTo>
                  <a:pt x="6220" y="17370"/>
                </a:lnTo>
                <a:lnTo>
                  <a:pt x="6230" y="17350"/>
                </a:lnTo>
                <a:lnTo>
                  <a:pt x="6240" y="17290"/>
                </a:lnTo>
                <a:lnTo>
                  <a:pt x="6250" y="17230"/>
                </a:lnTo>
                <a:lnTo>
                  <a:pt x="6260" y="17200"/>
                </a:lnTo>
                <a:lnTo>
                  <a:pt x="6270" y="17180"/>
                </a:lnTo>
                <a:lnTo>
                  <a:pt x="6270" y="17110"/>
                </a:lnTo>
                <a:lnTo>
                  <a:pt x="6280" y="17070"/>
                </a:lnTo>
                <a:lnTo>
                  <a:pt x="6290" y="17030"/>
                </a:lnTo>
                <a:lnTo>
                  <a:pt x="6300" y="16990"/>
                </a:lnTo>
                <a:lnTo>
                  <a:pt x="6310" y="16930"/>
                </a:lnTo>
                <a:lnTo>
                  <a:pt x="6320" y="16900"/>
                </a:lnTo>
                <a:lnTo>
                  <a:pt x="6330" y="16850"/>
                </a:lnTo>
                <a:lnTo>
                  <a:pt x="6330" y="16820"/>
                </a:lnTo>
                <a:lnTo>
                  <a:pt x="6330" y="16790"/>
                </a:lnTo>
                <a:lnTo>
                  <a:pt x="6330" y="16770"/>
                </a:lnTo>
                <a:lnTo>
                  <a:pt x="6340" y="16710"/>
                </a:lnTo>
                <a:lnTo>
                  <a:pt x="6340" y="16680"/>
                </a:lnTo>
                <a:lnTo>
                  <a:pt x="6350" y="16650"/>
                </a:lnTo>
                <a:lnTo>
                  <a:pt x="6350" y="16630"/>
                </a:lnTo>
                <a:lnTo>
                  <a:pt x="6360" y="16520"/>
                </a:lnTo>
                <a:lnTo>
                  <a:pt x="6360" y="16460"/>
                </a:lnTo>
                <a:lnTo>
                  <a:pt x="6360" y="16430"/>
                </a:lnTo>
                <a:lnTo>
                  <a:pt x="6360" y="16370"/>
                </a:lnTo>
                <a:lnTo>
                  <a:pt x="6360" y="16260"/>
                </a:lnTo>
                <a:lnTo>
                  <a:pt x="6370" y="16140"/>
                </a:lnTo>
                <a:lnTo>
                  <a:pt x="6370" y="16120"/>
                </a:lnTo>
                <a:lnTo>
                  <a:pt x="6370" y="16070"/>
                </a:lnTo>
                <a:lnTo>
                  <a:pt x="6370" y="16020"/>
                </a:lnTo>
                <a:lnTo>
                  <a:pt x="6380" y="15960"/>
                </a:lnTo>
                <a:lnTo>
                  <a:pt x="6380" y="15550"/>
                </a:lnTo>
                <a:lnTo>
                  <a:pt x="6370" y="15390"/>
                </a:lnTo>
                <a:lnTo>
                  <a:pt x="6370" y="15330"/>
                </a:lnTo>
                <a:lnTo>
                  <a:pt x="6360" y="15270"/>
                </a:lnTo>
                <a:lnTo>
                  <a:pt x="6350" y="15220"/>
                </a:lnTo>
                <a:lnTo>
                  <a:pt x="6350" y="15160"/>
                </a:lnTo>
                <a:lnTo>
                  <a:pt x="6340" y="15120"/>
                </a:lnTo>
                <a:lnTo>
                  <a:pt x="6340" y="15100"/>
                </a:lnTo>
                <a:lnTo>
                  <a:pt x="6340" y="15080"/>
                </a:lnTo>
                <a:lnTo>
                  <a:pt x="6340" y="15060"/>
                </a:lnTo>
                <a:lnTo>
                  <a:pt x="6340" y="15040"/>
                </a:lnTo>
                <a:lnTo>
                  <a:pt x="6320" y="15030"/>
                </a:lnTo>
                <a:lnTo>
                  <a:pt x="6320" y="15020"/>
                </a:lnTo>
                <a:lnTo>
                  <a:pt x="6330" y="15020"/>
                </a:lnTo>
                <a:lnTo>
                  <a:pt x="6340" y="15020"/>
                </a:lnTo>
                <a:lnTo>
                  <a:pt x="6340" y="15010"/>
                </a:lnTo>
                <a:lnTo>
                  <a:pt x="6340" y="15000"/>
                </a:lnTo>
                <a:lnTo>
                  <a:pt x="6340" y="14990"/>
                </a:lnTo>
                <a:lnTo>
                  <a:pt x="6350" y="14970"/>
                </a:lnTo>
                <a:lnTo>
                  <a:pt x="6360" y="14940"/>
                </a:lnTo>
                <a:lnTo>
                  <a:pt x="6370" y="14910"/>
                </a:lnTo>
                <a:lnTo>
                  <a:pt x="6380" y="14890"/>
                </a:lnTo>
                <a:lnTo>
                  <a:pt x="6380" y="14870"/>
                </a:lnTo>
                <a:lnTo>
                  <a:pt x="6380" y="14820"/>
                </a:lnTo>
                <a:lnTo>
                  <a:pt x="6380" y="14690"/>
                </a:lnTo>
                <a:lnTo>
                  <a:pt x="6370" y="14610"/>
                </a:lnTo>
                <a:lnTo>
                  <a:pt x="6370" y="14570"/>
                </a:lnTo>
                <a:lnTo>
                  <a:pt x="6360" y="14510"/>
                </a:lnTo>
                <a:lnTo>
                  <a:pt x="6350" y="14450"/>
                </a:lnTo>
                <a:lnTo>
                  <a:pt x="6340" y="14400"/>
                </a:lnTo>
                <a:lnTo>
                  <a:pt x="6340" y="14370"/>
                </a:lnTo>
                <a:lnTo>
                  <a:pt x="6330" y="14310"/>
                </a:lnTo>
                <a:lnTo>
                  <a:pt x="6320" y="14230"/>
                </a:lnTo>
                <a:lnTo>
                  <a:pt x="6300" y="14170"/>
                </a:lnTo>
                <a:lnTo>
                  <a:pt x="6300" y="14130"/>
                </a:lnTo>
                <a:lnTo>
                  <a:pt x="6290" y="14090"/>
                </a:lnTo>
                <a:lnTo>
                  <a:pt x="6280" y="14040"/>
                </a:lnTo>
                <a:lnTo>
                  <a:pt x="6280" y="14030"/>
                </a:lnTo>
                <a:lnTo>
                  <a:pt x="6270" y="13980"/>
                </a:lnTo>
                <a:lnTo>
                  <a:pt x="6260" y="13920"/>
                </a:lnTo>
                <a:lnTo>
                  <a:pt x="6270" y="13920"/>
                </a:lnTo>
                <a:lnTo>
                  <a:pt x="6310" y="13910"/>
                </a:lnTo>
                <a:lnTo>
                  <a:pt x="6350" y="13900"/>
                </a:lnTo>
                <a:lnTo>
                  <a:pt x="6430" y="13880"/>
                </a:lnTo>
                <a:lnTo>
                  <a:pt x="6450" y="13880"/>
                </a:lnTo>
                <a:lnTo>
                  <a:pt x="6530" y="13860"/>
                </a:lnTo>
                <a:lnTo>
                  <a:pt x="6580" y="13840"/>
                </a:lnTo>
                <a:lnTo>
                  <a:pt x="6620" y="13830"/>
                </a:lnTo>
                <a:lnTo>
                  <a:pt x="6710" y="13810"/>
                </a:lnTo>
                <a:lnTo>
                  <a:pt x="6820" y="13790"/>
                </a:lnTo>
                <a:lnTo>
                  <a:pt x="6840" y="13780"/>
                </a:lnTo>
                <a:lnTo>
                  <a:pt x="6860" y="13770"/>
                </a:lnTo>
                <a:lnTo>
                  <a:pt x="6880" y="13770"/>
                </a:lnTo>
                <a:lnTo>
                  <a:pt x="6920" y="13760"/>
                </a:lnTo>
                <a:lnTo>
                  <a:pt x="6950" y="13750"/>
                </a:lnTo>
                <a:lnTo>
                  <a:pt x="7070" y="13720"/>
                </a:lnTo>
                <a:lnTo>
                  <a:pt x="7110" y="13710"/>
                </a:lnTo>
                <a:lnTo>
                  <a:pt x="7160" y="13700"/>
                </a:lnTo>
                <a:lnTo>
                  <a:pt x="7160" y="13710"/>
                </a:lnTo>
                <a:lnTo>
                  <a:pt x="7160" y="13760"/>
                </a:lnTo>
                <a:lnTo>
                  <a:pt x="7160" y="13790"/>
                </a:lnTo>
                <a:lnTo>
                  <a:pt x="7150" y="13870"/>
                </a:lnTo>
                <a:lnTo>
                  <a:pt x="7130" y="14000"/>
                </a:lnTo>
                <a:lnTo>
                  <a:pt x="7130" y="14030"/>
                </a:lnTo>
                <a:lnTo>
                  <a:pt x="7130" y="14080"/>
                </a:lnTo>
                <a:lnTo>
                  <a:pt x="7130" y="14220"/>
                </a:lnTo>
                <a:lnTo>
                  <a:pt x="7120" y="14320"/>
                </a:lnTo>
                <a:lnTo>
                  <a:pt x="7100" y="14460"/>
                </a:lnTo>
                <a:lnTo>
                  <a:pt x="7100" y="14530"/>
                </a:lnTo>
                <a:lnTo>
                  <a:pt x="7100" y="14550"/>
                </a:lnTo>
                <a:lnTo>
                  <a:pt x="7140" y="14530"/>
                </a:lnTo>
                <a:lnTo>
                  <a:pt x="7160" y="14530"/>
                </a:lnTo>
                <a:lnTo>
                  <a:pt x="7180" y="14520"/>
                </a:lnTo>
                <a:lnTo>
                  <a:pt x="7210" y="14520"/>
                </a:lnTo>
                <a:lnTo>
                  <a:pt x="7220" y="14520"/>
                </a:lnTo>
                <a:lnTo>
                  <a:pt x="7230" y="14530"/>
                </a:lnTo>
                <a:lnTo>
                  <a:pt x="7250" y="14530"/>
                </a:lnTo>
                <a:lnTo>
                  <a:pt x="7280" y="14540"/>
                </a:lnTo>
                <a:lnTo>
                  <a:pt x="7290" y="14540"/>
                </a:lnTo>
                <a:lnTo>
                  <a:pt x="7320" y="14550"/>
                </a:lnTo>
                <a:lnTo>
                  <a:pt x="7430" y="14590"/>
                </a:lnTo>
                <a:lnTo>
                  <a:pt x="7420" y="14610"/>
                </a:lnTo>
                <a:lnTo>
                  <a:pt x="7410" y="14620"/>
                </a:lnTo>
                <a:lnTo>
                  <a:pt x="7410" y="14630"/>
                </a:lnTo>
                <a:lnTo>
                  <a:pt x="7410" y="14640"/>
                </a:lnTo>
                <a:lnTo>
                  <a:pt x="7400" y="14640"/>
                </a:lnTo>
                <a:lnTo>
                  <a:pt x="7370" y="14750"/>
                </a:lnTo>
                <a:lnTo>
                  <a:pt x="7380" y="14760"/>
                </a:lnTo>
                <a:lnTo>
                  <a:pt x="7370" y="14770"/>
                </a:lnTo>
                <a:lnTo>
                  <a:pt x="7360" y="14780"/>
                </a:lnTo>
                <a:lnTo>
                  <a:pt x="7370" y="14930"/>
                </a:lnTo>
                <a:lnTo>
                  <a:pt x="7360" y="14930"/>
                </a:lnTo>
                <a:lnTo>
                  <a:pt x="7350" y="14920"/>
                </a:lnTo>
                <a:lnTo>
                  <a:pt x="7260" y="14990"/>
                </a:lnTo>
                <a:lnTo>
                  <a:pt x="7190" y="14980"/>
                </a:lnTo>
                <a:lnTo>
                  <a:pt x="7180" y="14980"/>
                </a:lnTo>
                <a:lnTo>
                  <a:pt x="7160" y="14970"/>
                </a:lnTo>
                <a:lnTo>
                  <a:pt x="7150" y="14970"/>
                </a:lnTo>
                <a:lnTo>
                  <a:pt x="7140" y="14970"/>
                </a:lnTo>
                <a:lnTo>
                  <a:pt x="7130" y="14950"/>
                </a:lnTo>
                <a:lnTo>
                  <a:pt x="7130" y="14940"/>
                </a:lnTo>
                <a:lnTo>
                  <a:pt x="7120" y="14930"/>
                </a:lnTo>
                <a:lnTo>
                  <a:pt x="7110" y="14910"/>
                </a:lnTo>
                <a:lnTo>
                  <a:pt x="7110" y="14920"/>
                </a:lnTo>
                <a:lnTo>
                  <a:pt x="7110" y="14940"/>
                </a:lnTo>
                <a:lnTo>
                  <a:pt x="7110" y="14960"/>
                </a:lnTo>
                <a:lnTo>
                  <a:pt x="7100" y="14970"/>
                </a:lnTo>
                <a:lnTo>
                  <a:pt x="7080" y="15060"/>
                </a:lnTo>
                <a:lnTo>
                  <a:pt x="7050" y="15130"/>
                </a:lnTo>
                <a:lnTo>
                  <a:pt x="7040" y="15180"/>
                </a:lnTo>
                <a:lnTo>
                  <a:pt x="7030" y="15220"/>
                </a:lnTo>
                <a:lnTo>
                  <a:pt x="7020" y="15340"/>
                </a:lnTo>
                <a:lnTo>
                  <a:pt x="7010" y="15430"/>
                </a:lnTo>
                <a:lnTo>
                  <a:pt x="7000" y="15530"/>
                </a:lnTo>
                <a:lnTo>
                  <a:pt x="7180" y="15550"/>
                </a:lnTo>
                <a:lnTo>
                  <a:pt x="7180" y="15590"/>
                </a:lnTo>
                <a:lnTo>
                  <a:pt x="7230" y="15900"/>
                </a:lnTo>
                <a:lnTo>
                  <a:pt x="7230" y="16490"/>
                </a:lnTo>
                <a:lnTo>
                  <a:pt x="7140" y="16590"/>
                </a:lnTo>
                <a:lnTo>
                  <a:pt x="7200" y="16620"/>
                </a:lnTo>
                <a:lnTo>
                  <a:pt x="7160" y="17000"/>
                </a:lnTo>
                <a:lnTo>
                  <a:pt x="7210" y="17010"/>
                </a:lnTo>
                <a:lnTo>
                  <a:pt x="7210" y="17030"/>
                </a:lnTo>
                <a:lnTo>
                  <a:pt x="7260" y="17030"/>
                </a:lnTo>
                <a:lnTo>
                  <a:pt x="7260" y="17040"/>
                </a:lnTo>
                <a:lnTo>
                  <a:pt x="7260" y="17070"/>
                </a:lnTo>
                <a:lnTo>
                  <a:pt x="7280" y="17100"/>
                </a:lnTo>
                <a:lnTo>
                  <a:pt x="7260" y="17130"/>
                </a:lnTo>
                <a:lnTo>
                  <a:pt x="7220" y="17150"/>
                </a:lnTo>
                <a:lnTo>
                  <a:pt x="7170" y="17150"/>
                </a:lnTo>
                <a:lnTo>
                  <a:pt x="7070" y="17380"/>
                </a:lnTo>
                <a:lnTo>
                  <a:pt x="7180" y="17390"/>
                </a:lnTo>
                <a:lnTo>
                  <a:pt x="7220" y="17470"/>
                </a:lnTo>
                <a:lnTo>
                  <a:pt x="7190" y="17550"/>
                </a:lnTo>
                <a:lnTo>
                  <a:pt x="7230" y="17590"/>
                </a:lnTo>
                <a:lnTo>
                  <a:pt x="7150" y="17770"/>
                </a:lnTo>
                <a:lnTo>
                  <a:pt x="7050" y="17920"/>
                </a:lnTo>
                <a:lnTo>
                  <a:pt x="6900" y="17870"/>
                </a:lnTo>
                <a:lnTo>
                  <a:pt x="6790" y="18130"/>
                </a:lnTo>
                <a:lnTo>
                  <a:pt x="6760" y="18140"/>
                </a:lnTo>
                <a:lnTo>
                  <a:pt x="6700" y="18290"/>
                </a:lnTo>
                <a:lnTo>
                  <a:pt x="6900" y="18380"/>
                </a:lnTo>
                <a:lnTo>
                  <a:pt x="6890" y="18490"/>
                </a:lnTo>
                <a:lnTo>
                  <a:pt x="6890" y="18500"/>
                </a:lnTo>
                <a:lnTo>
                  <a:pt x="6880" y="18540"/>
                </a:lnTo>
                <a:lnTo>
                  <a:pt x="6860" y="18670"/>
                </a:lnTo>
                <a:lnTo>
                  <a:pt x="6840" y="18770"/>
                </a:lnTo>
                <a:lnTo>
                  <a:pt x="6840" y="18790"/>
                </a:lnTo>
                <a:lnTo>
                  <a:pt x="6830" y="18820"/>
                </a:lnTo>
                <a:lnTo>
                  <a:pt x="6820" y="18850"/>
                </a:lnTo>
                <a:lnTo>
                  <a:pt x="6820" y="18870"/>
                </a:lnTo>
                <a:lnTo>
                  <a:pt x="6810" y="18890"/>
                </a:lnTo>
                <a:lnTo>
                  <a:pt x="6770" y="19020"/>
                </a:lnTo>
                <a:lnTo>
                  <a:pt x="6710" y="19240"/>
                </a:lnTo>
                <a:lnTo>
                  <a:pt x="6700" y="19300"/>
                </a:lnTo>
                <a:lnTo>
                  <a:pt x="6690" y="19330"/>
                </a:lnTo>
                <a:lnTo>
                  <a:pt x="6670" y="19390"/>
                </a:lnTo>
                <a:lnTo>
                  <a:pt x="6660" y="19420"/>
                </a:lnTo>
                <a:lnTo>
                  <a:pt x="6660" y="19430"/>
                </a:lnTo>
                <a:lnTo>
                  <a:pt x="6660" y="19450"/>
                </a:lnTo>
                <a:lnTo>
                  <a:pt x="6660" y="19470"/>
                </a:lnTo>
                <a:lnTo>
                  <a:pt x="6660" y="19490"/>
                </a:lnTo>
                <a:lnTo>
                  <a:pt x="6660" y="19500"/>
                </a:lnTo>
                <a:lnTo>
                  <a:pt x="6660" y="19520"/>
                </a:lnTo>
                <a:lnTo>
                  <a:pt x="6660" y="19540"/>
                </a:lnTo>
                <a:lnTo>
                  <a:pt x="6660" y="19550"/>
                </a:lnTo>
                <a:lnTo>
                  <a:pt x="6660" y="19560"/>
                </a:lnTo>
                <a:lnTo>
                  <a:pt x="6670" y="19580"/>
                </a:lnTo>
                <a:lnTo>
                  <a:pt x="6670" y="19590"/>
                </a:lnTo>
                <a:lnTo>
                  <a:pt x="6670" y="19600"/>
                </a:lnTo>
                <a:lnTo>
                  <a:pt x="6680" y="19610"/>
                </a:lnTo>
                <a:lnTo>
                  <a:pt x="6680" y="19620"/>
                </a:lnTo>
                <a:lnTo>
                  <a:pt x="6680" y="19640"/>
                </a:lnTo>
                <a:lnTo>
                  <a:pt x="6690" y="19650"/>
                </a:lnTo>
                <a:lnTo>
                  <a:pt x="6700" y="19660"/>
                </a:lnTo>
                <a:lnTo>
                  <a:pt x="6700" y="19680"/>
                </a:lnTo>
                <a:lnTo>
                  <a:pt x="6720" y="19700"/>
                </a:lnTo>
                <a:lnTo>
                  <a:pt x="6740" y="19730"/>
                </a:lnTo>
                <a:lnTo>
                  <a:pt x="6730" y="19720"/>
                </a:lnTo>
                <a:lnTo>
                  <a:pt x="6720" y="19710"/>
                </a:lnTo>
                <a:lnTo>
                  <a:pt x="6700" y="19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