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Pakruojis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Pakruojis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54260" y="8780"/>
                </a:moveTo>
                <a:lnTo>
                  <a:pt x="54260" y="8880"/>
                </a:lnTo>
                <a:lnTo>
                  <a:pt x="54260" y="8960"/>
                </a:lnTo>
                <a:lnTo>
                  <a:pt x="54270" y="9010"/>
                </a:lnTo>
                <a:lnTo>
                  <a:pt x="54230" y="9010"/>
                </a:lnTo>
                <a:lnTo>
                  <a:pt x="54110" y="9040"/>
                </a:lnTo>
                <a:lnTo>
                  <a:pt x="53920" y="9020"/>
                </a:lnTo>
                <a:lnTo>
                  <a:pt x="53820" y="9140"/>
                </a:lnTo>
                <a:lnTo>
                  <a:pt x="53820" y="9270"/>
                </a:lnTo>
                <a:lnTo>
                  <a:pt x="54010" y="9310"/>
                </a:lnTo>
                <a:lnTo>
                  <a:pt x="54010" y="9510"/>
                </a:lnTo>
                <a:lnTo>
                  <a:pt x="54210" y="9580"/>
                </a:lnTo>
                <a:lnTo>
                  <a:pt x="54220" y="9730"/>
                </a:lnTo>
                <a:lnTo>
                  <a:pt x="54200" y="9830"/>
                </a:lnTo>
                <a:lnTo>
                  <a:pt x="53940" y="9910"/>
                </a:lnTo>
                <a:lnTo>
                  <a:pt x="53970" y="10170"/>
                </a:lnTo>
                <a:lnTo>
                  <a:pt x="54040" y="10220"/>
                </a:lnTo>
                <a:lnTo>
                  <a:pt x="54080" y="10210"/>
                </a:lnTo>
                <a:lnTo>
                  <a:pt x="54120" y="10180"/>
                </a:lnTo>
                <a:lnTo>
                  <a:pt x="54540" y="10410"/>
                </a:lnTo>
                <a:lnTo>
                  <a:pt x="54440" y="10650"/>
                </a:lnTo>
                <a:lnTo>
                  <a:pt x="54380" y="10630"/>
                </a:lnTo>
                <a:lnTo>
                  <a:pt x="54260" y="10970"/>
                </a:lnTo>
                <a:lnTo>
                  <a:pt x="54280" y="11180"/>
                </a:lnTo>
                <a:lnTo>
                  <a:pt x="54740" y="11070"/>
                </a:lnTo>
                <a:lnTo>
                  <a:pt x="54720" y="11350"/>
                </a:lnTo>
                <a:lnTo>
                  <a:pt x="54740" y="11390"/>
                </a:lnTo>
                <a:lnTo>
                  <a:pt x="54590" y="11770"/>
                </a:lnTo>
                <a:lnTo>
                  <a:pt x="54700" y="11870"/>
                </a:lnTo>
                <a:lnTo>
                  <a:pt x="54610" y="11970"/>
                </a:lnTo>
                <a:lnTo>
                  <a:pt x="54580" y="12160"/>
                </a:lnTo>
                <a:lnTo>
                  <a:pt x="54700" y="12180"/>
                </a:lnTo>
                <a:lnTo>
                  <a:pt x="54710" y="12270"/>
                </a:lnTo>
                <a:lnTo>
                  <a:pt x="54660" y="12310"/>
                </a:lnTo>
                <a:lnTo>
                  <a:pt x="54480" y="12370"/>
                </a:lnTo>
                <a:lnTo>
                  <a:pt x="54450" y="12400"/>
                </a:lnTo>
                <a:lnTo>
                  <a:pt x="54270" y="12450"/>
                </a:lnTo>
                <a:lnTo>
                  <a:pt x="54040" y="12470"/>
                </a:lnTo>
                <a:lnTo>
                  <a:pt x="53980" y="12410"/>
                </a:lnTo>
                <a:lnTo>
                  <a:pt x="53910" y="12400"/>
                </a:lnTo>
                <a:lnTo>
                  <a:pt x="53870" y="12610"/>
                </a:lnTo>
                <a:lnTo>
                  <a:pt x="53910" y="12730"/>
                </a:lnTo>
                <a:lnTo>
                  <a:pt x="53900" y="12780"/>
                </a:lnTo>
                <a:lnTo>
                  <a:pt x="53710" y="12810"/>
                </a:lnTo>
                <a:lnTo>
                  <a:pt x="53780" y="13190"/>
                </a:lnTo>
                <a:lnTo>
                  <a:pt x="53700" y="13200"/>
                </a:lnTo>
                <a:lnTo>
                  <a:pt x="53550" y="13460"/>
                </a:lnTo>
                <a:lnTo>
                  <a:pt x="53510" y="13560"/>
                </a:lnTo>
                <a:lnTo>
                  <a:pt x="53540" y="13620"/>
                </a:lnTo>
                <a:lnTo>
                  <a:pt x="53540" y="13670"/>
                </a:lnTo>
                <a:lnTo>
                  <a:pt x="53600" y="13710"/>
                </a:lnTo>
                <a:lnTo>
                  <a:pt x="53530" y="13780"/>
                </a:lnTo>
                <a:lnTo>
                  <a:pt x="53500" y="13780"/>
                </a:lnTo>
                <a:lnTo>
                  <a:pt x="53470" y="13780"/>
                </a:lnTo>
                <a:lnTo>
                  <a:pt x="53450" y="13790"/>
                </a:lnTo>
                <a:lnTo>
                  <a:pt x="53410" y="13790"/>
                </a:lnTo>
                <a:lnTo>
                  <a:pt x="53400" y="13790"/>
                </a:lnTo>
                <a:lnTo>
                  <a:pt x="53390" y="13800"/>
                </a:lnTo>
                <a:lnTo>
                  <a:pt x="53380" y="13810"/>
                </a:lnTo>
                <a:lnTo>
                  <a:pt x="53380" y="13820"/>
                </a:lnTo>
                <a:lnTo>
                  <a:pt x="53380" y="13830"/>
                </a:lnTo>
                <a:lnTo>
                  <a:pt x="53370" y="13830"/>
                </a:lnTo>
                <a:lnTo>
                  <a:pt x="53370" y="13840"/>
                </a:lnTo>
                <a:lnTo>
                  <a:pt x="53360" y="13850"/>
                </a:lnTo>
                <a:lnTo>
                  <a:pt x="53340" y="13850"/>
                </a:lnTo>
                <a:lnTo>
                  <a:pt x="53320" y="13850"/>
                </a:lnTo>
                <a:lnTo>
                  <a:pt x="53310" y="13850"/>
                </a:lnTo>
                <a:lnTo>
                  <a:pt x="53300" y="13850"/>
                </a:lnTo>
                <a:lnTo>
                  <a:pt x="53300" y="13860"/>
                </a:lnTo>
                <a:lnTo>
                  <a:pt x="53290" y="13870"/>
                </a:lnTo>
                <a:lnTo>
                  <a:pt x="53280" y="13880"/>
                </a:lnTo>
                <a:lnTo>
                  <a:pt x="53270" y="13880"/>
                </a:lnTo>
                <a:lnTo>
                  <a:pt x="53250" y="13880"/>
                </a:lnTo>
                <a:lnTo>
                  <a:pt x="53240" y="13880"/>
                </a:lnTo>
                <a:lnTo>
                  <a:pt x="53230" y="13870"/>
                </a:lnTo>
                <a:lnTo>
                  <a:pt x="53210" y="13870"/>
                </a:lnTo>
                <a:lnTo>
                  <a:pt x="53190" y="13870"/>
                </a:lnTo>
                <a:lnTo>
                  <a:pt x="53180" y="13880"/>
                </a:lnTo>
                <a:lnTo>
                  <a:pt x="53160" y="13880"/>
                </a:lnTo>
                <a:lnTo>
                  <a:pt x="53140" y="13890"/>
                </a:lnTo>
                <a:lnTo>
                  <a:pt x="53120" y="13900"/>
                </a:lnTo>
                <a:lnTo>
                  <a:pt x="53100" y="13920"/>
                </a:lnTo>
                <a:lnTo>
                  <a:pt x="53050" y="13920"/>
                </a:lnTo>
                <a:lnTo>
                  <a:pt x="53080" y="14230"/>
                </a:lnTo>
                <a:lnTo>
                  <a:pt x="53060" y="14350"/>
                </a:lnTo>
                <a:lnTo>
                  <a:pt x="53080" y="14460"/>
                </a:lnTo>
                <a:lnTo>
                  <a:pt x="53000" y="14620"/>
                </a:lnTo>
                <a:lnTo>
                  <a:pt x="53010" y="14750"/>
                </a:lnTo>
                <a:lnTo>
                  <a:pt x="52990" y="14800"/>
                </a:lnTo>
                <a:lnTo>
                  <a:pt x="53000" y="14860"/>
                </a:lnTo>
                <a:lnTo>
                  <a:pt x="52980" y="14970"/>
                </a:lnTo>
                <a:lnTo>
                  <a:pt x="52940" y="15000"/>
                </a:lnTo>
                <a:lnTo>
                  <a:pt x="52930" y="15080"/>
                </a:lnTo>
                <a:lnTo>
                  <a:pt x="52880" y="15130"/>
                </a:lnTo>
                <a:lnTo>
                  <a:pt x="52760" y="15040"/>
                </a:lnTo>
                <a:lnTo>
                  <a:pt x="52760" y="14910"/>
                </a:lnTo>
                <a:lnTo>
                  <a:pt x="52640" y="14850"/>
                </a:lnTo>
                <a:lnTo>
                  <a:pt x="52620" y="14890"/>
                </a:lnTo>
                <a:lnTo>
                  <a:pt x="52570" y="14840"/>
                </a:lnTo>
                <a:lnTo>
                  <a:pt x="52540" y="14790"/>
                </a:lnTo>
                <a:lnTo>
                  <a:pt x="52490" y="15260"/>
                </a:lnTo>
                <a:lnTo>
                  <a:pt x="52560" y="15340"/>
                </a:lnTo>
                <a:lnTo>
                  <a:pt x="52550" y="15420"/>
                </a:lnTo>
                <a:lnTo>
                  <a:pt x="52580" y="15480"/>
                </a:lnTo>
                <a:lnTo>
                  <a:pt x="52260" y="15870"/>
                </a:lnTo>
                <a:lnTo>
                  <a:pt x="52320" y="15950"/>
                </a:lnTo>
                <a:lnTo>
                  <a:pt x="52370" y="16040"/>
                </a:lnTo>
                <a:lnTo>
                  <a:pt x="52340" y="16180"/>
                </a:lnTo>
                <a:lnTo>
                  <a:pt x="52340" y="16360"/>
                </a:lnTo>
                <a:lnTo>
                  <a:pt x="52120" y="16820"/>
                </a:lnTo>
                <a:lnTo>
                  <a:pt x="52140" y="16900"/>
                </a:lnTo>
                <a:lnTo>
                  <a:pt x="52100" y="16920"/>
                </a:lnTo>
                <a:lnTo>
                  <a:pt x="52210" y="17100"/>
                </a:lnTo>
                <a:lnTo>
                  <a:pt x="52480" y="17010"/>
                </a:lnTo>
                <a:lnTo>
                  <a:pt x="52470" y="17180"/>
                </a:lnTo>
                <a:lnTo>
                  <a:pt x="52680" y="17120"/>
                </a:lnTo>
                <a:lnTo>
                  <a:pt x="52780" y="17450"/>
                </a:lnTo>
                <a:lnTo>
                  <a:pt x="53380" y="17440"/>
                </a:lnTo>
                <a:lnTo>
                  <a:pt x="53410" y="17510"/>
                </a:lnTo>
                <a:lnTo>
                  <a:pt x="53370" y="18290"/>
                </a:lnTo>
                <a:lnTo>
                  <a:pt x="53250" y="18450"/>
                </a:lnTo>
                <a:lnTo>
                  <a:pt x="53190" y="18460"/>
                </a:lnTo>
                <a:lnTo>
                  <a:pt x="53200" y="18660"/>
                </a:lnTo>
                <a:lnTo>
                  <a:pt x="53130" y="18660"/>
                </a:lnTo>
                <a:lnTo>
                  <a:pt x="53080" y="18740"/>
                </a:lnTo>
                <a:lnTo>
                  <a:pt x="53090" y="18960"/>
                </a:lnTo>
                <a:lnTo>
                  <a:pt x="53130" y="19040"/>
                </a:lnTo>
                <a:lnTo>
                  <a:pt x="53200" y="19020"/>
                </a:lnTo>
                <a:lnTo>
                  <a:pt x="53220" y="19180"/>
                </a:lnTo>
                <a:lnTo>
                  <a:pt x="53230" y="19280"/>
                </a:lnTo>
                <a:lnTo>
                  <a:pt x="52860" y="19370"/>
                </a:lnTo>
                <a:lnTo>
                  <a:pt x="52870" y="19500"/>
                </a:lnTo>
                <a:lnTo>
                  <a:pt x="52850" y="19530"/>
                </a:lnTo>
                <a:lnTo>
                  <a:pt x="52840" y="19590"/>
                </a:lnTo>
                <a:lnTo>
                  <a:pt x="52420" y="19650"/>
                </a:lnTo>
                <a:lnTo>
                  <a:pt x="52460" y="19990"/>
                </a:lnTo>
                <a:lnTo>
                  <a:pt x="51970" y="19920"/>
                </a:lnTo>
                <a:lnTo>
                  <a:pt x="52100" y="20170"/>
                </a:lnTo>
                <a:lnTo>
                  <a:pt x="52140" y="20340"/>
                </a:lnTo>
                <a:lnTo>
                  <a:pt x="51760" y="20290"/>
                </a:lnTo>
                <a:lnTo>
                  <a:pt x="51440" y="20240"/>
                </a:lnTo>
                <a:lnTo>
                  <a:pt x="51310" y="20250"/>
                </a:lnTo>
                <a:lnTo>
                  <a:pt x="51330" y="20380"/>
                </a:lnTo>
                <a:lnTo>
                  <a:pt x="51290" y="20410"/>
                </a:lnTo>
                <a:lnTo>
                  <a:pt x="50850" y="20640"/>
                </a:lnTo>
                <a:lnTo>
                  <a:pt x="50840" y="20510"/>
                </a:lnTo>
                <a:lnTo>
                  <a:pt x="50310" y="20760"/>
                </a:lnTo>
                <a:lnTo>
                  <a:pt x="50290" y="20840"/>
                </a:lnTo>
                <a:lnTo>
                  <a:pt x="50310" y="20900"/>
                </a:lnTo>
                <a:lnTo>
                  <a:pt x="50240" y="20960"/>
                </a:lnTo>
                <a:lnTo>
                  <a:pt x="50050" y="20750"/>
                </a:lnTo>
                <a:lnTo>
                  <a:pt x="49970" y="20730"/>
                </a:lnTo>
                <a:lnTo>
                  <a:pt x="49680" y="20870"/>
                </a:lnTo>
                <a:lnTo>
                  <a:pt x="49550" y="20900"/>
                </a:lnTo>
                <a:lnTo>
                  <a:pt x="49460" y="20710"/>
                </a:lnTo>
                <a:lnTo>
                  <a:pt x="49440" y="20680"/>
                </a:lnTo>
                <a:lnTo>
                  <a:pt x="49400" y="20700"/>
                </a:lnTo>
                <a:lnTo>
                  <a:pt x="49130" y="20650"/>
                </a:lnTo>
                <a:lnTo>
                  <a:pt x="49170" y="20300"/>
                </a:lnTo>
                <a:lnTo>
                  <a:pt x="49190" y="19850"/>
                </a:lnTo>
                <a:lnTo>
                  <a:pt x="49360" y="19810"/>
                </a:lnTo>
                <a:lnTo>
                  <a:pt x="49240" y="19430"/>
                </a:lnTo>
                <a:lnTo>
                  <a:pt x="49120" y="19320"/>
                </a:lnTo>
                <a:lnTo>
                  <a:pt x="48820" y="19450"/>
                </a:lnTo>
                <a:lnTo>
                  <a:pt x="48650" y="19490"/>
                </a:lnTo>
                <a:lnTo>
                  <a:pt x="48580" y="19620"/>
                </a:lnTo>
                <a:lnTo>
                  <a:pt x="48630" y="19730"/>
                </a:lnTo>
                <a:lnTo>
                  <a:pt x="48520" y="19870"/>
                </a:lnTo>
                <a:lnTo>
                  <a:pt x="48440" y="19720"/>
                </a:lnTo>
                <a:lnTo>
                  <a:pt x="48240" y="19750"/>
                </a:lnTo>
                <a:lnTo>
                  <a:pt x="48210" y="19650"/>
                </a:lnTo>
                <a:lnTo>
                  <a:pt x="48100" y="19560"/>
                </a:lnTo>
                <a:lnTo>
                  <a:pt x="47740" y="19590"/>
                </a:lnTo>
                <a:lnTo>
                  <a:pt x="47700" y="19510"/>
                </a:lnTo>
                <a:lnTo>
                  <a:pt x="47720" y="19390"/>
                </a:lnTo>
                <a:lnTo>
                  <a:pt x="47650" y="19300"/>
                </a:lnTo>
                <a:lnTo>
                  <a:pt x="47650" y="19190"/>
                </a:lnTo>
                <a:lnTo>
                  <a:pt x="47590" y="19150"/>
                </a:lnTo>
                <a:lnTo>
                  <a:pt x="47520" y="19290"/>
                </a:lnTo>
                <a:lnTo>
                  <a:pt x="47480" y="19250"/>
                </a:lnTo>
                <a:lnTo>
                  <a:pt x="47340" y="19400"/>
                </a:lnTo>
                <a:lnTo>
                  <a:pt x="47150" y="19380"/>
                </a:lnTo>
                <a:lnTo>
                  <a:pt x="47040" y="19500"/>
                </a:lnTo>
                <a:lnTo>
                  <a:pt x="46980" y="19520"/>
                </a:lnTo>
                <a:lnTo>
                  <a:pt x="46910" y="19450"/>
                </a:lnTo>
                <a:lnTo>
                  <a:pt x="46800" y="19420"/>
                </a:lnTo>
                <a:lnTo>
                  <a:pt x="46700" y="19420"/>
                </a:lnTo>
                <a:lnTo>
                  <a:pt x="46610" y="19360"/>
                </a:lnTo>
                <a:lnTo>
                  <a:pt x="46410" y="19360"/>
                </a:lnTo>
                <a:lnTo>
                  <a:pt x="46510" y="19010"/>
                </a:lnTo>
                <a:lnTo>
                  <a:pt x="46590" y="18990"/>
                </a:lnTo>
                <a:lnTo>
                  <a:pt x="46340" y="18790"/>
                </a:lnTo>
                <a:lnTo>
                  <a:pt x="46260" y="18640"/>
                </a:lnTo>
                <a:lnTo>
                  <a:pt x="46180" y="18680"/>
                </a:lnTo>
                <a:lnTo>
                  <a:pt x="46130" y="18840"/>
                </a:lnTo>
                <a:lnTo>
                  <a:pt x="45360" y="18430"/>
                </a:lnTo>
                <a:lnTo>
                  <a:pt x="45310" y="18560"/>
                </a:lnTo>
                <a:lnTo>
                  <a:pt x="44980" y="18380"/>
                </a:lnTo>
                <a:lnTo>
                  <a:pt x="45020" y="18280"/>
                </a:lnTo>
                <a:lnTo>
                  <a:pt x="44940" y="18240"/>
                </a:lnTo>
                <a:lnTo>
                  <a:pt x="44970" y="18200"/>
                </a:lnTo>
                <a:lnTo>
                  <a:pt x="45000" y="18170"/>
                </a:lnTo>
                <a:lnTo>
                  <a:pt x="45030" y="18120"/>
                </a:lnTo>
                <a:lnTo>
                  <a:pt x="45160" y="17960"/>
                </a:lnTo>
                <a:lnTo>
                  <a:pt x="45240" y="17810"/>
                </a:lnTo>
                <a:lnTo>
                  <a:pt x="45170" y="17590"/>
                </a:lnTo>
                <a:lnTo>
                  <a:pt x="45160" y="17410"/>
                </a:lnTo>
                <a:lnTo>
                  <a:pt x="45260" y="16980"/>
                </a:lnTo>
                <a:lnTo>
                  <a:pt x="45190" y="16970"/>
                </a:lnTo>
                <a:lnTo>
                  <a:pt x="45190" y="16910"/>
                </a:lnTo>
                <a:lnTo>
                  <a:pt x="44980" y="16770"/>
                </a:lnTo>
                <a:lnTo>
                  <a:pt x="45020" y="16730"/>
                </a:lnTo>
                <a:lnTo>
                  <a:pt x="44870" y="16610"/>
                </a:lnTo>
                <a:lnTo>
                  <a:pt x="44870" y="16570"/>
                </a:lnTo>
                <a:lnTo>
                  <a:pt x="44590" y="16390"/>
                </a:lnTo>
                <a:lnTo>
                  <a:pt x="44700" y="16220"/>
                </a:lnTo>
                <a:lnTo>
                  <a:pt x="44820" y="16300"/>
                </a:lnTo>
                <a:lnTo>
                  <a:pt x="45090" y="15940"/>
                </a:lnTo>
                <a:lnTo>
                  <a:pt x="45140" y="15830"/>
                </a:lnTo>
                <a:lnTo>
                  <a:pt x="45220" y="15880"/>
                </a:lnTo>
                <a:lnTo>
                  <a:pt x="45380" y="15680"/>
                </a:lnTo>
                <a:lnTo>
                  <a:pt x="45330" y="15620"/>
                </a:lnTo>
                <a:lnTo>
                  <a:pt x="45530" y="15340"/>
                </a:lnTo>
                <a:lnTo>
                  <a:pt x="45450" y="15280"/>
                </a:lnTo>
                <a:lnTo>
                  <a:pt x="45510" y="15220"/>
                </a:lnTo>
                <a:lnTo>
                  <a:pt x="45370" y="15110"/>
                </a:lnTo>
                <a:lnTo>
                  <a:pt x="45250" y="15270"/>
                </a:lnTo>
                <a:lnTo>
                  <a:pt x="44870" y="14980"/>
                </a:lnTo>
                <a:lnTo>
                  <a:pt x="44790" y="15100"/>
                </a:lnTo>
                <a:lnTo>
                  <a:pt x="44590" y="14930"/>
                </a:lnTo>
                <a:lnTo>
                  <a:pt x="44820" y="14630"/>
                </a:lnTo>
                <a:lnTo>
                  <a:pt x="44890" y="14680"/>
                </a:lnTo>
                <a:lnTo>
                  <a:pt x="44880" y="14700"/>
                </a:lnTo>
                <a:lnTo>
                  <a:pt x="44930" y="14740"/>
                </a:lnTo>
                <a:lnTo>
                  <a:pt x="44980" y="14680"/>
                </a:lnTo>
                <a:lnTo>
                  <a:pt x="45060" y="14740"/>
                </a:lnTo>
                <a:lnTo>
                  <a:pt x="45090" y="14690"/>
                </a:lnTo>
                <a:lnTo>
                  <a:pt x="45120" y="14700"/>
                </a:lnTo>
                <a:lnTo>
                  <a:pt x="45160" y="14680"/>
                </a:lnTo>
                <a:lnTo>
                  <a:pt x="45180" y="14650"/>
                </a:lnTo>
                <a:lnTo>
                  <a:pt x="45160" y="14630"/>
                </a:lnTo>
                <a:lnTo>
                  <a:pt x="45240" y="14570"/>
                </a:lnTo>
                <a:lnTo>
                  <a:pt x="45310" y="14490"/>
                </a:lnTo>
                <a:lnTo>
                  <a:pt x="45340" y="14430"/>
                </a:lnTo>
                <a:lnTo>
                  <a:pt x="45320" y="14400"/>
                </a:lnTo>
                <a:lnTo>
                  <a:pt x="45260" y="14470"/>
                </a:lnTo>
                <a:lnTo>
                  <a:pt x="45220" y="14430"/>
                </a:lnTo>
                <a:lnTo>
                  <a:pt x="45270" y="14360"/>
                </a:lnTo>
                <a:lnTo>
                  <a:pt x="45190" y="14300"/>
                </a:lnTo>
                <a:lnTo>
                  <a:pt x="45140" y="14270"/>
                </a:lnTo>
                <a:lnTo>
                  <a:pt x="45130" y="14300"/>
                </a:lnTo>
                <a:lnTo>
                  <a:pt x="45090" y="14300"/>
                </a:lnTo>
                <a:lnTo>
                  <a:pt x="45060" y="14270"/>
                </a:lnTo>
                <a:lnTo>
                  <a:pt x="44930" y="14170"/>
                </a:lnTo>
                <a:lnTo>
                  <a:pt x="44930" y="14160"/>
                </a:lnTo>
                <a:lnTo>
                  <a:pt x="44950" y="14130"/>
                </a:lnTo>
                <a:lnTo>
                  <a:pt x="44940" y="14120"/>
                </a:lnTo>
                <a:lnTo>
                  <a:pt x="44900" y="14090"/>
                </a:lnTo>
                <a:lnTo>
                  <a:pt x="44970" y="14010"/>
                </a:lnTo>
                <a:lnTo>
                  <a:pt x="44980" y="13980"/>
                </a:lnTo>
                <a:lnTo>
                  <a:pt x="44990" y="13950"/>
                </a:lnTo>
                <a:lnTo>
                  <a:pt x="45030" y="13960"/>
                </a:lnTo>
                <a:lnTo>
                  <a:pt x="45200" y="14000"/>
                </a:lnTo>
                <a:lnTo>
                  <a:pt x="45230" y="13480"/>
                </a:lnTo>
                <a:lnTo>
                  <a:pt x="45410" y="13450"/>
                </a:lnTo>
                <a:lnTo>
                  <a:pt x="45750" y="13820"/>
                </a:lnTo>
                <a:lnTo>
                  <a:pt x="46180" y="13190"/>
                </a:lnTo>
                <a:lnTo>
                  <a:pt x="46990" y="12360"/>
                </a:lnTo>
                <a:lnTo>
                  <a:pt x="46700" y="12110"/>
                </a:lnTo>
                <a:lnTo>
                  <a:pt x="47270" y="11430"/>
                </a:lnTo>
                <a:lnTo>
                  <a:pt x="47220" y="11140"/>
                </a:lnTo>
                <a:lnTo>
                  <a:pt x="47460" y="11160"/>
                </a:lnTo>
                <a:lnTo>
                  <a:pt x="47880" y="10830"/>
                </a:lnTo>
                <a:lnTo>
                  <a:pt x="48910" y="10920"/>
                </a:lnTo>
                <a:lnTo>
                  <a:pt x="49300" y="10730"/>
                </a:lnTo>
                <a:lnTo>
                  <a:pt x="49180" y="10250"/>
                </a:lnTo>
                <a:lnTo>
                  <a:pt x="49830" y="8980"/>
                </a:lnTo>
                <a:lnTo>
                  <a:pt x="50190" y="8890"/>
                </a:lnTo>
                <a:lnTo>
                  <a:pt x="50470" y="7900"/>
                </a:lnTo>
                <a:lnTo>
                  <a:pt x="50600" y="7880"/>
                </a:lnTo>
                <a:lnTo>
                  <a:pt x="50800" y="7230"/>
                </a:lnTo>
                <a:lnTo>
                  <a:pt x="50890" y="7230"/>
                </a:lnTo>
                <a:lnTo>
                  <a:pt x="51090" y="7240"/>
                </a:lnTo>
                <a:lnTo>
                  <a:pt x="51260" y="7250"/>
                </a:lnTo>
                <a:lnTo>
                  <a:pt x="51260" y="7200"/>
                </a:lnTo>
                <a:lnTo>
                  <a:pt x="51300" y="7200"/>
                </a:lnTo>
                <a:lnTo>
                  <a:pt x="51300" y="7100"/>
                </a:lnTo>
                <a:lnTo>
                  <a:pt x="51300" y="7070"/>
                </a:lnTo>
                <a:lnTo>
                  <a:pt x="51300" y="7020"/>
                </a:lnTo>
                <a:lnTo>
                  <a:pt x="51620" y="7120"/>
                </a:lnTo>
                <a:lnTo>
                  <a:pt x="52630" y="7930"/>
                </a:lnTo>
                <a:lnTo>
                  <a:pt x="52620" y="8040"/>
                </a:lnTo>
                <a:lnTo>
                  <a:pt x="52790" y="8050"/>
                </a:lnTo>
                <a:lnTo>
                  <a:pt x="53080" y="8280"/>
                </a:lnTo>
                <a:lnTo>
                  <a:pt x="53600" y="8570"/>
                </a:lnTo>
                <a:lnTo>
                  <a:pt x="53740" y="8600"/>
                </a:lnTo>
                <a:lnTo>
                  <a:pt x="53740" y="8610"/>
                </a:lnTo>
                <a:lnTo>
                  <a:pt x="53740" y="8620"/>
                </a:lnTo>
                <a:lnTo>
                  <a:pt x="53740" y="8630"/>
                </a:lnTo>
                <a:lnTo>
                  <a:pt x="53740" y="8640"/>
                </a:lnTo>
                <a:lnTo>
                  <a:pt x="53740" y="8650"/>
                </a:lnTo>
                <a:lnTo>
                  <a:pt x="53750" y="8680"/>
                </a:lnTo>
                <a:lnTo>
                  <a:pt x="53750" y="8700"/>
                </a:lnTo>
                <a:lnTo>
                  <a:pt x="53730" y="8720"/>
                </a:lnTo>
                <a:lnTo>
                  <a:pt x="53720" y="8750"/>
                </a:lnTo>
                <a:lnTo>
                  <a:pt x="53710" y="8760"/>
                </a:lnTo>
                <a:lnTo>
                  <a:pt x="53700" y="8760"/>
                </a:lnTo>
                <a:lnTo>
                  <a:pt x="53700" y="8770"/>
                </a:lnTo>
                <a:lnTo>
                  <a:pt x="53700" y="8780"/>
                </a:lnTo>
                <a:lnTo>
                  <a:pt x="53690" y="8800"/>
                </a:lnTo>
                <a:lnTo>
                  <a:pt x="53690" y="8810"/>
                </a:lnTo>
                <a:lnTo>
                  <a:pt x="53690" y="8820"/>
                </a:lnTo>
                <a:lnTo>
                  <a:pt x="53690" y="8850"/>
                </a:lnTo>
                <a:lnTo>
                  <a:pt x="53750" y="8880"/>
                </a:lnTo>
                <a:lnTo>
                  <a:pt x="53800" y="8900"/>
                </a:lnTo>
                <a:lnTo>
                  <a:pt x="53940" y="8870"/>
                </a:lnTo>
                <a:lnTo>
                  <a:pt x="54120" y="8820"/>
                </a:lnTo>
                <a:lnTo>
                  <a:pt x="54260" y="8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