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Pagegiai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Lithuania • State Map | Fully Editable Vector Shape</a:t>
            </a:r>
          </a:p>
        </p:txBody>
      </p:sp>
      <p:sp>
        <p:nvSpPr>
          <p:cNvPr id="101" name="Pagegiai"/>
          <p:cNvSpPr/>
          <p:nvPr/>
        </p:nvSpPr>
        <p:spPr>
          <a:xfrm>
            <a:off x="2860093" y="1325880"/>
            <a:ext cx="6471507" cy="4937760"/>
          </a:xfrm>
          <a:custGeom>
            <a:avLst/>
            <a:gdLst/>
            <a:ahLst/>
            <a:cxnLst/>
            <a:rect l="0" t="0" r="100000" b="76300"/>
            <a:pathLst>
              <a:path w="100000" h="76300">
                <a:moveTo>
                  <a:pt x="15360" y="38400"/>
                </a:moveTo>
                <a:lnTo>
                  <a:pt x="15380" y="38370"/>
                </a:lnTo>
                <a:lnTo>
                  <a:pt x="15370" y="38340"/>
                </a:lnTo>
                <a:lnTo>
                  <a:pt x="15430" y="38350"/>
                </a:lnTo>
                <a:lnTo>
                  <a:pt x="15520" y="38380"/>
                </a:lnTo>
                <a:lnTo>
                  <a:pt x="15620" y="38380"/>
                </a:lnTo>
                <a:lnTo>
                  <a:pt x="15660" y="38360"/>
                </a:lnTo>
                <a:lnTo>
                  <a:pt x="15660" y="38300"/>
                </a:lnTo>
                <a:lnTo>
                  <a:pt x="15620" y="38280"/>
                </a:lnTo>
                <a:lnTo>
                  <a:pt x="15610" y="38220"/>
                </a:lnTo>
                <a:lnTo>
                  <a:pt x="15530" y="38200"/>
                </a:lnTo>
                <a:lnTo>
                  <a:pt x="15610" y="37880"/>
                </a:lnTo>
                <a:lnTo>
                  <a:pt x="15730" y="37880"/>
                </a:lnTo>
                <a:lnTo>
                  <a:pt x="15750" y="37850"/>
                </a:lnTo>
                <a:lnTo>
                  <a:pt x="15830" y="37850"/>
                </a:lnTo>
                <a:lnTo>
                  <a:pt x="15860" y="37880"/>
                </a:lnTo>
                <a:lnTo>
                  <a:pt x="16000" y="37740"/>
                </a:lnTo>
                <a:lnTo>
                  <a:pt x="16010" y="37550"/>
                </a:lnTo>
                <a:lnTo>
                  <a:pt x="16180" y="37570"/>
                </a:lnTo>
                <a:lnTo>
                  <a:pt x="16160" y="37520"/>
                </a:lnTo>
                <a:lnTo>
                  <a:pt x="16440" y="37550"/>
                </a:lnTo>
                <a:lnTo>
                  <a:pt x="16570" y="37530"/>
                </a:lnTo>
                <a:lnTo>
                  <a:pt x="16650" y="37510"/>
                </a:lnTo>
                <a:lnTo>
                  <a:pt x="16660" y="37440"/>
                </a:lnTo>
                <a:lnTo>
                  <a:pt x="16750" y="37430"/>
                </a:lnTo>
                <a:lnTo>
                  <a:pt x="16600" y="37280"/>
                </a:lnTo>
                <a:lnTo>
                  <a:pt x="16720" y="37150"/>
                </a:lnTo>
                <a:lnTo>
                  <a:pt x="16840" y="37120"/>
                </a:lnTo>
                <a:lnTo>
                  <a:pt x="16900" y="37080"/>
                </a:lnTo>
                <a:lnTo>
                  <a:pt x="17160" y="37120"/>
                </a:lnTo>
                <a:lnTo>
                  <a:pt x="17180" y="37080"/>
                </a:lnTo>
                <a:lnTo>
                  <a:pt x="17380" y="37230"/>
                </a:lnTo>
                <a:lnTo>
                  <a:pt x="17500" y="37120"/>
                </a:lnTo>
                <a:lnTo>
                  <a:pt x="17520" y="37050"/>
                </a:lnTo>
                <a:lnTo>
                  <a:pt x="17550" y="37050"/>
                </a:lnTo>
                <a:lnTo>
                  <a:pt x="17770" y="37210"/>
                </a:lnTo>
                <a:lnTo>
                  <a:pt x="17830" y="37200"/>
                </a:lnTo>
                <a:lnTo>
                  <a:pt x="17980" y="37320"/>
                </a:lnTo>
                <a:lnTo>
                  <a:pt x="17870" y="37510"/>
                </a:lnTo>
                <a:lnTo>
                  <a:pt x="18100" y="37550"/>
                </a:lnTo>
                <a:lnTo>
                  <a:pt x="18720" y="37790"/>
                </a:lnTo>
                <a:lnTo>
                  <a:pt x="18820" y="37430"/>
                </a:lnTo>
                <a:lnTo>
                  <a:pt x="18900" y="37050"/>
                </a:lnTo>
                <a:lnTo>
                  <a:pt x="18840" y="36970"/>
                </a:lnTo>
                <a:lnTo>
                  <a:pt x="18900" y="36890"/>
                </a:lnTo>
                <a:lnTo>
                  <a:pt x="18980" y="36820"/>
                </a:lnTo>
                <a:lnTo>
                  <a:pt x="18720" y="36600"/>
                </a:lnTo>
                <a:lnTo>
                  <a:pt x="18650" y="36490"/>
                </a:lnTo>
                <a:lnTo>
                  <a:pt x="18600" y="36340"/>
                </a:lnTo>
                <a:lnTo>
                  <a:pt x="18590" y="36260"/>
                </a:lnTo>
                <a:lnTo>
                  <a:pt x="18610" y="36170"/>
                </a:lnTo>
                <a:lnTo>
                  <a:pt x="18500" y="36040"/>
                </a:lnTo>
                <a:lnTo>
                  <a:pt x="18470" y="35960"/>
                </a:lnTo>
                <a:lnTo>
                  <a:pt x="18530" y="35750"/>
                </a:lnTo>
                <a:lnTo>
                  <a:pt x="18690" y="35600"/>
                </a:lnTo>
                <a:lnTo>
                  <a:pt x="18720" y="35510"/>
                </a:lnTo>
                <a:lnTo>
                  <a:pt x="18730" y="35480"/>
                </a:lnTo>
                <a:lnTo>
                  <a:pt x="18830" y="35380"/>
                </a:lnTo>
                <a:lnTo>
                  <a:pt x="18820" y="35290"/>
                </a:lnTo>
                <a:lnTo>
                  <a:pt x="19010" y="35230"/>
                </a:lnTo>
                <a:lnTo>
                  <a:pt x="19060" y="35370"/>
                </a:lnTo>
                <a:lnTo>
                  <a:pt x="19190" y="35470"/>
                </a:lnTo>
                <a:lnTo>
                  <a:pt x="18920" y="35690"/>
                </a:lnTo>
                <a:lnTo>
                  <a:pt x="19030" y="35750"/>
                </a:lnTo>
                <a:lnTo>
                  <a:pt x="19350" y="36010"/>
                </a:lnTo>
                <a:lnTo>
                  <a:pt x="19630" y="36050"/>
                </a:lnTo>
                <a:lnTo>
                  <a:pt x="19850" y="36170"/>
                </a:lnTo>
                <a:lnTo>
                  <a:pt x="20050" y="36260"/>
                </a:lnTo>
                <a:lnTo>
                  <a:pt x="20180" y="36360"/>
                </a:lnTo>
                <a:lnTo>
                  <a:pt x="20630" y="36520"/>
                </a:lnTo>
                <a:lnTo>
                  <a:pt x="20810" y="36580"/>
                </a:lnTo>
                <a:lnTo>
                  <a:pt x="20860" y="36580"/>
                </a:lnTo>
                <a:lnTo>
                  <a:pt x="21000" y="36650"/>
                </a:lnTo>
                <a:lnTo>
                  <a:pt x="21100" y="36710"/>
                </a:lnTo>
                <a:lnTo>
                  <a:pt x="21160" y="36740"/>
                </a:lnTo>
                <a:lnTo>
                  <a:pt x="21290" y="36810"/>
                </a:lnTo>
                <a:lnTo>
                  <a:pt x="21340" y="36810"/>
                </a:lnTo>
                <a:lnTo>
                  <a:pt x="21430" y="36920"/>
                </a:lnTo>
                <a:lnTo>
                  <a:pt x="21390" y="37060"/>
                </a:lnTo>
                <a:lnTo>
                  <a:pt x="21380" y="37070"/>
                </a:lnTo>
                <a:lnTo>
                  <a:pt x="21300" y="37150"/>
                </a:lnTo>
                <a:lnTo>
                  <a:pt x="21240" y="37200"/>
                </a:lnTo>
                <a:lnTo>
                  <a:pt x="21340" y="37300"/>
                </a:lnTo>
                <a:lnTo>
                  <a:pt x="21480" y="37940"/>
                </a:lnTo>
                <a:lnTo>
                  <a:pt x="21570" y="38140"/>
                </a:lnTo>
                <a:lnTo>
                  <a:pt x="21590" y="38220"/>
                </a:lnTo>
                <a:lnTo>
                  <a:pt x="21680" y="38460"/>
                </a:lnTo>
                <a:lnTo>
                  <a:pt x="21730" y="38450"/>
                </a:lnTo>
                <a:lnTo>
                  <a:pt x="21870" y="38690"/>
                </a:lnTo>
                <a:lnTo>
                  <a:pt x="21820" y="38720"/>
                </a:lnTo>
                <a:lnTo>
                  <a:pt x="21820" y="38740"/>
                </a:lnTo>
                <a:lnTo>
                  <a:pt x="21820" y="38750"/>
                </a:lnTo>
                <a:lnTo>
                  <a:pt x="21820" y="38770"/>
                </a:lnTo>
                <a:lnTo>
                  <a:pt x="21790" y="38820"/>
                </a:lnTo>
                <a:lnTo>
                  <a:pt x="21770" y="38840"/>
                </a:lnTo>
                <a:lnTo>
                  <a:pt x="21740" y="38880"/>
                </a:lnTo>
                <a:lnTo>
                  <a:pt x="21770" y="38920"/>
                </a:lnTo>
                <a:lnTo>
                  <a:pt x="21700" y="38990"/>
                </a:lnTo>
                <a:lnTo>
                  <a:pt x="21720" y="39160"/>
                </a:lnTo>
                <a:lnTo>
                  <a:pt x="21940" y="39130"/>
                </a:lnTo>
                <a:lnTo>
                  <a:pt x="21960" y="39130"/>
                </a:lnTo>
                <a:lnTo>
                  <a:pt x="22010" y="39150"/>
                </a:lnTo>
                <a:lnTo>
                  <a:pt x="22060" y="39160"/>
                </a:lnTo>
                <a:lnTo>
                  <a:pt x="22100" y="39180"/>
                </a:lnTo>
                <a:lnTo>
                  <a:pt x="22330" y="39050"/>
                </a:lnTo>
                <a:lnTo>
                  <a:pt x="22350" y="38950"/>
                </a:lnTo>
                <a:lnTo>
                  <a:pt x="22430" y="38960"/>
                </a:lnTo>
                <a:lnTo>
                  <a:pt x="22500" y="38920"/>
                </a:lnTo>
                <a:lnTo>
                  <a:pt x="22540" y="38890"/>
                </a:lnTo>
                <a:lnTo>
                  <a:pt x="22550" y="38890"/>
                </a:lnTo>
                <a:lnTo>
                  <a:pt x="22590" y="38870"/>
                </a:lnTo>
                <a:lnTo>
                  <a:pt x="22600" y="38860"/>
                </a:lnTo>
                <a:lnTo>
                  <a:pt x="22770" y="38770"/>
                </a:lnTo>
                <a:lnTo>
                  <a:pt x="22890" y="38780"/>
                </a:lnTo>
                <a:lnTo>
                  <a:pt x="22910" y="38780"/>
                </a:lnTo>
                <a:lnTo>
                  <a:pt x="22950" y="38790"/>
                </a:lnTo>
                <a:lnTo>
                  <a:pt x="23010" y="38800"/>
                </a:lnTo>
                <a:lnTo>
                  <a:pt x="23040" y="38800"/>
                </a:lnTo>
                <a:lnTo>
                  <a:pt x="23100" y="38790"/>
                </a:lnTo>
                <a:lnTo>
                  <a:pt x="23120" y="38790"/>
                </a:lnTo>
                <a:lnTo>
                  <a:pt x="23190" y="38780"/>
                </a:lnTo>
                <a:lnTo>
                  <a:pt x="23170" y="38750"/>
                </a:lnTo>
                <a:lnTo>
                  <a:pt x="23180" y="38710"/>
                </a:lnTo>
                <a:lnTo>
                  <a:pt x="23160" y="38650"/>
                </a:lnTo>
                <a:lnTo>
                  <a:pt x="23170" y="38650"/>
                </a:lnTo>
                <a:lnTo>
                  <a:pt x="23180" y="38660"/>
                </a:lnTo>
                <a:lnTo>
                  <a:pt x="23190" y="38660"/>
                </a:lnTo>
                <a:lnTo>
                  <a:pt x="23200" y="38660"/>
                </a:lnTo>
                <a:lnTo>
                  <a:pt x="23200" y="38670"/>
                </a:lnTo>
                <a:lnTo>
                  <a:pt x="23210" y="38670"/>
                </a:lnTo>
                <a:lnTo>
                  <a:pt x="23210" y="38680"/>
                </a:lnTo>
                <a:lnTo>
                  <a:pt x="23220" y="38680"/>
                </a:lnTo>
                <a:lnTo>
                  <a:pt x="23230" y="38670"/>
                </a:lnTo>
                <a:lnTo>
                  <a:pt x="23240" y="38660"/>
                </a:lnTo>
                <a:lnTo>
                  <a:pt x="23240" y="38650"/>
                </a:lnTo>
                <a:lnTo>
                  <a:pt x="23250" y="38650"/>
                </a:lnTo>
                <a:lnTo>
                  <a:pt x="23250" y="38640"/>
                </a:lnTo>
                <a:lnTo>
                  <a:pt x="23250" y="38620"/>
                </a:lnTo>
                <a:lnTo>
                  <a:pt x="23250" y="38590"/>
                </a:lnTo>
                <a:lnTo>
                  <a:pt x="23440" y="38600"/>
                </a:lnTo>
                <a:lnTo>
                  <a:pt x="23800" y="39150"/>
                </a:lnTo>
                <a:lnTo>
                  <a:pt x="24160" y="39090"/>
                </a:lnTo>
                <a:lnTo>
                  <a:pt x="24230" y="39210"/>
                </a:lnTo>
                <a:lnTo>
                  <a:pt x="24380" y="39130"/>
                </a:lnTo>
                <a:lnTo>
                  <a:pt x="24460" y="39150"/>
                </a:lnTo>
                <a:lnTo>
                  <a:pt x="24640" y="39280"/>
                </a:lnTo>
                <a:lnTo>
                  <a:pt x="24840" y="39170"/>
                </a:lnTo>
                <a:lnTo>
                  <a:pt x="24860" y="39170"/>
                </a:lnTo>
                <a:lnTo>
                  <a:pt x="25010" y="39230"/>
                </a:lnTo>
                <a:lnTo>
                  <a:pt x="25300" y="39250"/>
                </a:lnTo>
                <a:lnTo>
                  <a:pt x="25430" y="39450"/>
                </a:lnTo>
                <a:lnTo>
                  <a:pt x="25630" y="39540"/>
                </a:lnTo>
                <a:lnTo>
                  <a:pt x="25620" y="39600"/>
                </a:lnTo>
                <a:lnTo>
                  <a:pt x="25410" y="39600"/>
                </a:lnTo>
                <a:lnTo>
                  <a:pt x="25310" y="39480"/>
                </a:lnTo>
                <a:lnTo>
                  <a:pt x="25030" y="39470"/>
                </a:lnTo>
                <a:lnTo>
                  <a:pt x="24980" y="39600"/>
                </a:lnTo>
                <a:lnTo>
                  <a:pt x="25140" y="39670"/>
                </a:lnTo>
                <a:lnTo>
                  <a:pt x="25040" y="39840"/>
                </a:lnTo>
                <a:lnTo>
                  <a:pt x="24960" y="39860"/>
                </a:lnTo>
                <a:lnTo>
                  <a:pt x="24910" y="39970"/>
                </a:lnTo>
                <a:lnTo>
                  <a:pt x="24900" y="39980"/>
                </a:lnTo>
                <a:lnTo>
                  <a:pt x="24870" y="40120"/>
                </a:lnTo>
                <a:lnTo>
                  <a:pt x="24990" y="40150"/>
                </a:lnTo>
                <a:lnTo>
                  <a:pt x="24990" y="40250"/>
                </a:lnTo>
                <a:lnTo>
                  <a:pt x="24920" y="40340"/>
                </a:lnTo>
                <a:lnTo>
                  <a:pt x="25060" y="41340"/>
                </a:lnTo>
                <a:lnTo>
                  <a:pt x="25070" y="41420"/>
                </a:lnTo>
                <a:lnTo>
                  <a:pt x="25000" y="41420"/>
                </a:lnTo>
                <a:lnTo>
                  <a:pt x="24710" y="41380"/>
                </a:lnTo>
                <a:lnTo>
                  <a:pt x="23030" y="41820"/>
                </a:lnTo>
                <a:lnTo>
                  <a:pt x="22830" y="42030"/>
                </a:lnTo>
                <a:lnTo>
                  <a:pt x="22650" y="42280"/>
                </a:lnTo>
                <a:lnTo>
                  <a:pt x="22360" y="42490"/>
                </a:lnTo>
                <a:lnTo>
                  <a:pt x="22000" y="42530"/>
                </a:lnTo>
                <a:lnTo>
                  <a:pt x="21580" y="42390"/>
                </a:lnTo>
                <a:lnTo>
                  <a:pt x="21480" y="42300"/>
                </a:lnTo>
                <a:lnTo>
                  <a:pt x="21470" y="42300"/>
                </a:lnTo>
                <a:lnTo>
                  <a:pt x="21440" y="42260"/>
                </a:lnTo>
                <a:lnTo>
                  <a:pt x="21420" y="42210"/>
                </a:lnTo>
                <a:lnTo>
                  <a:pt x="21390" y="42170"/>
                </a:lnTo>
                <a:lnTo>
                  <a:pt x="21360" y="42110"/>
                </a:lnTo>
                <a:lnTo>
                  <a:pt x="21350" y="42080"/>
                </a:lnTo>
                <a:lnTo>
                  <a:pt x="21340" y="42050"/>
                </a:lnTo>
                <a:lnTo>
                  <a:pt x="21330" y="42020"/>
                </a:lnTo>
                <a:lnTo>
                  <a:pt x="21300" y="41940"/>
                </a:lnTo>
                <a:lnTo>
                  <a:pt x="21300" y="41910"/>
                </a:lnTo>
                <a:lnTo>
                  <a:pt x="21290" y="41860"/>
                </a:lnTo>
                <a:lnTo>
                  <a:pt x="21290" y="41840"/>
                </a:lnTo>
                <a:lnTo>
                  <a:pt x="21290" y="41810"/>
                </a:lnTo>
                <a:lnTo>
                  <a:pt x="21300" y="41760"/>
                </a:lnTo>
                <a:lnTo>
                  <a:pt x="21320" y="41630"/>
                </a:lnTo>
                <a:lnTo>
                  <a:pt x="21410" y="41490"/>
                </a:lnTo>
                <a:lnTo>
                  <a:pt x="21430" y="41420"/>
                </a:lnTo>
                <a:lnTo>
                  <a:pt x="21420" y="41180"/>
                </a:lnTo>
                <a:lnTo>
                  <a:pt x="21400" y="41080"/>
                </a:lnTo>
                <a:lnTo>
                  <a:pt x="21310" y="41020"/>
                </a:lnTo>
                <a:lnTo>
                  <a:pt x="21290" y="41010"/>
                </a:lnTo>
                <a:lnTo>
                  <a:pt x="21150" y="40980"/>
                </a:lnTo>
                <a:lnTo>
                  <a:pt x="21060" y="40960"/>
                </a:lnTo>
                <a:lnTo>
                  <a:pt x="21050" y="40900"/>
                </a:lnTo>
                <a:lnTo>
                  <a:pt x="20860" y="40760"/>
                </a:lnTo>
                <a:lnTo>
                  <a:pt x="20460" y="40810"/>
                </a:lnTo>
                <a:lnTo>
                  <a:pt x="20050" y="41120"/>
                </a:lnTo>
                <a:lnTo>
                  <a:pt x="19920" y="41180"/>
                </a:lnTo>
                <a:lnTo>
                  <a:pt x="19760" y="41120"/>
                </a:lnTo>
                <a:lnTo>
                  <a:pt x="19380" y="40860"/>
                </a:lnTo>
                <a:lnTo>
                  <a:pt x="18840" y="40730"/>
                </a:lnTo>
                <a:lnTo>
                  <a:pt x="18530" y="40530"/>
                </a:lnTo>
                <a:lnTo>
                  <a:pt x="18010" y="40060"/>
                </a:lnTo>
                <a:lnTo>
                  <a:pt x="16930" y="39830"/>
                </a:lnTo>
                <a:lnTo>
                  <a:pt x="16660" y="39600"/>
                </a:lnTo>
                <a:lnTo>
                  <a:pt x="16390" y="39240"/>
                </a:lnTo>
                <a:lnTo>
                  <a:pt x="16110" y="39020"/>
                </a:lnTo>
                <a:lnTo>
                  <a:pt x="15960" y="38870"/>
                </a:lnTo>
                <a:lnTo>
                  <a:pt x="15880" y="38830"/>
                </a:lnTo>
                <a:lnTo>
                  <a:pt x="15860" y="38820"/>
                </a:lnTo>
                <a:lnTo>
                  <a:pt x="15540" y="38570"/>
                </a:lnTo>
                <a:lnTo>
                  <a:pt x="15490" y="38510"/>
                </a:lnTo>
                <a:lnTo>
                  <a:pt x="15420" y="38430"/>
                </a:lnTo>
                <a:lnTo>
                  <a:pt x="15360" y="384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