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Neringa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Nering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870" y="25060"/>
                </a:moveTo>
                <a:lnTo>
                  <a:pt x="6900" y="25050"/>
                </a:lnTo>
                <a:lnTo>
                  <a:pt x="7220" y="24930"/>
                </a:lnTo>
                <a:lnTo>
                  <a:pt x="7270" y="25220"/>
                </a:lnTo>
                <a:lnTo>
                  <a:pt x="7270" y="25230"/>
                </a:lnTo>
                <a:lnTo>
                  <a:pt x="7270" y="25280"/>
                </a:lnTo>
                <a:lnTo>
                  <a:pt x="7270" y="25290"/>
                </a:lnTo>
                <a:lnTo>
                  <a:pt x="7270" y="25310"/>
                </a:lnTo>
                <a:lnTo>
                  <a:pt x="7270" y="25320"/>
                </a:lnTo>
                <a:lnTo>
                  <a:pt x="7260" y="25340"/>
                </a:lnTo>
                <a:lnTo>
                  <a:pt x="7260" y="25350"/>
                </a:lnTo>
                <a:lnTo>
                  <a:pt x="7260" y="25360"/>
                </a:lnTo>
                <a:lnTo>
                  <a:pt x="7260" y="25370"/>
                </a:lnTo>
                <a:lnTo>
                  <a:pt x="7270" y="25390"/>
                </a:lnTo>
                <a:lnTo>
                  <a:pt x="7270" y="25400"/>
                </a:lnTo>
                <a:lnTo>
                  <a:pt x="7270" y="25420"/>
                </a:lnTo>
                <a:lnTo>
                  <a:pt x="7280" y="25420"/>
                </a:lnTo>
                <a:lnTo>
                  <a:pt x="7280" y="25440"/>
                </a:lnTo>
                <a:lnTo>
                  <a:pt x="7270" y="25430"/>
                </a:lnTo>
                <a:lnTo>
                  <a:pt x="7280" y="25440"/>
                </a:lnTo>
                <a:lnTo>
                  <a:pt x="7280" y="25450"/>
                </a:lnTo>
                <a:lnTo>
                  <a:pt x="7290" y="25490"/>
                </a:lnTo>
                <a:lnTo>
                  <a:pt x="7290" y="25500"/>
                </a:lnTo>
                <a:lnTo>
                  <a:pt x="7290" y="25510"/>
                </a:lnTo>
                <a:lnTo>
                  <a:pt x="7290" y="25520"/>
                </a:lnTo>
                <a:lnTo>
                  <a:pt x="7290" y="25560"/>
                </a:lnTo>
                <a:lnTo>
                  <a:pt x="7290" y="25580"/>
                </a:lnTo>
                <a:lnTo>
                  <a:pt x="7300" y="25590"/>
                </a:lnTo>
                <a:lnTo>
                  <a:pt x="7290" y="25600"/>
                </a:lnTo>
                <a:lnTo>
                  <a:pt x="7290" y="25610"/>
                </a:lnTo>
                <a:lnTo>
                  <a:pt x="7290" y="25630"/>
                </a:lnTo>
                <a:lnTo>
                  <a:pt x="7300" y="25650"/>
                </a:lnTo>
                <a:lnTo>
                  <a:pt x="7290" y="25660"/>
                </a:lnTo>
                <a:lnTo>
                  <a:pt x="7290" y="25670"/>
                </a:lnTo>
                <a:lnTo>
                  <a:pt x="7290" y="25680"/>
                </a:lnTo>
                <a:lnTo>
                  <a:pt x="7290" y="25690"/>
                </a:lnTo>
                <a:lnTo>
                  <a:pt x="7290" y="25700"/>
                </a:lnTo>
                <a:lnTo>
                  <a:pt x="7290" y="25710"/>
                </a:lnTo>
                <a:lnTo>
                  <a:pt x="7290" y="25760"/>
                </a:lnTo>
                <a:lnTo>
                  <a:pt x="7310" y="25770"/>
                </a:lnTo>
                <a:lnTo>
                  <a:pt x="7310" y="25780"/>
                </a:lnTo>
                <a:lnTo>
                  <a:pt x="7300" y="25790"/>
                </a:lnTo>
                <a:lnTo>
                  <a:pt x="7300" y="25810"/>
                </a:lnTo>
                <a:lnTo>
                  <a:pt x="7300" y="25820"/>
                </a:lnTo>
                <a:lnTo>
                  <a:pt x="7300" y="25840"/>
                </a:lnTo>
                <a:lnTo>
                  <a:pt x="7310" y="25850"/>
                </a:lnTo>
                <a:lnTo>
                  <a:pt x="7310" y="25860"/>
                </a:lnTo>
                <a:lnTo>
                  <a:pt x="7310" y="25870"/>
                </a:lnTo>
                <a:lnTo>
                  <a:pt x="7320" y="26840"/>
                </a:lnTo>
                <a:lnTo>
                  <a:pt x="7320" y="26850"/>
                </a:lnTo>
                <a:lnTo>
                  <a:pt x="7300" y="26860"/>
                </a:lnTo>
                <a:lnTo>
                  <a:pt x="7300" y="26880"/>
                </a:lnTo>
                <a:lnTo>
                  <a:pt x="7290" y="26890"/>
                </a:lnTo>
                <a:lnTo>
                  <a:pt x="7290" y="26910"/>
                </a:lnTo>
                <a:lnTo>
                  <a:pt x="7280" y="26920"/>
                </a:lnTo>
                <a:lnTo>
                  <a:pt x="7290" y="26930"/>
                </a:lnTo>
                <a:lnTo>
                  <a:pt x="7280" y="26940"/>
                </a:lnTo>
                <a:lnTo>
                  <a:pt x="7280" y="26960"/>
                </a:lnTo>
                <a:lnTo>
                  <a:pt x="7280" y="26980"/>
                </a:lnTo>
                <a:lnTo>
                  <a:pt x="7280" y="27000"/>
                </a:lnTo>
                <a:lnTo>
                  <a:pt x="7300" y="27040"/>
                </a:lnTo>
                <a:lnTo>
                  <a:pt x="7300" y="27090"/>
                </a:lnTo>
                <a:lnTo>
                  <a:pt x="7300" y="27120"/>
                </a:lnTo>
                <a:lnTo>
                  <a:pt x="7320" y="27130"/>
                </a:lnTo>
                <a:lnTo>
                  <a:pt x="7320" y="27140"/>
                </a:lnTo>
                <a:lnTo>
                  <a:pt x="7320" y="27160"/>
                </a:lnTo>
                <a:lnTo>
                  <a:pt x="7330" y="27160"/>
                </a:lnTo>
                <a:lnTo>
                  <a:pt x="7330" y="27170"/>
                </a:lnTo>
                <a:lnTo>
                  <a:pt x="7320" y="27180"/>
                </a:lnTo>
                <a:lnTo>
                  <a:pt x="7320" y="27190"/>
                </a:lnTo>
                <a:lnTo>
                  <a:pt x="7320" y="27200"/>
                </a:lnTo>
                <a:lnTo>
                  <a:pt x="7330" y="27200"/>
                </a:lnTo>
                <a:lnTo>
                  <a:pt x="7330" y="27210"/>
                </a:lnTo>
                <a:lnTo>
                  <a:pt x="7320" y="27200"/>
                </a:lnTo>
                <a:lnTo>
                  <a:pt x="7310" y="27200"/>
                </a:lnTo>
                <a:lnTo>
                  <a:pt x="7300" y="27220"/>
                </a:lnTo>
                <a:lnTo>
                  <a:pt x="7300" y="27240"/>
                </a:lnTo>
                <a:lnTo>
                  <a:pt x="7290" y="27240"/>
                </a:lnTo>
                <a:lnTo>
                  <a:pt x="7280" y="27250"/>
                </a:lnTo>
                <a:lnTo>
                  <a:pt x="7280" y="27260"/>
                </a:lnTo>
                <a:lnTo>
                  <a:pt x="7260" y="27290"/>
                </a:lnTo>
                <a:lnTo>
                  <a:pt x="7250" y="27320"/>
                </a:lnTo>
                <a:lnTo>
                  <a:pt x="7250" y="27330"/>
                </a:lnTo>
                <a:lnTo>
                  <a:pt x="7260" y="27360"/>
                </a:lnTo>
                <a:lnTo>
                  <a:pt x="7260" y="27410"/>
                </a:lnTo>
                <a:lnTo>
                  <a:pt x="7260" y="27440"/>
                </a:lnTo>
                <a:lnTo>
                  <a:pt x="7260" y="27460"/>
                </a:lnTo>
                <a:lnTo>
                  <a:pt x="7250" y="27500"/>
                </a:lnTo>
                <a:lnTo>
                  <a:pt x="7250" y="27510"/>
                </a:lnTo>
                <a:lnTo>
                  <a:pt x="7260" y="27520"/>
                </a:lnTo>
                <a:lnTo>
                  <a:pt x="7280" y="27530"/>
                </a:lnTo>
                <a:lnTo>
                  <a:pt x="7290" y="27540"/>
                </a:lnTo>
                <a:lnTo>
                  <a:pt x="7290" y="27550"/>
                </a:lnTo>
                <a:lnTo>
                  <a:pt x="7290" y="27580"/>
                </a:lnTo>
                <a:lnTo>
                  <a:pt x="7280" y="27610"/>
                </a:lnTo>
                <a:lnTo>
                  <a:pt x="7280" y="27630"/>
                </a:lnTo>
                <a:lnTo>
                  <a:pt x="7270" y="27670"/>
                </a:lnTo>
                <a:lnTo>
                  <a:pt x="7260" y="27690"/>
                </a:lnTo>
                <a:lnTo>
                  <a:pt x="7260" y="27740"/>
                </a:lnTo>
                <a:lnTo>
                  <a:pt x="7260" y="27770"/>
                </a:lnTo>
                <a:lnTo>
                  <a:pt x="7260" y="27800"/>
                </a:lnTo>
                <a:lnTo>
                  <a:pt x="7250" y="27840"/>
                </a:lnTo>
                <a:lnTo>
                  <a:pt x="7250" y="27860"/>
                </a:lnTo>
                <a:lnTo>
                  <a:pt x="7240" y="27900"/>
                </a:lnTo>
                <a:lnTo>
                  <a:pt x="7250" y="27950"/>
                </a:lnTo>
                <a:lnTo>
                  <a:pt x="7250" y="27970"/>
                </a:lnTo>
                <a:lnTo>
                  <a:pt x="7260" y="27980"/>
                </a:lnTo>
                <a:lnTo>
                  <a:pt x="7260" y="27990"/>
                </a:lnTo>
                <a:lnTo>
                  <a:pt x="7250" y="28020"/>
                </a:lnTo>
                <a:lnTo>
                  <a:pt x="7230" y="28060"/>
                </a:lnTo>
                <a:lnTo>
                  <a:pt x="7230" y="28080"/>
                </a:lnTo>
                <a:lnTo>
                  <a:pt x="7240" y="28120"/>
                </a:lnTo>
                <a:lnTo>
                  <a:pt x="7250" y="28150"/>
                </a:lnTo>
                <a:lnTo>
                  <a:pt x="7270" y="28190"/>
                </a:lnTo>
                <a:lnTo>
                  <a:pt x="7270" y="28200"/>
                </a:lnTo>
                <a:lnTo>
                  <a:pt x="7260" y="28230"/>
                </a:lnTo>
                <a:lnTo>
                  <a:pt x="7260" y="28220"/>
                </a:lnTo>
                <a:lnTo>
                  <a:pt x="7260" y="28210"/>
                </a:lnTo>
                <a:lnTo>
                  <a:pt x="7260" y="28200"/>
                </a:lnTo>
                <a:lnTo>
                  <a:pt x="7250" y="28200"/>
                </a:lnTo>
                <a:lnTo>
                  <a:pt x="7230" y="28200"/>
                </a:lnTo>
                <a:lnTo>
                  <a:pt x="7220" y="28210"/>
                </a:lnTo>
                <a:lnTo>
                  <a:pt x="7220" y="28230"/>
                </a:lnTo>
                <a:lnTo>
                  <a:pt x="7220" y="28240"/>
                </a:lnTo>
                <a:lnTo>
                  <a:pt x="7250" y="28240"/>
                </a:lnTo>
                <a:lnTo>
                  <a:pt x="7260" y="28240"/>
                </a:lnTo>
                <a:lnTo>
                  <a:pt x="7260" y="28250"/>
                </a:lnTo>
                <a:lnTo>
                  <a:pt x="7250" y="28270"/>
                </a:lnTo>
                <a:lnTo>
                  <a:pt x="7250" y="28290"/>
                </a:lnTo>
                <a:lnTo>
                  <a:pt x="7220" y="28300"/>
                </a:lnTo>
                <a:lnTo>
                  <a:pt x="7220" y="28310"/>
                </a:lnTo>
                <a:lnTo>
                  <a:pt x="7220" y="28350"/>
                </a:lnTo>
                <a:lnTo>
                  <a:pt x="7210" y="28390"/>
                </a:lnTo>
                <a:lnTo>
                  <a:pt x="7190" y="28420"/>
                </a:lnTo>
                <a:lnTo>
                  <a:pt x="7180" y="28450"/>
                </a:lnTo>
                <a:lnTo>
                  <a:pt x="7160" y="28500"/>
                </a:lnTo>
                <a:lnTo>
                  <a:pt x="7170" y="28510"/>
                </a:lnTo>
                <a:lnTo>
                  <a:pt x="7170" y="28520"/>
                </a:lnTo>
                <a:lnTo>
                  <a:pt x="7160" y="28520"/>
                </a:lnTo>
                <a:lnTo>
                  <a:pt x="7160" y="28510"/>
                </a:lnTo>
                <a:lnTo>
                  <a:pt x="7150" y="28520"/>
                </a:lnTo>
                <a:lnTo>
                  <a:pt x="7140" y="28520"/>
                </a:lnTo>
                <a:lnTo>
                  <a:pt x="7140" y="28530"/>
                </a:lnTo>
                <a:lnTo>
                  <a:pt x="7140" y="28540"/>
                </a:lnTo>
                <a:lnTo>
                  <a:pt x="7130" y="28540"/>
                </a:lnTo>
                <a:lnTo>
                  <a:pt x="7130" y="28550"/>
                </a:lnTo>
                <a:lnTo>
                  <a:pt x="7120" y="28550"/>
                </a:lnTo>
                <a:lnTo>
                  <a:pt x="7120" y="28560"/>
                </a:lnTo>
                <a:lnTo>
                  <a:pt x="7120" y="28570"/>
                </a:lnTo>
                <a:lnTo>
                  <a:pt x="7120" y="28580"/>
                </a:lnTo>
                <a:lnTo>
                  <a:pt x="7120" y="28590"/>
                </a:lnTo>
                <a:lnTo>
                  <a:pt x="7120" y="28610"/>
                </a:lnTo>
                <a:lnTo>
                  <a:pt x="7110" y="28610"/>
                </a:lnTo>
                <a:lnTo>
                  <a:pt x="7110" y="28620"/>
                </a:lnTo>
                <a:lnTo>
                  <a:pt x="7110" y="28630"/>
                </a:lnTo>
                <a:lnTo>
                  <a:pt x="7100" y="28640"/>
                </a:lnTo>
                <a:lnTo>
                  <a:pt x="7100" y="28660"/>
                </a:lnTo>
                <a:lnTo>
                  <a:pt x="7100" y="28670"/>
                </a:lnTo>
                <a:lnTo>
                  <a:pt x="7100" y="28680"/>
                </a:lnTo>
                <a:lnTo>
                  <a:pt x="7110" y="28690"/>
                </a:lnTo>
                <a:lnTo>
                  <a:pt x="7100" y="28690"/>
                </a:lnTo>
                <a:lnTo>
                  <a:pt x="7100" y="28700"/>
                </a:lnTo>
                <a:lnTo>
                  <a:pt x="7100" y="28710"/>
                </a:lnTo>
                <a:lnTo>
                  <a:pt x="7100" y="28720"/>
                </a:lnTo>
                <a:lnTo>
                  <a:pt x="7100" y="28730"/>
                </a:lnTo>
                <a:lnTo>
                  <a:pt x="7100" y="28740"/>
                </a:lnTo>
                <a:lnTo>
                  <a:pt x="7110" y="28750"/>
                </a:lnTo>
                <a:lnTo>
                  <a:pt x="7120" y="28760"/>
                </a:lnTo>
                <a:lnTo>
                  <a:pt x="7120" y="28770"/>
                </a:lnTo>
                <a:lnTo>
                  <a:pt x="7110" y="28770"/>
                </a:lnTo>
                <a:lnTo>
                  <a:pt x="7110" y="28780"/>
                </a:lnTo>
                <a:lnTo>
                  <a:pt x="7110" y="28790"/>
                </a:lnTo>
                <a:lnTo>
                  <a:pt x="7110" y="28800"/>
                </a:lnTo>
                <a:lnTo>
                  <a:pt x="7110" y="28810"/>
                </a:lnTo>
                <a:lnTo>
                  <a:pt x="7110" y="28820"/>
                </a:lnTo>
                <a:lnTo>
                  <a:pt x="7110" y="28830"/>
                </a:lnTo>
                <a:lnTo>
                  <a:pt x="7120" y="28830"/>
                </a:lnTo>
                <a:lnTo>
                  <a:pt x="7120" y="28840"/>
                </a:lnTo>
                <a:lnTo>
                  <a:pt x="7120" y="28850"/>
                </a:lnTo>
                <a:lnTo>
                  <a:pt x="7110" y="28850"/>
                </a:lnTo>
                <a:lnTo>
                  <a:pt x="7100" y="28850"/>
                </a:lnTo>
                <a:lnTo>
                  <a:pt x="7100" y="28860"/>
                </a:lnTo>
                <a:lnTo>
                  <a:pt x="7100" y="28870"/>
                </a:lnTo>
                <a:lnTo>
                  <a:pt x="7090" y="28870"/>
                </a:lnTo>
                <a:lnTo>
                  <a:pt x="7090" y="28880"/>
                </a:lnTo>
                <a:lnTo>
                  <a:pt x="7090" y="28890"/>
                </a:lnTo>
                <a:lnTo>
                  <a:pt x="7080" y="28900"/>
                </a:lnTo>
                <a:lnTo>
                  <a:pt x="7080" y="28920"/>
                </a:lnTo>
                <a:lnTo>
                  <a:pt x="7080" y="28940"/>
                </a:lnTo>
                <a:lnTo>
                  <a:pt x="7080" y="28970"/>
                </a:lnTo>
                <a:lnTo>
                  <a:pt x="7070" y="29040"/>
                </a:lnTo>
                <a:lnTo>
                  <a:pt x="7070" y="29050"/>
                </a:lnTo>
                <a:lnTo>
                  <a:pt x="7060" y="29070"/>
                </a:lnTo>
                <a:lnTo>
                  <a:pt x="7060" y="29080"/>
                </a:lnTo>
                <a:lnTo>
                  <a:pt x="7050" y="29100"/>
                </a:lnTo>
                <a:lnTo>
                  <a:pt x="7050" y="29110"/>
                </a:lnTo>
                <a:lnTo>
                  <a:pt x="7050" y="29150"/>
                </a:lnTo>
                <a:lnTo>
                  <a:pt x="7070" y="29200"/>
                </a:lnTo>
                <a:lnTo>
                  <a:pt x="7070" y="29220"/>
                </a:lnTo>
                <a:lnTo>
                  <a:pt x="7080" y="29240"/>
                </a:lnTo>
                <a:lnTo>
                  <a:pt x="7090" y="29250"/>
                </a:lnTo>
                <a:lnTo>
                  <a:pt x="7100" y="29260"/>
                </a:lnTo>
                <a:lnTo>
                  <a:pt x="7120" y="29270"/>
                </a:lnTo>
                <a:lnTo>
                  <a:pt x="7120" y="29290"/>
                </a:lnTo>
                <a:lnTo>
                  <a:pt x="7110" y="29300"/>
                </a:lnTo>
                <a:lnTo>
                  <a:pt x="7100" y="29330"/>
                </a:lnTo>
                <a:lnTo>
                  <a:pt x="7080" y="29350"/>
                </a:lnTo>
                <a:lnTo>
                  <a:pt x="7060" y="29390"/>
                </a:lnTo>
                <a:lnTo>
                  <a:pt x="7060" y="29400"/>
                </a:lnTo>
                <a:lnTo>
                  <a:pt x="7050" y="29420"/>
                </a:lnTo>
                <a:lnTo>
                  <a:pt x="7050" y="29470"/>
                </a:lnTo>
                <a:lnTo>
                  <a:pt x="7040" y="29500"/>
                </a:lnTo>
                <a:lnTo>
                  <a:pt x="7040" y="29520"/>
                </a:lnTo>
                <a:lnTo>
                  <a:pt x="7040" y="29540"/>
                </a:lnTo>
                <a:lnTo>
                  <a:pt x="7030" y="29570"/>
                </a:lnTo>
                <a:lnTo>
                  <a:pt x="7040" y="29590"/>
                </a:lnTo>
                <a:lnTo>
                  <a:pt x="7030" y="29600"/>
                </a:lnTo>
                <a:lnTo>
                  <a:pt x="7030" y="29630"/>
                </a:lnTo>
                <a:lnTo>
                  <a:pt x="7030" y="29640"/>
                </a:lnTo>
                <a:lnTo>
                  <a:pt x="7030" y="29650"/>
                </a:lnTo>
                <a:lnTo>
                  <a:pt x="7030" y="29660"/>
                </a:lnTo>
                <a:lnTo>
                  <a:pt x="7020" y="29670"/>
                </a:lnTo>
                <a:lnTo>
                  <a:pt x="7020" y="29680"/>
                </a:lnTo>
                <a:lnTo>
                  <a:pt x="7020" y="29690"/>
                </a:lnTo>
                <a:lnTo>
                  <a:pt x="7010" y="29740"/>
                </a:lnTo>
                <a:lnTo>
                  <a:pt x="7020" y="29750"/>
                </a:lnTo>
                <a:lnTo>
                  <a:pt x="7030" y="29760"/>
                </a:lnTo>
                <a:lnTo>
                  <a:pt x="7040" y="29770"/>
                </a:lnTo>
                <a:lnTo>
                  <a:pt x="7050" y="29780"/>
                </a:lnTo>
                <a:lnTo>
                  <a:pt x="7050" y="29810"/>
                </a:lnTo>
                <a:lnTo>
                  <a:pt x="7040" y="29820"/>
                </a:lnTo>
                <a:lnTo>
                  <a:pt x="7040" y="29830"/>
                </a:lnTo>
                <a:lnTo>
                  <a:pt x="7040" y="29840"/>
                </a:lnTo>
                <a:lnTo>
                  <a:pt x="7040" y="29860"/>
                </a:lnTo>
                <a:lnTo>
                  <a:pt x="7050" y="29900"/>
                </a:lnTo>
                <a:lnTo>
                  <a:pt x="7060" y="29920"/>
                </a:lnTo>
                <a:lnTo>
                  <a:pt x="7070" y="29930"/>
                </a:lnTo>
                <a:lnTo>
                  <a:pt x="7080" y="29940"/>
                </a:lnTo>
                <a:lnTo>
                  <a:pt x="7090" y="29950"/>
                </a:lnTo>
                <a:lnTo>
                  <a:pt x="7080" y="29950"/>
                </a:lnTo>
                <a:lnTo>
                  <a:pt x="7090" y="29960"/>
                </a:lnTo>
                <a:lnTo>
                  <a:pt x="7100" y="29970"/>
                </a:lnTo>
                <a:lnTo>
                  <a:pt x="7100" y="29990"/>
                </a:lnTo>
                <a:lnTo>
                  <a:pt x="7100" y="30000"/>
                </a:lnTo>
                <a:lnTo>
                  <a:pt x="7090" y="30010"/>
                </a:lnTo>
                <a:lnTo>
                  <a:pt x="7080" y="30030"/>
                </a:lnTo>
                <a:lnTo>
                  <a:pt x="7070" y="30040"/>
                </a:lnTo>
                <a:lnTo>
                  <a:pt x="7040" y="30070"/>
                </a:lnTo>
                <a:lnTo>
                  <a:pt x="7020" y="30100"/>
                </a:lnTo>
                <a:lnTo>
                  <a:pt x="7000" y="30130"/>
                </a:lnTo>
                <a:lnTo>
                  <a:pt x="6970" y="30170"/>
                </a:lnTo>
                <a:lnTo>
                  <a:pt x="6960" y="30180"/>
                </a:lnTo>
                <a:lnTo>
                  <a:pt x="6960" y="30190"/>
                </a:lnTo>
                <a:lnTo>
                  <a:pt x="6950" y="30200"/>
                </a:lnTo>
                <a:lnTo>
                  <a:pt x="6950" y="30210"/>
                </a:lnTo>
                <a:lnTo>
                  <a:pt x="6940" y="30240"/>
                </a:lnTo>
                <a:lnTo>
                  <a:pt x="6930" y="30260"/>
                </a:lnTo>
                <a:lnTo>
                  <a:pt x="6930" y="30290"/>
                </a:lnTo>
                <a:lnTo>
                  <a:pt x="6930" y="30300"/>
                </a:lnTo>
                <a:lnTo>
                  <a:pt x="6930" y="30320"/>
                </a:lnTo>
                <a:lnTo>
                  <a:pt x="6920" y="30360"/>
                </a:lnTo>
                <a:lnTo>
                  <a:pt x="6910" y="30390"/>
                </a:lnTo>
                <a:lnTo>
                  <a:pt x="6880" y="30450"/>
                </a:lnTo>
                <a:lnTo>
                  <a:pt x="6870" y="30490"/>
                </a:lnTo>
                <a:lnTo>
                  <a:pt x="6860" y="30530"/>
                </a:lnTo>
                <a:lnTo>
                  <a:pt x="6860" y="30550"/>
                </a:lnTo>
                <a:lnTo>
                  <a:pt x="6700" y="30850"/>
                </a:lnTo>
                <a:lnTo>
                  <a:pt x="6610" y="31280"/>
                </a:lnTo>
                <a:lnTo>
                  <a:pt x="6660" y="31340"/>
                </a:lnTo>
                <a:lnTo>
                  <a:pt x="6660" y="31350"/>
                </a:lnTo>
                <a:lnTo>
                  <a:pt x="6670" y="31360"/>
                </a:lnTo>
                <a:lnTo>
                  <a:pt x="6690" y="31380"/>
                </a:lnTo>
                <a:lnTo>
                  <a:pt x="6710" y="31410"/>
                </a:lnTo>
                <a:lnTo>
                  <a:pt x="6730" y="31430"/>
                </a:lnTo>
                <a:lnTo>
                  <a:pt x="6910" y="31650"/>
                </a:lnTo>
                <a:lnTo>
                  <a:pt x="6910" y="31820"/>
                </a:lnTo>
                <a:lnTo>
                  <a:pt x="6720" y="32060"/>
                </a:lnTo>
                <a:lnTo>
                  <a:pt x="6710" y="32060"/>
                </a:lnTo>
                <a:lnTo>
                  <a:pt x="6700" y="32070"/>
                </a:lnTo>
                <a:lnTo>
                  <a:pt x="6690" y="32070"/>
                </a:lnTo>
                <a:lnTo>
                  <a:pt x="6680" y="32090"/>
                </a:lnTo>
                <a:lnTo>
                  <a:pt x="6670" y="32090"/>
                </a:lnTo>
                <a:lnTo>
                  <a:pt x="6660" y="32100"/>
                </a:lnTo>
                <a:lnTo>
                  <a:pt x="6650" y="32100"/>
                </a:lnTo>
                <a:lnTo>
                  <a:pt x="6650" y="32110"/>
                </a:lnTo>
                <a:lnTo>
                  <a:pt x="6640" y="32110"/>
                </a:lnTo>
                <a:lnTo>
                  <a:pt x="6630" y="32120"/>
                </a:lnTo>
                <a:lnTo>
                  <a:pt x="6620" y="32130"/>
                </a:lnTo>
                <a:lnTo>
                  <a:pt x="6610" y="32140"/>
                </a:lnTo>
                <a:lnTo>
                  <a:pt x="6600" y="32140"/>
                </a:lnTo>
                <a:lnTo>
                  <a:pt x="6590" y="32150"/>
                </a:lnTo>
                <a:lnTo>
                  <a:pt x="6590" y="32160"/>
                </a:lnTo>
                <a:lnTo>
                  <a:pt x="6590" y="32170"/>
                </a:lnTo>
                <a:lnTo>
                  <a:pt x="6590" y="32180"/>
                </a:lnTo>
                <a:lnTo>
                  <a:pt x="6590" y="32190"/>
                </a:lnTo>
                <a:lnTo>
                  <a:pt x="6590" y="32200"/>
                </a:lnTo>
                <a:lnTo>
                  <a:pt x="6590" y="32210"/>
                </a:lnTo>
                <a:lnTo>
                  <a:pt x="6600" y="32210"/>
                </a:lnTo>
                <a:lnTo>
                  <a:pt x="6600" y="32220"/>
                </a:lnTo>
                <a:lnTo>
                  <a:pt x="6610" y="32220"/>
                </a:lnTo>
                <a:lnTo>
                  <a:pt x="6610" y="32230"/>
                </a:lnTo>
                <a:lnTo>
                  <a:pt x="6610" y="32220"/>
                </a:lnTo>
                <a:lnTo>
                  <a:pt x="6620" y="32220"/>
                </a:lnTo>
                <a:lnTo>
                  <a:pt x="6620" y="32210"/>
                </a:lnTo>
                <a:lnTo>
                  <a:pt x="6610" y="32210"/>
                </a:lnTo>
                <a:lnTo>
                  <a:pt x="6600" y="32210"/>
                </a:lnTo>
                <a:lnTo>
                  <a:pt x="6600" y="32200"/>
                </a:lnTo>
                <a:lnTo>
                  <a:pt x="6610" y="32200"/>
                </a:lnTo>
                <a:lnTo>
                  <a:pt x="6620" y="32210"/>
                </a:lnTo>
                <a:lnTo>
                  <a:pt x="6620" y="32200"/>
                </a:lnTo>
                <a:lnTo>
                  <a:pt x="6630" y="32200"/>
                </a:lnTo>
                <a:lnTo>
                  <a:pt x="6400" y="32630"/>
                </a:lnTo>
                <a:lnTo>
                  <a:pt x="6150" y="33240"/>
                </a:lnTo>
                <a:lnTo>
                  <a:pt x="6140" y="33300"/>
                </a:lnTo>
                <a:lnTo>
                  <a:pt x="6140" y="33310"/>
                </a:lnTo>
                <a:lnTo>
                  <a:pt x="6130" y="33320"/>
                </a:lnTo>
                <a:lnTo>
                  <a:pt x="6120" y="33330"/>
                </a:lnTo>
                <a:lnTo>
                  <a:pt x="6120" y="33340"/>
                </a:lnTo>
                <a:lnTo>
                  <a:pt x="6110" y="33350"/>
                </a:lnTo>
                <a:lnTo>
                  <a:pt x="6110" y="33360"/>
                </a:lnTo>
                <a:lnTo>
                  <a:pt x="6110" y="33370"/>
                </a:lnTo>
                <a:lnTo>
                  <a:pt x="6120" y="33380"/>
                </a:lnTo>
                <a:lnTo>
                  <a:pt x="6130" y="33390"/>
                </a:lnTo>
                <a:lnTo>
                  <a:pt x="6050" y="33800"/>
                </a:lnTo>
                <a:lnTo>
                  <a:pt x="5850" y="34360"/>
                </a:lnTo>
                <a:lnTo>
                  <a:pt x="5670" y="34590"/>
                </a:lnTo>
                <a:lnTo>
                  <a:pt x="5660" y="34590"/>
                </a:lnTo>
                <a:lnTo>
                  <a:pt x="5650" y="34600"/>
                </a:lnTo>
                <a:lnTo>
                  <a:pt x="5630" y="34610"/>
                </a:lnTo>
                <a:lnTo>
                  <a:pt x="5620" y="34620"/>
                </a:lnTo>
                <a:lnTo>
                  <a:pt x="5610" y="34620"/>
                </a:lnTo>
                <a:lnTo>
                  <a:pt x="5610" y="34630"/>
                </a:lnTo>
                <a:lnTo>
                  <a:pt x="5600" y="34630"/>
                </a:lnTo>
                <a:lnTo>
                  <a:pt x="5600" y="34640"/>
                </a:lnTo>
                <a:lnTo>
                  <a:pt x="5600" y="34650"/>
                </a:lnTo>
                <a:lnTo>
                  <a:pt x="5590" y="34650"/>
                </a:lnTo>
                <a:lnTo>
                  <a:pt x="5590" y="34660"/>
                </a:lnTo>
                <a:lnTo>
                  <a:pt x="5580" y="34660"/>
                </a:lnTo>
                <a:lnTo>
                  <a:pt x="5580" y="34670"/>
                </a:lnTo>
                <a:lnTo>
                  <a:pt x="5570" y="34670"/>
                </a:lnTo>
                <a:lnTo>
                  <a:pt x="5560" y="34680"/>
                </a:lnTo>
                <a:lnTo>
                  <a:pt x="5550" y="34700"/>
                </a:lnTo>
                <a:lnTo>
                  <a:pt x="5540" y="34700"/>
                </a:lnTo>
                <a:lnTo>
                  <a:pt x="5540" y="34710"/>
                </a:lnTo>
                <a:lnTo>
                  <a:pt x="5540" y="34720"/>
                </a:lnTo>
                <a:lnTo>
                  <a:pt x="5530" y="34720"/>
                </a:lnTo>
                <a:lnTo>
                  <a:pt x="5520" y="34730"/>
                </a:lnTo>
                <a:lnTo>
                  <a:pt x="5510" y="34740"/>
                </a:lnTo>
                <a:lnTo>
                  <a:pt x="5500" y="34750"/>
                </a:lnTo>
                <a:lnTo>
                  <a:pt x="5490" y="34760"/>
                </a:lnTo>
                <a:lnTo>
                  <a:pt x="5490" y="34770"/>
                </a:lnTo>
                <a:lnTo>
                  <a:pt x="5480" y="34780"/>
                </a:lnTo>
                <a:lnTo>
                  <a:pt x="5470" y="34780"/>
                </a:lnTo>
                <a:lnTo>
                  <a:pt x="5460" y="34800"/>
                </a:lnTo>
                <a:lnTo>
                  <a:pt x="5460" y="34810"/>
                </a:lnTo>
                <a:lnTo>
                  <a:pt x="5450" y="34820"/>
                </a:lnTo>
                <a:lnTo>
                  <a:pt x="5450" y="34830"/>
                </a:lnTo>
                <a:lnTo>
                  <a:pt x="5440" y="34830"/>
                </a:lnTo>
                <a:lnTo>
                  <a:pt x="5440" y="34840"/>
                </a:lnTo>
                <a:lnTo>
                  <a:pt x="5430" y="34840"/>
                </a:lnTo>
                <a:lnTo>
                  <a:pt x="5430" y="34850"/>
                </a:lnTo>
                <a:lnTo>
                  <a:pt x="5420" y="34860"/>
                </a:lnTo>
                <a:lnTo>
                  <a:pt x="5410" y="34870"/>
                </a:lnTo>
                <a:lnTo>
                  <a:pt x="5420" y="34880"/>
                </a:lnTo>
                <a:lnTo>
                  <a:pt x="5440" y="34890"/>
                </a:lnTo>
                <a:lnTo>
                  <a:pt x="5440" y="34900"/>
                </a:lnTo>
                <a:lnTo>
                  <a:pt x="5410" y="34880"/>
                </a:lnTo>
                <a:lnTo>
                  <a:pt x="5410" y="34890"/>
                </a:lnTo>
                <a:lnTo>
                  <a:pt x="5400" y="34890"/>
                </a:lnTo>
                <a:lnTo>
                  <a:pt x="5400" y="34900"/>
                </a:lnTo>
                <a:lnTo>
                  <a:pt x="5400" y="34910"/>
                </a:lnTo>
                <a:lnTo>
                  <a:pt x="5400" y="34920"/>
                </a:lnTo>
                <a:lnTo>
                  <a:pt x="5390" y="34930"/>
                </a:lnTo>
                <a:lnTo>
                  <a:pt x="5390" y="34940"/>
                </a:lnTo>
                <a:lnTo>
                  <a:pt x="5380" y="34950"/>
                </a:lnTo>
                <a:lnTo>
                  <a:pt x="5380" y="34960"/>
                </a:lnTo>
                <a:lnTo>
                  <a:pt x="5380" y="34970"/>
                </a:lnTo>
                <a:lnTo>
                  <a:pt x="5380" y="34980"/>
                </a:lnTo>
                <a:lnTo>
                  <a:pt x="5080" y="35380"/>
                </a:lnTo>
                <a:lnTo>
                  <a:pt x="5090" y="35560"/>
                </a:lnTo>
                <a:lnTo>
                  <a:pt x="5090" y="35570"/>
                </a:lnTo>
                <a:lnTo>
                  <a:pt x="5080" y="35570"/>
                </a:lnTo>
                <a:lnTo>
                  <a:pt x="5080" y="35580"/>
                </a:lnTo>
                <a:lnTo>
                  <a:pt x="5070" y="35580"/>
                </a:lnTo>
                <a:lnTo>
                  <a:pt x="5070" y="35590"/>
                </a:lnTo>
                <a:lnTo>
                  <a:pt x="5060" y="35600"/>
                </a:lnTo>
                <a:lnTo>
                  <a:pt x="5050" y="35610"/>
                </a:lnTo>
                <a:lnTo>
                  <a:pt x="5050" y="35630"/>
                </a:lnTo>
                <a:lnTo>
                  <a:pt x="5050" y="35640"/>
                </a:lnTo>
                <a:lnTo>
                  <a:pt x="5050" y="35650"/>
                </a:lnTo>
                <a:lnTo>
                  <a:pt x="5050" y="35660"/>
                </a:lnTo>
                <a:lnTo>
                  <a:pt x="5040" y="35680"/>
                </a:lnTo>
                <a:lnTo>
                  <a:pt x="5030" y="35700"/>
                </a:lnTo>
                <a:lnTo>
                  <a:pt x="5030" y="35710"/>
                </a:lnTo>
                <a:lnTo>
                  <a:pt x="5020" y="35720"/>
                </a:lnTo>
                <a:lnTo>
                  <a:pt x="5020" y="35740"/>
                </a:lnTo>
                <a:lnTo>
                  <a:pt x="5010" y="35750"/>
                </a:lnTo>
                <a:lnTo>
                  <a:pt x="4800" y="35710"/>
                </a:lnTo>
                <a:lnTo>
                  <a:pt x="4700" y="35690"/>
                </a:lnTo>
                <a:lnTo>
                  <a:pt x="4560" y="35660"/>
                </a:lnTo>
                <a:lnTo>
                  <a:pt x="4550" y="35660"/>
                </a:lnTo>
                <a:lnTo>
                  <a:pt x="4550" y="35650"/>
                </a:lnTo>
                <a:lnTo>
                  <a:pt x="4560" y="35640"/>
                </a:lnTo>
                <a:lnTo>
                  <a:pt x="4570" y="35620"/>
                </a:lnTo>
                <a:lnTo>
                  <a:pt x="4580" y="35610"/>
                </a:lnTo>
                <a:lnTo>
                  <a:pt x="4590" y="35590"/>
                </a:lnTo>
                <a:lnTo>
                  <a:pt x="4610" y="35550"/>
                </a:lnTo>
                <a:lnTo>
                  <a:pt x="4620" y="35520"/>
                </a:lnTo>
                <a:lnTo>
                  <a:pt x="4630" y="35510"/>
                </a:lnTo>
                <a:lnTo>
                  <a:pt x="4640" y="35490"/>
                </a:lnTo>
                <a:lnTo>
                  <a:pt x="4650" y="35470"/>
                </a:lnTo>
                <a:lnTo>
                  <a:pt x="4670" y="35450"/>
                </a:lnTo>
                <a:lnTo>
                  <a:pt x="4680" y="35430"/>
                </a:lnTo>
                <a:lnTo>
                  <a:pt x="4690" y="35420"/>
                </a:lnTo>
                <a:lnTo>
                  <a:pt x="4700" y="35400"/>
                </a:lnTo>
                <a:lnTo>
                  <a:pt x="4710" y="35370"/>
                </a:lnTo>
                <a:lnTo>
                  <a:pt x="4730" y="35340"/>
                </a:lnTo>
                <a:lnTo>
                  <a:pt x="4740" y="35320"/>
                </a:lnTo>
                <a:lnTo>
                  <a:pt x="4750" y="35290"/>
                </a:lnTo>
                <a:lnTo>
                  <a:pt x="4760" y="35270"/>
                </a:lnTo>
                <a:lnTo>
                  <a:pt x="4770" y="35260"/>
                </a:lnTo>
                <a:lnTo>
                  <a:pt x="4780" y="35250"/>
                </a:lnTo>
                <a:lnTo>
                  <a:pt x="4780" y="35240"/>
                </a:lnTo>
                <a:lnTo>
                  <a:pt x="4790" y="35220"/>
                </a:lnTo>
                <a:lnTo>
                  <a:pt x="4800" y="35190"/>
                </a:lnTo>
                <a:lnTo>
                  <a:pt x="4800" y="35160"/>
                </a:lnTo>
                <a:lnTo>
                  <a:pt x="4820" y="35140"/>
                </a:lnTo>
                <a:lnTo>
                  <a:pt x="4840" y="35110"/>
                </a:lnTo>
                <a:lnTo>
                  <a:pt x="4860" y="35060"/>
                </a:lnTo>
                <a:lnTo>
                  <a:pt x="4870" y="35030"/>
                </a:lnTo>
                <a:lnTo>
                  <a:pt x="4880" y="35010"/>
                </a:lnTo>
                <a:lnTo>
                  <a:pt x="4890" y="34980"/>
                </a:lnTo>
                <a:lnTo>
                  <a:pt x="4900" y="34960"/>
                </a:lnTo>
                <a:lnTo>
                  <a:pt x="4920" y="34920"/>
                </a:lnTo>
                <a:lnTo>
                  <a:pt x="4930" y="34900"/>
                </a:lnTo>
                <a:lnTo>
                  <a:pt x="4940" y="34870"/>
                </a:lnTo>
                <a:lnTo>
                  <a:pt x="4940" y="34860"/>
                </a:lnTo>
                <a:lnTo>
                  <a:pt x="4950" y="34850"/>
                </a:lnTo>
                <a:lnTo>
                  <a:pt x="4970" y="34830"/>
                </a:lnTo>
                <a:lnTo>
                  <a:pt x="4970" y="34800"/>
                </a:lnTo>
                <a:lnTo>
                  <a:pt x="4980" y="34790"/>
                </a:lnTo>
                <a:lnTo>
                  <a:pt x="4990" y="34770"/>
                </a:lnTo>
                <a:lnTo>
                  <a:pt x="4990" y="34760"/>
                </a:lnTo>
                <a:lnTo>
                  <a:pt x="5000" y="34750"/>
                </a:lnTo>
                <a:lnTo>
                  <a:pt x="5000" y="34730"/>
                </a:lnTo>
                <a:lnTo>
                  <a:pt x="5010" y="34710"/>
                </a:lnTo>
                <a:lnTo>
                  <a:pt x="5020" y="34700"/>
                </a:lnTo>
                <a:lnTo>
                  <a:pt x="5020" y="34680"/>
                </a:lnTo>
                <a:lnTo>
                  <a:pt x="5030" y="34670"/>
                </a:lnTo>
                <a:lnTo>
                  <a:pt x="5040" y="34650"/>
                </a:lnTo>
                <a:lnTo>
                  <a:pt x="5050" y="34630"/>
                </a:lnTo>
                <a:lnTo>
                  <a:pt x="5060" y="34620"/>
                </a:lnTo>
                <a:lnTo>
                  <a:pt x="5070" y="34610"/>
                </a:lnTo>
                <a:lnTo>
                  <a:pt x="5070" y="34590"/>
                </a:lnTo>
                <a:lnTo>
                  <a:pt x="5080" y="34580"/>
                </a:lnTo>
                <a:lnTo>
                  <a:pt x="5090" y="34570"/>
                </a:lnTo>
                <a:lnTo>
                  <a:pt x="5090" y="34550"/>
                </a:lnTo>
                <a:lnTo>
                  <a:pt x="5100" y="34540"/>
                </a:lnTo>
                <a:lnTo>
                  <a:pt x="5100" y="34520"/>
                </a:lnTo>
                <a:lnTo>
                  <a:pt x="5110" y="34510"/>
                </a:lnTo>
                <a:lnTo>
                  <a:pt x="5120" y="34490"/>
                </a:lnTo>
                <a:lnTo>
                  <a:pt x="5120" y="34480"/>
                </a:lnTo>
                <a:lnTo>
                  <a:pt x="5140" y="34460"/>
                </a:lnTo>
                <a:lnTo>
                  <a:pt x="5140" y="34440"/>
                </a:lnTo>
                <a:lnTo>
                  <a:pt x="5150" y="34430"/>
                </a:lnTo>
                <a:lnTo>
                  <a:pt x="5150" y="34420"/>
                </a:lnTo>
                <a:lnTo>
                  <a:pt x="5160" y="34400"/>
                </a:lnTo>
                <a:lnTo>
                  <a:pt x="5160" y="34390"/>
                </a:lnTo>
                <a:lnTo>
                  <a:pt x="5170" y="34380"/>
                </a:lnTo>
                <a:lnTo>
                  <a:pt x="5170" y="34370"/>
                </a:lnTo>
                <a:lnTo>
                  <a:pt x="5180" y="34360"/>
                </a:lnTo>
                <a:lnTo>
                  <a:pt x="5190" y="34350"/>
                </a:lnTo>
                <a:lnTo>
                  <a:pt x="5190" y="34340"/>
                </a:lnTo>
                <a:lnTo>
                  <a:pt x="5190" y="34330"/>
                </a:lnTo>
                <a:lnTo>
                  <a:pt x="5200" y="34320"/>
                </a:lnTo>
                <a:lnTo>
                  <a:pt x="5200" y="34300"/>
                </a:lnTo>
                <a:lnTo>
                  <a:pt x="5220" y="34280"/>
                </a:lnTo>
                <a:lnTo>
                  <a:pt x="5230" y="34270"/>
                </a:lnTo>
                <a:lnTo>
                  <a:pt x="5230" y="34260"/>
                </a:lnTo>
                <a:lnTo>
                  <a:pt x="5230" y="34240"/>
                </a:lnTo>
                <a:lnTo>
                  <a:pt x="5240" y="34230"/>
                </a:lnTo>
                <a:lnTo>
                  <a:pt x="5250" y="34210"/>
                </a:lnTo>
                <a:lnTo>
                  <a:pt x="5250" y="34190"/>
                </a:lnTo>
                <a:lnTo>
                  <a:pt x="5260" y="34170"/>
                </a:lnTo>
                <a:lnTo>
                  <a:pt x="5260" y="34150"/>
                </a:lnTo>
                <a:lnTo>
                  <a:pt x="5270" y="34130"/>
                </a:lnTo>
                <a:lnTo>
                  <a:pt x="5280" y="34110"/>
                </a:lnTo>
                <a:lnTo>
                  <a:pt x="5280" y="34100"/>
                </a:lnTo>
                <a:lnTo>
                  <a:pt x="5290" y="34090"/>
                </a:lnTo>
                <a:lnTo>
                  <a:pt x="5290" y="34080"/>
                </a:lnTo>
                <a:lnTo>
                  <a:pt x="5300" y="34060"/>
                </a:lnTo>
                <a:lnTo>
                  <a:pt x="5300" y="34050"/>
                </a:lnTo>
                <a:lnTo>
                  <a:pt x="5300" y="34040"/>
                </a:lnTo>
                <a:lnTo>
                  <a:pt x="5310" y="34030"/>
                </a:lnTo>
                <a:lnTo>
                  <a:pt x="5320" y="34020"/>
                </a:lnTo>
                <a:lnTo>
                  <a:pt x="5330" y="34010"/>
                </a:lnTo>
                <a:lnTo>
                  <a:pt x="5330" y="34000"/>
                </a:lnTo>
                <a:lnTo>
                  <a:pt x="5340" y="33980"/>
                </a:lnTo>
                <a:lnTo>
                  <a:pt x="5350" y="33970"/>
                </a:lnTo>
                <a:lnTo>
                  <a:pt x="5350" y="33960"/>
                </a:lnTo>
                <a:lnTo>
                  <a:pt x="5350" y="33950"/>
                </a:lnTo>
                <a:lnTo>
                  <a:pt x="5360" y="33930"/>
                </a:lnTo>
                <a:lnTo>
                  <a:pt x="5360" y="33920"/>
                </a:lnTo>
                <a:lnTo>
                  <a:pt x="5370" y="33900"/>
                </a:lnTo>
                <a:lnTo>
                  <a:pt x="5370" y="33890"/>
                </a:lnTo>
                <a:lnTo>
                  <a:pt x="5380" y="33880"/>
                </a:lnTo>
                <a:lnTo>
                  <a:pt x="5380" y="33870"/>
                </a:lnTo>
                <a:lnTo>
                  <a:pt x="5380" y="33860"/>
                </a:lnTo>
                <a:lnTo>
                  <a:pt x="5390" y="33850"/>
                </a:lnTo>
                <a:lnTo>
                  <a:pt x="5390" y="33840"/>
                </a:lnTo>
                <a:lnTo>
                  <a:pt x="5390" y="33830"/>
                </a:lnTo>
                <a:lnTo>
                  <a:pt x="5400" y="33820"/>
                </a:lnTo>
                <a:lnTo>
                  <a:pt x="5400" y="33810"/>
                </a:lnTo>
                <a:lnTo>
                  <a:pt x="5410" y="33800"/>
                </a:lnTo>
                <a:lnTo>
                  <a:pt x="5410" y="33780"/>
                </a:lnTo>
                <a:lnTo>
                  <a:pt x="5420" y="33770"/>
                </a:lnTo>
                <a:lnTo>
                  <a:pt x="5420" y="33760"/>
                </a:lnTo>
                <a:lnTo>
                  <a:pt x="5430" y="33750"/>
                </a:lnTo>
                <a:lnTo>
                  <a:pt x="5440" y="33730"/>
                </a:lnTo>
                <a:lnTo>
                  <a:pt x="5450" y="33720"/>
                </a:lnTo>
                <a:lnTo>
                  <a:pt x="5460" y="33690"/>
                </a:lnTo>
                <a:lnTo>
                  <a:pt x="5460" y="33670"/>
                </a:lnTo>
                <a:lnTo>
                  <a:pt x="5470" y="33650"/>
                </a:lnTo>
                <a:lnTo>
                  <a:pt x="5480" y="33640"/>
                </a:lnTo>
                <a:lnTo>
                  <a:pt x="5490" y="33620"/>
                </a:lnTo>
                <a:lnTo>
                  <a:pt x="5490" y="33610"/>
                </a:lnTo>
                <a:lnTo>
                  <a:pt x="5500" y="33590"/>
                </a:lnTo>
                <a:lnTo>
                  <a:pt x="5510" y="33570"/>
                </a:lnTo>
                <a:lnTo>
                  <a:pt x="5520" y="33550"/>
                </a:lnTo>
                <a:lnTo>
                  <a:pt x="5520" y="33540"/>
                </a:lnTo>
                <a:lnTo>
                  <a:pt x="5520" y="33530"/>
                </a:lnTo>
                <a:lnTo>
                  <a:pt x="5530" y="33520"/>
                </a:lnTo>
                <a:lnTo>
                  <a:pt x="5530" y="33510"/>
                </a:lnTo>
                <a:lnTo>
                  <a:pt x="5530" y="33500"/>
                </a:lnTo>
                <a:lnTo>
                  <a:pt x="5540" y="33490"/>
                </a:lnTo>
                <a:lnTo>
                  <a:pt x="5550" y="33470"/>
                </a:lnTo>
                <a:lnTo>
                  <a:pt x="5560" y="33450"/>
                </a:lnTo>
                <a:lnTo>
                  <a:pt x="5560" y="33430"/>
                </a:lnTo>
                <a:lnTo>
                  <a:pt x="5570" y="33410"/>
                </a:lnTo>
                <a:lnTo>
                  <a:pt x="5570" y="33400"/>
                </a:lnTo>
                <a:lnTo>
                  <a:pt x="5580" y="33380"/>
                </a:lnTo>
                <a:lnTo>
                  <a:pt x="5590" y="33370"/>
                </a:lnTo>
                <a:lnTo>
                  <a:pt x="5590" y="33350"/>
                </a:lnTo>
                <a:lnTo>
                  <a:pt x="5600" y="33340"/>
                </a:lnTo>
                <a:lnTo>
                  <a:pt x="5600" y="33330"/>
                </a:lnTo>
                <a:lnTo>
                  <a:pt x="5600" y="33320"/>
                </a:lnTo>
                <a:lnTo>
                  <a:pt x="5610" y="33320"/>
                </a:lnTo>
                <a:lnTo>
                  <a:pt x="5610" y="33310"/>
                </a:lnTo>
                <a:lnTo>
                  <a:pt x="5610" y="33300"/>
                </a:lnTo>
                <a:lnTo>
                  <a:pt x="5610" y="33290"/>
                </a:lnTo>
                <a:lnTo>
                  <a:pt x="5620" y="33270"/>
                </a:lnTo>
                <a:lnTo>
                  <a:pt x="5630" y="33250"/>
                </a:lnTo>
                <a:lnTo>
                  <a:pt x="5640" y="33230"/>
                </a:lnTo>
                <a:lnTo>
                  <a:pt x="5640" y="33210"/>
                </a:lnTo>
                <a:lnTo>
                  <a:pt x="5650" y="33200"/>
                </a:lnTo>
                <a:lnTo>
                  <a:pt x="5660" y="33190"/>
                </a:lnTo>
                <a:lnTo>
                  <a:pt x="5670" y="33160"/>
                </a:lnTo>
                <a:lnTo>
                  <a:pt x="5680" y="33140"/>
                </a:lnTo>
                <a:lnTo>
                  <a:pt x="5690" y="33120"/>
                </a:lnTo>
                <a:lnTo>
                  <a:pt x="5690" y="33100"/>
                </a:lnTo>
                <a:lnTo>
                  <a:pt x="5700" y="33100"/>
                </a:lnTo>
                <a:lnTo>
                  <a:pt x="5710" y="33080"/>
                </a:lnTo>
                <a:lnTo>
                  <a:pt x="5720" y="33060"/>
                </a:lnTo>
                <a:lnTo>
                  <a:pt x="5720" y="33050"/>
                </a:lnTo>
                <a:lnTo>
                  <a:pt x="5720" y="33040"/>
                </a:lnTo>
                <a:lnTo>
                  <a:pt x="5730" y="33010"/>
                </a:lnTo>
                <a:lnTo>
                  <a:pt x="5740" y="33000"/>
                </a:lnTo>
                <a:lnTo>
                  <a:pt x="5750" y="32980"/>
                </a:lnTo>
                <a:lnTo>
                  <a:pt x="5750" y="32960"/>
                </a:lnTo>
                <a:lnTo>
                  <a:pt x="5750" y="32950"/>
                </a:lnTo>
                <a:lnTo>
                  <a:pt x="5750" y="32940"/>
                </a:lnTo>
                <a:lnTo>
                  <a:pt x="5760" y="32920"/>
                </a:lnTo>
                <a:lnTo>
                  <a:pt x="5760" y="32910"/>
                </a:lnTo>
                <a:lnTo>
                  <a:pt x="5770" y="32890"/>
                </a:lnTo>
                <a:lnTo>
                  <a:pt x="5780" y="32880"/>
                </a:lnTo>
                <a:lnTo>
                  <a:pt x="5780" y="32860"/>
                </a:lnTo>
                <a:lnTo>
                  <a:pt x="5780" y="32840"/>
                </a:lnTo>
                <a:lnTo>
                  <a:pt x="5790" y="32830"/>
                </a:lnTo>
                <a:lnTo>
                  <a:pt x="5800" y="32810"/>
                </a:lnTo>
                <a:lnTo>
                  <a:pt x="5800" y="32800"/>
                </a:lnTo>
                <a:lnTo>
                  <a:pt x="5800" y="32790"/>
                </a:lnTo>
                <a:lnTo>
                  <a:pt x="5810" y="32780"/>
                </a:lnTo>
                <a:lnTo>
                  <a:pt x="5810" y="32760"/>
                </a:lnTo>
                <a:lnTo>
                  <a:pt x="5820" y="32740"/>
                </a:lnTo>
                <a:lnTo>
                  <a:pt x="5820" y="32730"/>
                </a:lnTo>
                <a:lnTo>
                  <a:pt x="5840" y="32690"/>
                </a:lnTo>
                <a:lnTo>
                  <a:pt x="5850" y="32670"/>
                </a:lnTo>
                <a:lnTo>
                  <a:pt x="5850" y="32660"/>
                </a:lnTo>
                <a:lnTo>
                  <a:pt x="5860" y="32640"/>
                </a:lnTo>
                <a:lnTo>
                  <a:pt x="5860" y="32630"/>
                </a:lnTo>
                <a:lnTo>
                  <a:pt x="5870" y="32620"/>
                </a:lnTo>
                <a:lnTo>
                  <a:pt x="5870" y="32610"/>
                </a:lnTo>
                <a:lnTo>
                  <a:pt x="5870" y="32600"/>
                </a:lnTo>
                <a:lnTo>
                  <a:pt x="5880" y="32590"/>
                </a:lnTo>
                <a:lnTo>
                  <a:pt x="5880" y="32580"/>
                </a:lnTo>
                <a:lnTo>
                  <a:pt x="5880" y="32570"/>
                </a:lnTo>
                <a:lnTo>
                  <a:pt x="5890" y="32560"/>
                </a:lnTo>
                <a:lnTo>
                  <a:pt x="5900" y="32530"/>
                </a:lnTo>
                <a:lnTo>
                  <a:pt x="5910" y="32510"/>
                </a:lnTo>
                <a:lnTo>
                  <a:pt x="5910" y="32490"/>
                </a:lnTo>
                <a:lnTo>
                  <a:pt x="5920" y="32470"/>
                </a:lnTo>
                <a:lnTo>
                  <a:pt x="5930" y="32450"/>
                </a:lnTo>
                <a:lnTo>
                  <a:pt x="5940" y="32430"/>
                </a:lnTo>
                <a:lnTo>
                  <a:pt x="5940" y="32420"/>
                </a:lnTo>
                <a:lnTo>
                  <a:pt x="5940" y="32400"/>
                </a:lnTo>
                <a:lnTo>
                  <a:pt x="5950" y="32370"/>
                </a:lnTo>
                <a:lnTo>
                  <a:pt x="5960" y="32350"/>
                </a:lnTo>
                <a:lnTo>
                  <a:pt x="5960" y="32320"/>
                </a:lnTo>
                <a:lnTo>
                  <a:pt x="5970" y="32300"/>
                </a:lnTo>
                <a:lnTo>
                  <a:pt x="5980" y="32270"/>
                </a:lnTo>
                <a:lnTo>
                  <a:pt x="5990" y="32260"/>
                </a:lnTo>
                <a:lnTo>
                  <a:pt x="5990" y="32240"/>
                </a:lnTo>
                <a:lnTo>
                  <a:pt x="6000" y="32210"/>
                </a:lnTo>
                <a:lnTo>
                  <a:pt x="6010" y="32190"/>
                </a:lnTo>
                <a:lnTo>
                  <a:pt x="6020" y="32170"/>
                </a:lnTo>
                <a:lnTo>
                  <a:pt x="6020" y="32160"/>
                </a:lnTo>
                <a:lnTo>
                  <a:pt x="6030" y="32130"/>
                </a:lnTo>
                <a:lnTo>
                  <a:pt x="6040" y="32110"/>
                </a:lnTo>
                <a:lnTo>
                  <a:pt x="6040" y="32090"/>
                </a:lnTo>
                <a:lnTo>
                  <a:pt x="6040" y="32080"/>
                </a:lnTo>
                <a:lnTo>
                  <a:pt x="6050" y="32060"/>
                </a:lnTo>
                <a:lnTo>
                  <a:pt x="6060" y="32050"/>
                </a:lnTo>
                <a:lnTo>
                  <a:pt x="6060" y="32020"/>
                </a:lnTo>
                <a:lnTo>
                  <a:pt x="6070" y="32010"/>
                </a:lnTo>
                <a:lnTo>
                  <a:pt x="6080" y="31990"/>
                </a:lnTo>
                <a:lnTo>
                  <a:pt x="6080" y="31970"/>
                </a:lnTo>
                <a:lnTo>
                  <a:pt x="6090" y="31950"/>
                </a:lnTo>
                <a:lnTo>
                  <a:pt x="6090" y="31940"/>
                </a:lnTo>
                <a:lnTo>
                  <a:pt x="6100" y="31930"/>
                </a:lnTo>
                <a:lnTo>
                  <a:pt x="6100" y="31910"/>
                </a:lnTo>
                <a:lnTo>
                  <a:pt x="6100" y="31900"/>
                </a:lnTo>
                <a:lnTo>
                  <a:pt x="6110" y="31890"/>
                </a:lnTo>
                <a:lnTo>
                  <a:pt x="6110" y="31870"/>
                </a:lnTo>
                <a:lnTo>
                  <a:pt x="6120" y="31850"/>
                </a:lnTo>
                <a:lnTo>
                  <a:pt x="6130" y="31810"/>
                </a:lnTo>
                <a:lnTo>
                  <a:pt x="6130" y="31800"/>
                </a:lnTo>
                <a:lnTo>
                  <a:pt x="6140" y="31790"/>
                </a:lnTo>
                <a:lnTo>
                  <a:pt x="6140" y="31760"/>
                </a:lnTo>
                <a:lnTo>
                  <a:pt x="6140" y="31750"/>
                </a:lnTo>
                <a:lnTo>
                  <a:pt x="6150" y="31740"/>
                </a:lnTo>
                <a:lnTo>
                  <a:pt x="6160" y="31710"/>
                </a:lnTo>
                <a:lnTo>
                  <a:pt x="6160" y="31680"/>
                </a:lnTo>
                <a:lnTo>
                  <a:pt x="6160" y="31670"/>
                </a:lnTo>
                <a:lnTo>
                  <a:pt x="6170" y="31660"/>
                </a:lnTo>
                <a:lnTo>
                  <a:pt x="6170" y="31640"/>
                </a:lnTo>
                <a:lnTo>
                  <a:pt x="6180" y="31630"/>
                </a:lnTo>
                <a:lnTo>
                  <a:pt x="6190" y="31600"/>
                </a:lnTo>
                <a:lnTo>
                  <a:pt x="6200" y="31570"/>
                </a:lnTo>
                <a:lnTo>
                  <a:pt x="6200" y="31540"/>
                </a:lnTo>
                <a:lnTo>
                  <a:pt x="6210" y="31520"/>
                </a:lnTo>
                <a:lnTo>
                  <a:pt x="6210" y="31510"/>
                </a:lnTo>
                <a:lnTo>
                  <a:pt x="6210" y="31500"/>
                </a:lnTo>
                <a:lnTo>
                  <a:pt x="6220" y="31470"/>
                </a:lnTo>
                <a:lnTo>
                  <a:pt x="6230" y="31460"/>
                </a:lnTo>
                <a:lnTo>
                  <a:pt x="6230" y="31450"/>
                </a:lnTo>
                <a:lnTo>
                  <a:pt x="6230" y="31440"/>
                </a:lnTo>
                <a:lnTo>
                  <a:pt x="6240" y="31420"/>
                </a:lnTo>
                <a:lnTo>
                  <a:pt x="6240" y="31410"/>
                </a:lnTo>
                <a:lnTo>
                  <a:pt x="6240" y="31400"/>
                </a:lnTo>
                <a:lnTo>
                  <a:pt x="6240" y="31390"/>
                </a:lnTo>
                <a:lnTo>
                  <a:pt x="6240" y="31380"/>
                </a:lnTo>
                <a:lnTo>
                  <a:pt x="6250" y="31370"/>
                </a:lnTo>
                <a:lnTo>
                  <a:pt x="6260" y="31340"/>
                </a:lnTo>
                <a:lnTo>
                  <a:pt x="6260" y="31330"/>
                </a:lnTo>
                <a:lnTo>
                  <a:pt x="6270" y="31310"/>
                </a:lnTo>
                <a:lnTo>
                  <a:pt x="6270" y="31280"/>
                </a:lnTo>
                <a:lnTo>
                  <a:pt x="6270" y="31250"/>
                </a:lnTo>
                <a:lnTo>
                  <a:pt x="6280" y="31240"/>
                </a:lnTo>
                <a:lnTo>
                  <a:pt x="6280" y="31230"/>
                </a:lnTo>
                <a:lnTo>
                  <a:pt x="6280" y="31220"/>
                </a:lnTo>
                <a:lnTo>
                  <a:pt x="6290" y="31210"/>
                </a:lnTo>
                <a:lnTo>
                  <a:pt x="6290" y="31200"/>
                </a:lnTo>
                <a:lnTo>
                  <a:pt x="6290" y="31190"/>
                </a:lnTo>
                <a:lnTo>
                  <a:pt x="6300" y="31190"/>
                </a:lnTo>
                <a:lnTo>
                  <a:pt x="6300" y="31170"/>
                </a:lnTo>
                <a:lnTo>
                  <a:pt x="6310" y="31120"/>
                </a:lnTo>
                <a:lnTo>
                  <a:pt x="6310" y="31110"/>
                </a:lnTo>
                <a:lnTo>
                  <a:pt x="6310" y="31100"/>
                </a:lnTo>
                <a:lnTo>
                  <a:pt x="6320" y="31080"/>
                </a:lnTo>
                <a:lnTo>
                  <a:pt x="6320" y="31070"/>
                </a:lnTo>
                <a:lnTo>
                  <a:pt x="6320" y="31060"/>
                </a:lnTo>
                <a:lnTo>
                  <a:pt x="6320" y="31050"/>
                </a:lnTo>
                <a:lnTo>
                  <a:pt x="6330" y="31040"/>
                </a:lnTo>
                <a:lnTo>
                  <a:pt x="6330" y="31030"/>
                </a:lnTo>
                <a:lnTo>
                  <a:pt x="6330" y="31020"/>
                </a:lnTo>
                <a:lnTo>
                  <a:pt x="6330" y="31010"/>
                </a:lnTo>
                <a:lnTo>
                  <a:pt x="6340" y="31000"/>
                </a:lnTo>
                <a:lnTo>
                  <a:pt x="6340" y="30980"/>
                </a:lnTo>
                <a:lnTo>
                  <a:pt x="6350" y="30960"/>
                </a:lnTo>
                <a:lnTo>
                  <a:pt x="6350" y="30940"/>
                </a:lnTo>
                <a:lnTo>
                  <a:pt x="6350" y="30920"/>
                </a:lnTo>
                <a:lnTo>
                  <a:pt x="6360" y="30900"/>
                </a:lnTo>
                <a:lnTo>
                  <a:pt x="6360" y="30880"/>
                </a:lnTo>
                <a:lnTo>
                  <a:pt x="6370" y="30850"/>
                </a:lnTo>
                <a:lnTo>
                  <a:pt x="6370" y="30830"/>
                </a:lnTo>
                <a:lnTo>
                  <a:pt x="6370" y="30820"/>
                </a:lnTo>
                <a:lnTo>
                  <a:pt x="6370" y="30800"/>
                </a:lnTo>
                <a:lnTo>
                  <a:pt x="6380" y="30770"/>
                </a:lnTo>
                <a:lnTo>
                  <a:pt x="6380" y="30740"/>
                </a:lnTo>
                <a:lnTo>
                  <a:pt x="6390" y="30740"/>
                </a:lnTo>
                <a:lnTo>
                  <a:pt x="6390" y="30710"/>
                </a:lnTo>
                <a:lnTo>
                  <a:pt x="6390" y="30700"/>
                </a:lnTo>
                <a:lnTo>
                  <a:pt x="6400" y="30680"/>
                </a:lnTo>
                <a:lnTo>
                  <a:pt x="6400" y="30660"/>
                </a:lnTo>
                <a:lnTo>
                  <a:pt x="6410" y="30630"/>
                </a:lnTo>
                <a:lnTo>
                  <a:pt x="6400" y="30620"/>
                </a:lnTo>
                <a:lnTo>
                  <a:pt x="6410" y="30570"/>
                </a:lnTo>
                <a:lnTo>
                  <a:pt x="6430" y="30520"/>
                </a:lnTo>
                <a:lnTo>
                  <a:pt x="6440" y="30500"/>
                </a:lnTo>
                <a:lnTo>
                  <a:pt x="6440" y="30480"/>
                </a:lnTo>
                <a:lnTo>
                  <a:pt x="6450" y="30470"/>
                </a:lnTo>
                <a:lnTo>
                  <a:pt x="6450" y="30440"/>
                </a:lnTo>
                <a:lnTo>
                  <a:pt x="6460" y="30410"/>
                </a:lnTo>
                <a:lnTo>
                  <a:pt x="6460" y="30390"/>
                </a:lnTo>
                <a:lnTo>
                  <a:pt x="6460" y="30370"/>
                </a:lnTo>
                <a:lnTo>
                  <a:pt x="6460" y="30360"/>
                </a:lnTo>
                <a:lnTo>
                  <a:pt x="6470" y="30330"/>
                </a:lnTo>
                <a:lnTo>
                  <a:pt x="6470" y="30310"/>
                </a:lnTo>
                <a:lnTo>
                  <a:pt x="6480" y="30290"/>
                </a:lnTo>
                <a:lnTo>
                  <a:pt x="6480" y="30280"/>
                </a:lnTo>
                <a:lnTo>
                  <a:pt x="6480" y="30270"/>
                </a:lnTo>
                <a:lnTo>
                  <a:pt x="6480" y="30260"/>
                </a:lnTo>
                <a:lnTo>
                  <a:pt x="6490" y="30240"/>
                </a:lnTo>
                <a:lnTo>
                  <a:pt x="6490" y="30220"/>
                </a:lnTo>
                <a:lnTo>
                  <a:pt x="6500" y="30190"/>
                </a:lnTo>
                <a:lnTo>
                  <a:pt x="6500" y="30170"/>
                </a:lnTo>
                <a:lnTo>
                  <a:pt x="6510" y="30150"/>
                </a:lnTo>
                <a:lnTo>
                  <a:pt x="6510" y="30120"/>
                </a:lnTo>
                <a:lnTo>
                  <a:pt x="6520" y="30090"/>
                </a:lnTo>
                <a:lnTo>
                  <a:pt x="6530" y="30060"/>
                </a:lnTo>
                <a:lnTo>
                  <a:pt x="6530" y="30050"/>
                </a:lnTo>
                <a:lnTo>
                  <a:pt x="6530" y="30040"/>
                </a:lnTo>
                <a:lnTo>
                  <a:pt x="6540" y="30010"/>
                </a:lnTo>
                <a:lnTo>
                  <a:pt x="6540" y="30000"/>
                </a:lnTo>
                <a:lnTo>
                  <a:pt x="6540" y="29980"/>
                </a:lnTo>
                <a:lnTo>
                  <a:pt x="6550" y="29960"/>
                </a:lnTo>
                <a:lnTo>
                  <a:pt x="6560" y="29930"/>
                </a:lnTo>
                <a:lnTo>
                  <a:pt x="6560" y="29900"/>
                </a:lnTo>
                <a:lnTo>
                  <a:pt x="6560" y="29880"/>
                </a:lnTo>
                <a:lnTo>
                  <a:pt x="6570" y="29850"/>
                </a:lnTo>
                <a:lnTo>
                  <a:pt x="6570" y="29840"/>
                </a:lnTo>
                <a:lnTo>
                  <a:pt x="6580" y="29810"/>
                </a:lnTo>
                <a:lnTo>
                  <a:pt x="6590" y="29780"/>
                </a:lnTo>
                <a:lnTo>
                  <a:pt x="6590" y="29760"/>
                </a:lnTo>
                <a:lnTo>
                  <a:pt x="6600" y="29720"/>
                </a:lnTo>
                <a:lnTo>
                  <a:pt x="6600" y="29700"/>
                </a:lnTo>
                <a:lnTo>
                  <a:pt x="6610" y="29680"/>
                </a:lnTo>
                <a:lnTo>
                  <a:pt x="6610" y="29650"/>
                </a:lnTo>
                <a:lnTo>
                  <a:pt x="6620" y="29630"/>
                </a:lnTo>
                <a:lnTo>
                  <a:pt x="6620" y="29600"/>
                </a:lnTo>
                <a:lnTo>
                  <a:pt x="6630" y="29570"/>
                </a:lnTo>
                <a:lnTo>
                  <a:pt x="6640" y="29550"/>
                </a:lnTo>
                <a:lnTo>
                  <a:pt x="6640" y="29540"/>
                </a:lnTo>
                <a:lnTo>
                  <a:pt x="6640" y="29530"/>
                </a:lnTo>
                <a:lnTo>
                  <a:pt x="6640" y="29520"/>
                </a:lnTo>
                <a:lnTo>
                  <a:pt x="6650" y="29470"/>
                </a:lnTo>
                <a:lnTo>
                  <a:pt x="6660" y="29450"/>
                </a:lnTo>
                <a:lnTo>
                  <a:pt x="6660" y="29430"/>
                </a:lnTo>
                <a:lnTo>
                  <a:pt x="6660" y="29420"/>
                </a:lnTo>
                <a:lnTo>
                  <a:pt x="6670" y="29400"/>
                </a:lnTo>
                <a:lnTo>
                  <a:pt x="6670" y="29380"/>
                </a:lnTo>
                <a:lnTo>
                  <a:pt x="6670" y="29350"/>
                </a:lnTo>
                <a:lnTo>
                  <a:pt x="6680" y="29330"/>
                </a:lnTo>
                <a:lnTo>
                  <a:pt x="6680" y="29310"/>
                </a:lnTo>
                <a:lnTo>
                  <a:pt x="6690" y="29290"/>
                </a:lnTo>
                <a:lnTo>
                  <a:pt x="6690" y="29280"/>
                </a:lnTo>
                <a:lnTo>
                  <a:pt x="6690" y="29270"/>
                </a:lnTo>
                <a:lnTo>
                  <a:pt x="6690" y="29260"/>
                </a:lnTo>
                <a:lnTo>
                  <a:pt x="6700" y="29230"/>
                </a:lnTo>
                <a:lnTo>
                  <a:pt x="6700" y="29200"/>
                </a:lnTo>
                <a:lnTo>
                  <a:pt x="6700" y="29190"/>
                </a:lnTo>
                <a:lnTo>
                  <a:pt x="6710" y="29160"/>
                </a:lnTo>
                <a:lnTo>
                  <a:pt x="6720" y="29120"/>
                </a:lnTo>
                <a:lnTo>
                  <a:pt x="6720" y="29090"/>
                </a:lnTo>
                <a:lnTo>
                  <a:pt x="6720" y="29080"/>
                </a:lnTo>
                <a:lnTo>
                  <a:pt x="6720" y="29060"/>
                </a:lnTo>
                <a:lnTo>
                  <a:pt x="6720" y="29050"/>
                </a:lnTo>
                <a:lnTo>
                  <a:pt x="6730" y="29020"/>
                </a:lnTo>
                <a:lnTo>
                  <a:pt x="6730" y="29010"/>
                </a:lnTo>
                <a:lnTo>
                  <a:pt x="6730" y="28990"/>
                </a:lnTo>
                <a:lnTo>
                  <a:pt x="6740" y="28960"/>
                </a:lnTo>
                <a:lnTo>
                  <a:pt x="6740" y="28950"/>
                </a:lnTo>
                <a:lnTo>
                  <a:pt x="6740" y="28930"/>
                </a:lnTo>
                <a:lnTo>
                  <a:pt x="6740" y="28910"/>
                </a:lnTo>
                <a:lnTo>
                  <a:pt x="6740" y="28900"/>
                </a:lnTo>
                <a:lnTo>
                  <a:pt x="6750" y="28890"/>
                </a:lnTo>
                <a:lnTo>
                  <a:pt x="6750" y="28860"/>
                </a:lnTo>
                <a:lnTo>
                  <a:pt x="6760" y="28810"/>
                </a:lnTo>
                <a:lnTo>
                  <a:pt x="6760" y="28800"/>
                </a:lnTo>
                <a:lnTo>
                  <a:pt x="6760" y="28780"/>
                </a:lnTo>
                <a:lnTo>
                  <a:pt x="6770" y="28760"/>
                </a:lnTo>
                <a:lnTo>
                  <a:pt x="6770" y="28750"/>
                </a:lnTo>
                <a:lnTo>
                  <a:pt x="6770" y="28730"/>
                </a:lnTo>
                <a:lnTo>
                  <a:pt x="6770" y="28710"/>
                </a:lnTo>
                <a:lnTo>
                  <a:pt x="6770" y="28700"/>
                </a:lnTo>
                <a:lnTo>
                  <a:pt x="6780" y="28680"/>
                </a:lnTo>
                <a:lnTo>
                  <a:pt x="6780" y="28650"/>
                </a:lnTo>
                <a:lnTo>
                  <a:pt x="6780" y="28640"/>
                </a:lnTo>
                <a:lnTo>
                  <a:pt x="6780" y="28630"/>
                </a:lnTo>
                <a:lnTo>
                  <a:pt x="6780" y="28590"/>
                </a:lnTo>
                <a:lnTo>
                  <a:pt x="6790" y="28570"/>
                </a:lnTo>
                <a:lnTo>
                  <a:pt x="6790" y="28540"/>
                </a:lnTo>
                <a:lnTo>
                  <a:pt x="6790" y="28530"/>
                </a:lnTo>
                <a:lnTo>
                  <a:pt x="6790" y="28520"/>
                </a:lnTo>
                <a:lnTo>
                  <a:pt x="6790" y="28510"/>
                </a:lnTo>
                <a:lnTo>
                  <a:pt x="6790" y="28480"/>
                </a:lnTo>
                <a:lnTo>
                  <a:pt x="6800" y="28460"/>
                </a:lnTo>
                <a:lnTo>
                  <a:pt x="6800" y="28440"/>
                </a:lnTo>
                <a:lnTo>
                  <a:pt x="6800" y="28420"/>
                </a:lnTo>
                <a:lnTo>
                  <a:pt x="6800" y="28410"/>
                </a:lnTo>
                <a:lnTo>
                  <a:pt x="6800" y="28380"/>
                </a:lnTo>
                <a:lnTo>
                  <a:pt x="6800" y="28370"/>
                </a:lnTo>
                <a:lnTo>
                  <a:pt x="6800" y="28340"/>
                </a:lnTo>
                <a:lnTo>
                  <a:pt x="6810" y="28290"/>
                </a:lnTo>
                <a:lnTo>
                  <a:pt x="6820" y="28270"/>
                </a:lnTo>
                <a:lnTo>
                  <a:pt x="6810" y="28250"/>
                </a:lnTo>
                <a:lnTo>
                  <a:pt x="6820" y="28240"/>
                </a:lnTo>
                <a:lnTo>
                  <a:pt x="6820" y="28190"/>
                </a:lnTo>
                <a:lnTo>
                  <a:pt x="6820" y="28180"/>
                </a:lnTo>
                <a:lnTo>
                  <a:pt x="6820" y="28160"/>
                </a:lnTo>
                <a:lnTo>
                  <a:pt x="6820" y="28130"/>
                </a:lnTo>
                <a:lnTo>
                  <a:pt x="6820" y="28100"/>
                </a:lnTo>
                <a:lnTo>
                  <a:pt x="6830" y="28080"/>
                </a:lnTo>
                <a:lnTo>
                  <a:pt x="6830" y="28050"/>
                </a:lnTo>
                <a:lnTo>
                  <a:pt x="6830" y="28040"/>
                </a:lnTo>
                <a:lnTo>
                  <a:pt x="6830" y="28020"/>
                </a:lnTo>
                <a:lnTo>
                  <a:pt x="6830" y="28010"/>
                </a:lnTo>
                <a:lnTo>
                  <a:pt x="6830" y="27990"/>
                </a:lnTo>
                <a:lnTo>
                  <a:pt x="6830" y="27980"/>
                </a:lnTo>
                <a:lnTo>
                  <a:pt x="6830" y="27960"/>
                </a:lnTo>
                <a:lnTo>
                  <a:pt x="6830" y="27950"/>
                </a:lnTo>
                <a:lnTo>
                  <a:pt x="6840" y="27930"/>
                </a:lnTo>
                <a:lnTo>
                  <a:pt x="6840" y="27920"/>
                </a:lnTo>
                <a:lnTo>
                  <a:pt x="6840" y="27900"/>
                </a:lnTo>
                <a:lnTo>
                  <a:pt x="6840" y="27890"/>
                </a:lnTo>
                <a:lnTo>
                  <a:pt x="6840" y="27860"/>
                </a:lnTo>
                <a:lnTo>
                  <a:pt x="6840" y="27850"/>
                </a:lnTo>
                <a:lnTo>
                  <a:pt x="6840" y="27840"/>
                </a:lnTo>
                <a:lnTo>
                  <a:pt x="6840" y="27790"/>
                </a:lnTo>
                <a:lnTo>
                  <a:pt x="6850" y="27770"/>
                </a:lnTo>
                <a:lnTo>
                  <a:pt x="6850" y="27740"/>
                </a:lnTo>
                <a:lnTo>
                  <a:pt x="6850" y="27730"/>
                </a:lnTo>
                <a:lnTo>
                  <a:pt x="6850" y="27710"/>
                </a:lnTo>
                <a:lnTo>
                  <a:pt x="6850" y="27690"/>
                </a:lnTo>
                <a:lnTo>
                  <a:pt x="6850" y="27670"/>
                </a:lnTo>
                <a:lnTo>
                  <a:pt x="6850" y="27650"/>
                </a:lnTo>
                <a:lnTo>
                  <a:pt x="6850" y="27630"/>
                </a:lnTo>
                <a:lnTo>
                  <a:pt x="6850" y="27610"/>
                </a:lnTo>
                <a:lnTo>
                  <a:pt x="6850" y="27600"/>
                </a:lnTo>
                <a:lnTo>
                  <a:pt x="6860" y="27550"/>
                </a:lnTo>
                <a:lnTo>
                  <a:pt x="6860" y="27530"/>
                </a:lnTo>
                <a:lnTo>
                  <a:pt x="6860" y="27520"/>
                </a:lnTo>
                <a:lnTo>
                  <a:pt x="6860" y="27500"/>
                </a:lnTo>
                <a:lnTo>
                  <a:pt x="6860" y="27490"/>
                </a:lnTo>
                <a:lnTo>
                  <a:pt x="6870" y="27470"/>
                </a:lnTo>
                <a:lnTo>
                  <a:pt x="6870" y="27450"/>
                </a:lnTo>
                <a:lnTo>
                  <a:pt x="6870" y="27440"/>
                </a:lnTo>
                <a:lnTo>
                  <a:pt x="6870" y="27410"/>
                </a:lnTo>
                <a:lnTo>
                  <a:pt x="6870" y="27370"/>
                </a:lnTo>
                <a:lnTo>
                  <a:pt x="6870" y="27320"/>
                </a:lnTo>
                <a:lnTo>
                  <a:pt x="6870" y="27310"/>
                </a:lnTo>
                <a:lnTo>
                  <a:pt x="6870" y="27300"/>
                </a:lnTo>
                <a:lnTo>
                  <a:pt x="6870" y="27290"/>
                </a:lnTo>
                <a:lnTo>
                  <a:pt x="6880" y="27260"/>
                </a:lnTo>
                <a:lnTo>
                  <a:pt x="6880" y="27230"/>
                </a:lnTo>
                <a:lnTo>
                  <a:pt x="6880" y="27220"/>
                </a:lnTo>
                <a:lnTo>
                  <a:pt x="6880" y="27200"/>
                </a:lnTo>
                <a:lnTo>
                  <a:pt x="6880" y="27190"/>
                </a:lnTo>
                <a:lnTo>
                  <a:pt x="6880" y="27170"/>
                </a:lnTo>
                <a:lnTo>
                  <a:pt x="6890" y="27140"/>
                </a:lnTo>
                <a:lnTo>
                  <a:pt x="6890" y="27130"/>
                </a:lnTo>
                <a:lnTo>
                  <a:pt x="6890" y="27120"/>
                </a:lnTo>
                <a:lnTo>
                  <a:pt x="6890" y="27110"/>
                </a:lnTo>
                <a:lnTo>
                  <a:pt x="6890" y="27090"/>
                </a:lnTo>
                <a:lnTo>
                  <a:pt x="6890" y="27070"/>
                </a:lnTo>
                <a:lnTo>
                  <a:pt x="6890" y="27060"/>
                </a:lnTo>
                <a:lnTo>
                  <a:pt x="6890" y="27050"/>
                </a:lnTo>
                <a:lnTo>
                  <a:pt x="6900" y="26980"/>
                </a:lnTo>
                <a:lnTo>
                  <a:pt x="6890" y="26960"/>
                </a:lnTo>
                <a:lnTo>
                  <a:pt x="6890" y="26940"/>
                </a:lnTo>
                <a:lnTo>
                  <a:pt x="6900" y="26920"/>
                </a:lnTo>
                <a:lnTo>
                  <a:pt x="6900" y="26910"/>
                </a:lnTo>
                <a:lnTo>
                  <a:pt x="6900" y="26900"/>
                </a:lnTo>
                <a:lnTo>
                  <a:pt x="6900" y="26880"/>
                </a:lnTo>
                <a:lnTo>
                  <a:pt x="6900" y="26870"/>
                </a:lnTo>
                <a:lnTo>
                  <a:pt x="6900" y="26860"/>
                </a:lnTo>
                <a:lnTo>
                  <a:pt x="6900" y="26850"/>
                </a:lnTo>
                <a:lnTo>
                  <a:pt x="6900" y="26830"/>
                </a:lnTo>
                <a:lnTo>
                  <a:pt x="6900" y="26810"/>
                </a:lnTo>
                <a:lnTo>
                  <a:pt x="6890" y="26800"/>
                </a:lnTo>
                <a:lnTo>
                  <a:pt x="6900" y="26790"/>
                </a:lnTo>
                <a:lnTo>
                  <a:pt x="6900" y="26780"/>
                </a:lnTo>
                <a:lnTo>
                  <a:pt x="6900" y="26770"/>
                </a:lnTo>
                <a:lnTo>
                  <a:pt x="6900" y="26740"/>
                </a:lnTo>
                <a:lnTo>
                  <a:pt x="6900" y="26720"/>
                </a:lnTo>
                <a:lnTo>
                  <a:pt x="6900" y="26690"/>
                </a:lnTo>
                <a:lnTo>
                  <a:pt x="6910" y="26670"/>
                </a:lnTo>
                <a:lnTo>
                  <a:pt x="6900" y="26660"/>
                </a:lnTo>
                <a:lnTo>
                  <a:pt x="6900" y="26650"/>
                </a:lnTo>
                <a:lnTo>
                  <a:pt x="6900" y="26640"/>
                </a:lnTo>
                <a:lnTo>
                  <a:pt x="6900" y="26630"/>
                </a:lnTo>
                <a:lnTo>
                  <a:pt x="6900" y="26620"/>
                </a:lnTo>
                <a:lnTo>
                  <a:pt x="6900" y="26610"/>
                </a:lnTo>
                <a:lnTo>
                  <a:pt x="6910" y="26600"/>
                </a:lnTo>
                <a:lnTo>
                  <a:pt x="6910" y="26580"/>
                </a:lnTo>
                <a:lnTo>
                  <a:pt x="6900" y="26560"/>
                </a:lnTo>
                <a:lnTo>
                  <a:pt x="6910" y="26550"/>
                </a:lnTo>
                <a:lnTo>
                  <a:pt x="6900" y="26540"/>
                </a:lnTo>
                <a:lnTo>
                  <a:pt x="6910" y="26530"/>
                </a:lnTo>
                <a:lnTo>
                  <a:pt x="6910" y="26520"/>
                </a:lnTo>
                <a:lnTo>
                  <a:pt x="6910" y="26510"/>
                </a:lnTo>
                <a:lnTo>
                  <a:pt x="6910" y="26500"/>
                </a:lnTo>
                <a:lnTo>
                  <a:pt x="6910" y="26480"/>
                </a:lnTo>
                <a:lnTo>
                  <a:pt x="6910" y="26470"/>
                </a:lnTo>
                <a:lnTo>
                  <a:pt x="6910" y="26460"/>
                </a:lnTo>
                <a:lnTo>
                  <a:pt x="6910" y="26450"/>
                </a:lnTo>
                <a:lnTo>
                  <a:pt x="6910" y="26440"/>
                </a:lnTo>
                <a:lnTo>
                  <a:pt x="6910" y="26430"/>
                </a:lnTo>
                <a:lnTo>
                  <a:pt x="6910" y="26420"/>
                </a:lnTo>
                <a:lnTo>
                  <a:pt x="6910" y="26410"/>
                </a:lnTo>
                <a:lnTo>
                  <a:pt x="6910" y="26400"/>
                </a:lnTo>
                <a:lnTo>
                  <a:pt x="6910" y="26380"/>
                </a:lnTo>
                <a:lnTo>
                  <a:pt x="6910" y="26370"/>
                </a:lnTo>
                <a:lnTo>
                  <a:pt x="6910" y="26360"/>
                </a:lnTo>
                <a:lnTo>
                  <a:pt x="6910" y="26350"/>
                </a:lnTo>
                <a:lnTo>
                  <a:pt x="6910" y="26330"/>
                </a:lnTo>
                <a:lnTo>
                  <a:pt x="6910" y="26250"/>
                </a:lnTo>
                <a:lnTo>
                  <a:pt x="6910" y="26240"/>
                </a:lnTo>
                <a:lnTo>
                  <a:pt x="6910" y="26230"/>
                </a:lnTo>
                <a:lnTo>
                  <a:pt x="6910" y="26210"/>
                </a:lnTo>
                <a:lnTo>
                  <a:pt x="6910" y="26180"/>
                </a:lnTo>
                <a:lnTo>
                  <a:pt x="6910" y="26170"/>
                </a:lnTo>
                <a:lnTo>
                  <a:pt x="6900" y="26150"/>
                </a:lnTo>
                <a:lnTo>
                  <a:pt x="6910" y="26150"/>
                </a:lnTo>
                <a:lnTo>
                  <a:pt x="6910" y="26140"/>
                </a:lnTo>
                <a:lnTo>
                  <a:pt x="6910" y="26110"/>
                </a:lnTo>
                <a:lnTo>
                  <a:pt x="6910" y="26090"/>
                </a:lnTo>
                <a:lnTo>
                  <a:pt x="6900" y="26090"/>
                </a:lnTo>
                <a:lnTo>
                  <a:pt x="6910" y="26080"/>
                </a:lnTo>
                <a:lnTo>
                  <a:pt x="6910" y="26070"/>
                </a:lnTo>
                <a:lnTo>
                  <a:pt x="6910" y="26050"/>
                </a:lnTo>
                <a:lnTo>
                  <a:pt x="6910" y="26040"/>
                </a:lnTo>
                <a:lnTo>
                  <a:pt x="6910" y="26020"/>
                </a:lnTo>
                <a:lnTo>
                  <a:pt x="6910" y="26000"/>
                </a:lnTo>
                <a:lnTo>
                  <a:pt x="6910" y="25990"/>
                </a:lnTo>
                <a:lnTo>
                  <a:pt x="6900" y="25980"/>
                </a:lnTo>
                <a:lnTo>
                  <a:pt x="6910" y="25960"/>
                </a:lnTo>
                <a:lnTo>
                  <a:pt x="6900" y="25960"/>
                </a:lnTo>
                <a:lnTo>
                  <a:pt x="6900" y="25950"/>
                </a:lnTo>
                <a:lnTo>
                  <a:pt x="6900" y="25940"/>
                </a:lnTo>
                <a:lnTo>
                  <a:pt x="6910" y="25940"/>
                </a:lnTo>
                <a:lnTo>
                  <a:pt x="6910" y="25920"/>
                </a:lnTo>
                <a:lnTo>
                  <a:pt x="6900" y="25920"/>
                </a:lnTo>
                <a:lnTo>
                  <a:pt x="6900" y="25900"/>
                </a:lnTo>
                <a:lnTo>
                  <a:pt x="6900" y="25890"/>
                </a:lnTo>
                <a:lnTo>
                  <a:pt x="6900" y="25880"/>
                </a:lnTo>
                <a:lnTo>
                  <a:pt x="6900" y="25860"/>
                </a:lnTo>
                <a:lnTo>
                  <a:pt x="6900" y="25850"/>
                </a:lnTo>
                <a:lnTo>
                  <a:pt x="6900" y="25840"/>
                </a:lnTo>
                <a:lnTo>
                  <a:pt x="6900" y="25830"/>
                </a:lnTo>
                <a:lnTo>
                  <a:pt x="6900" y="25820"/>
                </a:lnTo>
                <a:lnTo>
                  <a:pt x="6900" y="25810"/>
                </a:lnTo>
                <a:lnTo>
                  <a:pt x="6900" y="25800"/>
                </a:lnTo>
                <a:lnTo>
                  <a:pt x="6900" y="25790"/>
                </a:lnTo>
                <a:lnTo>
                  <a:pt x="6900" y="25780"/>
                </a:lnTo>
                <a:lnTo>
                  <a:pt x="6900" y="25760"/>
                </a:lnTo>
                <a:lnTo>
                  <a:pt x="6900" y="25750"/>
                </a:lnTo>
                <a:lnTo>
                  <a:pt x="6900" y="25740"/>
                </a:lnTo>
                <a:lnTo>
                  <a:pt x="6900" y="25730"/>
                </a:lnTo>
                <a:lnTo>
                  <a:pt x="6900" y="25720"/>
                </a:lnTo>
                <a:lnTo>
                  <a:pt x="6900" y="25710"/>
                </a:lnTo>
                <a:lnTo>
                  <a:pt x="6900" y="25700"/>
                </a:lnTo>
                <a:lnTo>
                  <a:pt x="6900" y="25690"/>
                </a:lnTo>
                <a:lnTo>
                  <a:pt x="6900" y="25680"/>
                </a:lnTo>
                <a:lnTo>
                  <a:pt x="6890" y="25660"/>
                </a:lnTo>
                <a:lnTo>
                  <a:pt x="6900" y="25650"/>
                </a:lnTo>
                <a:lnTo>
                  <a:pt x="6890" y="25620"/>
                </a:lnTo>
                <a:lnTo>
                  <a:pt x="6900" y="25610"/>
                </a:lnTo>
                <a:lnTo>
                  <a:pt x="6900" y="25600"/>
                </a:lnTo>
                <a:lnTo>
                  <a:pt x="6890" y="25590"/>
                </a:lnTo>
                <a:lnTo>
                  <a:pt x="6890" y="25580"/>
                </a:lnTo>
                <a:lnTo>
                  <a:pt x="6890" y="25560"/>
                </a:lnTo>
                <a:lnTo>
                  <a:pt x="6890" y="25550"/>
                </a:lnTo>
                <a:lnTo>
                  <a:pt x="6890" y="25540"/>
                </a:lnTo>
                <a:lnTo>
                  <a:pt x="6890" y="25530"/>
                </a:lnTo>
                <a:lnTo>
                  <a:pt x="6890" y="25520"/>
                </a:lnTo>
                <a:lnTo>
                  <a:pt x="6880" y="25500"/>
                </a:lnTo>
                <a:lnTo>
                  <a:pt x="6890" y="25490"/>
                </a:lnTo>
                <a:lnTo>
                  <a:pt x="6890" y="25470"/>
                </a:lnTo>
                <a:lnTo>
                  <a:pt x="6890" y="25450"/>
                </a:lnTo>
                <a:lnTo>
                  <a:pt x="6880" y="25440"/>
                </a:lnTo>
                <a:lnTo>
                  <a:pt x="6880" y="25420"/>
                </a:lnTo>
                <a:lnTo>
                  <a:pt x="6880" y="25410"/>
                </a:lnTo>
                <a:lnTo>
                  <a:pt x="6880" y="25390"/>
                </a:lnTo>
                <a:lnTo>
                  <a:pt x="6880" y="25380"/>
                </a:lnTo>
                <a:lnTo>
                  <a:pt x="6880" y="25370"/>
                </a:lnTo>
                <a:lnTo>
                  <a:pt x="6880" y="25360"/>
                </a:lnTo>
                <a:lnTo>
                  <a:pt x="6880" y="25350"/>
                </a:lnTo>
                <a:lnTo>
                  <a:pt x="6880" y="25340"/>
                </a:lnTo>
                <a:lnTo>
                  <a:pt x="6880" y="25330"/>
                </a:lnTo>
                <a:lnTo>
                  <a:pt x="6880" y="25320"/>
                </a:lnTo>
                <a:lnTo>
                  <a:pt x="6880" y="25310"/>
                </a:lnTo>
                <a:lnTo>
                  <a:pt x="6880" y="25290"/>
                </a:lnTo>
                <a:lnTo>
                  <a:pt x="6880" y="25280"/>
                </a:lnTo>
                <a:lnTo>
                  <a:pt x="6870" y="25260"/>
                </a:lnTo>
                <a:lnTo>
                  <a:pt x="6870" y="25240"/>
                </a:lnTo>
                <a:lnTo>
                  <a:pt x="6880" y="25220"/>
                </a:lnTo>
                <a:lnTo>
                  <a:pt x="6870" y="25210"/>
                </a:lnTo>
                <a:lnTo>
                  <a:pt x="6870" y="25200"/>
                </a:lnTo>
                <a:lnTo>
                  <a:pt x="6870" y="25190"/>
                </a:lnTo>
                <a:lnTo>
                  <a:pt x="6870" y="25180"/>
                </a:lnTo>
                <a:lnTo>
                  <a:pt x="6870" y="25170"/>
                </a:lnTo>
                <a:lnTo>
                  <a:pt x="6870" y="25160"/>
                </a:lnTo>
                <a:lnTo>
                  <a:pt x="6870" y="25150"/>
                </a:lnTo>
                <a:lnTo>
                  <a:pt x="6870" y="25120"/>
                </a:lnTo>
                <a:lnTo>
                  <a:pt x="6870" y="25110"/>
                </a:lnTo>
                <a:lnTo>
                  <a:pt x="6870" y="25100"/>
                </a:lnTo>
                <a:lnTo>
                  <a:pt x="6870" y="25090"/>
                </a:lnTo>
                <a:lnTo>
                  <a:pt x="6860" y="25080"/>
                </a:lnTo>
                <a:lnTo>
                  <a:pt x="6870" y="2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