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Moletai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Molet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5640" y="42190"/>
                </a:moveTo>
                <a:lnTo>
                  <a:pt x="75530" y="42150"/>
                </a:lnTo>
                <a:lnTo>
                  <a:pt x="75450" y="42160"/>
                </a:lnTo>
                <a:lnTo>
                  <a:pt x="75320" y="42130"/>
                </a:lnTo>
                <a:lnTo>
                  <a:pt x="75230" y="42100"/>
                </a:lnTo>
                <a:lnTo>
                  <a:pt x="75170" y="42110"/>
                </a:lnTo>
                <a:lnTo>
                  <a:pt x="75150" y="42130"/>
                </a:lnTo>
                <a:lnTo>
                  <a:pt x="75120" y="42190"/>
                </a:lnTo>
                <a:lnTo>
                  <a:pt x="75020" y="42220"/>
                </a:lnTo>
                <a:lnTo>
                  <a:pt x="74980" y="42250"/>
                </a:lnTo>
                <a:lnTo>
                  <a:pt x="74860" y="42260"/>
                </a:lnTo>
                <a:lnTo>
                  <a:pt x="74750" y="42280"/>
                </a:lnTo>
                <a:lnTo>
                  <a:pt x="74620" y="42280"/>
                </a:lnTo>
                <a:lnTo>
                  <a:pt x="74550" y="42310"/>
                </a:lnTo>
                <a:lnTo>
                  <a:pt x="74440" y="42350"/>
                </a:lnTo>
                <a:lnTo>
                  <a:pt x="74320" y="42360"/>
                </a:lnTo>
                <a:lnTo>
                  <a:pt x="74210" y="42350"/>
                </a:lnTo>
                <a:lnTo>
                  <a:pt x="74160" y="42330"/>
                </a:lnTo>
                <a:lnTo>
                  <a:pt x="74100" y="42340"/>
                </a:lnTo>
                <a:lnTo>
                  <a:pt x="74020" y="42380"/>
                </a:lnTo>
                <a:lnTo>
                  <a:pt x="73970" y="42350"/>
                </a:lnTo>
                <a:lnTo>
                  <a:pt x="73790" y="42270"/>
                </a:lnTo>
                <a:lnTo>
                  <a:pt x="73770" y="42230"/>
                </a:lnTo>
                <a:lnTo>
                  <a:pt x="73710" y="42210"/>
                </a:lnTo>
                <a:lnTo>
                  <a:pt x="73620" y="42210"/>
                </a:lnTo>
                <a:lnTo>
                  <a:pt x="73600" y="42280"/>
                </a:lnTo>
                <a:lnTo>
                  <a:pt x="73490" y="42260"/>
                </a:lnTo>
                <a:lnTo>
                  <a:pt x="73400" y="42440"/>
                </a:lnTo>
                <a:lnTo>
                  <a:pt x="72940" y="42380"/>
                </a:lnTo>
                <a:lnTo>
                  <a:pt x="72900" y="42360"/>
                </a:lnTo>
                <a:lnTo>
                  <a:pt x="72790" y="42400"/>
                </a:lnTo>
                <a:lnTo>
                  <a:pt x="72610" y="42430"/>
                </a:lnTo>
                <a:lnTo>
                  <a:pt x="72480" y="42340"/>
                </a:lnTo>
                <a:lnTo>
                  <a:pt x="72280" y="42270"/>
                </a:lnTo>
                <a:lnTo>
                  <a:pt x="72170" y="42050"/>
                </a:lnTo>
                <a:lnTo>
                  <a:pt x="71820" y="42030"/>
                </a:lnTo>
                <a:lnTo>
                  <a:pt x="70910" y="42140"/>
                </a:lnTo>
                <a:lnTo>
                  <a:pt x="70780" y="41820"/>
                </a:lnTo>
                <a:lnTo>
                  <a:pt x="71000" y="41760"/>
                </a:lnTo>
                <a:lnTo>
                  <a:pt x="71030" y="41680"/>
                </a:lnTo>
                <a:lnTo>
                  <a:pt x="71070" y="41630"/>
                </a:lnTo>
                <a:lnTo>
                  <a:pt x="71100" y="41620"/>
                </a:lnTo>
                <a:lnTo>
                  <a:pt x="71140" y="41580"/>
                </a:lnTo>
                <a:lnTo>
                  <a:pt x="71100" y="41480"/>
                </a:lnTo>
                <a:lnTo>
                  <a:pt x="70970" y="41410"/>
                </a:lnTo>
                <a:lnTo>
                  <a:pt x="70910" y="41190"/>
                </a:lnTo>
                <a:lnTo>
                  <a:pt x="70950" y="41180"/>
                </a:lnTo>
                <a:lnTo>
                  <a:pt x="70980" y="41080"/>
                </a:lnTo>
                <a:lnTo>
                  <a:pt x="70970" y="41060"/>
                </a:lnTo>
                <a:lnTo>
                  <a:pt x="70940" y="41020"/>
                </a:lnTo>
                <a:lnTo>
                  <a:pt x="70910" y="40890"/>
                </a:lnTo>
                <a:lnTo>
                  <a:pt x="70850" y="40890"/>
                </a:lnTo>
                <a:lnTo>
                  <a:pt x="70830" y="40860"/>
                </a:lnTo>
                <a:lnTo>
                  <a:pt x="70790" y="40860"/>
                </a:lnTo>
                <a:lnTo>
                  <a:pt x="70780" y="40840"/>
                </a:lnTo>
                <a:lnTo>
                  <a:pt x="70750" y="40850"/>
                </a:lnTo>
                <a:lnTo>
                  <a:pt x="70720" y="40790"/>
                </a:lnTo>
                <a:lnTo>
                  <a:pt x="70690" y="40760"/>
                </a:lnTo>
                <a:lnTo>
                  <a:pt x="70700" y="40720"/>
                </a:lnTo>
                <a:lnTo>
                  <a:pt x="70610" y="40690"/>
                </a:lnTo>
                <a:lnTo>
                  <a:pt x="70550" y="40710"/>
                </a:lnTo>
                <a:lnTo>
                  <a:pt x="70490" y="40760"/>
                </a:lnTo>
                <a:lnTo>
                  <a:pt x="70440" y="40760"/>
                </a:lnTo>
                <a:lnTo>
                  <a:pt x="70420" y="40780"/>
                </a:lnTo>
                <a:lnTo>
                  <a:pt x="70330" y="40770"/>
                </a:lnTo>
                <a:lnTo>
                  <a:pt x="70310" y="40790"/>
                </a:lnTo>
                <a:lnTo>
                  <a:pt x="70160" y="40760"/>
                </a:lnTo>
                <a:lnTo>
                  <a:pt x="70100" y="40700"/>
                </a:lnTo>
                <a:lnTo>
                  <a:pt x="70100" y="40660"/>
                </a:lnTo>
                <a:lnTo>
                  <a:pt x="70000" y="40660"/>
                </a:lnTo>
                <a:lnTo>
                  <a:pt x="69980" y="40700"/>
                </a:lnTo>
                <a:lnTo>
                  <a:pt x="69980" y="40770"/>
                </a:lnTo>
                <a:lnTo>
                  <a:pt x="69980" y="40780"/>
                </a:lnTo>
                <a:lnTo>
                  <a:pt x="69900" y="40850"/>
                </a:lnTo>
                <a:lnTo>
                  <a:pt x="69750" y="40680"/>
                </a:lnTo>
                <a:lnTo>
                  <a:pt x="69880" y="40500"/>
                </a:lnTo>
                <a:lnTo>
                  <a:pt x="69880" y="40390"/>
                </a:lnTo>
                <a:lnTo>
                  <a:pt x="69780" y="40260"/>
                </a:lnTo>
                <a:lnTo>
                  <a:pt x="69980" y="40060"/>
                </a:lnTo>
                <a:lnTo>
                  <a:pt x="69970" y="39940"/>
                </a:lnTo>
                <a:lnTo>
                  <a:pt x="69960" y="39870"/>
                </a:lnTo>
                <a:lnTo>
                  <a:pt x="69900" y="39760"/>
                </a:lnTo>
                <a:lnTo>
                  <a:pt x="70010" y="39750"/>
                </a:lnTo>
                <a:lnTo>
                  <a:pt x="70040" y="39730"/>
                </a:lnTo>
                <a:lnTo>
                  <a:pt x="70040" y="39640"/>
                </a:lnTo>
                <a:lnTo>
                  <a:pt x="70080" y="39630"/>
                </a:lnTo>
                <a:lnTo>
                  <a:pt x="70090" y="39600"/>
                </a:lnTo>
                <a:lnTo>
                  <a:pt x="70120" y="39600"/>
                </a:lnTo>
                <a:lnTo>
                  <a:pt x="70180" y="39520"/>
                </a:lnTo>
                <a:lnTo>
                  <a:pt x="70170" y="39460"/>
                </a:lnTo>
                <a:lnTo>
                  <a:pt x="70120" y="39460"/>
                </a:lnTo>
                <a:lnTo>
                  <a:pt x="70120" y="39420"/>
                </a:lnTo>
                <a:lnTo>
                  <a:pt x="70050" y="39400"/>
                </a:lnTo>
                <a:lnTo>
                  <a:pt x="70050" y="39330"/>
                </a:lnTo>
                <a:lnTo>
                  <a:pt x="70090" y="39310"/>
                </a:lnTo>
                <a:lnTo>
                  <a:pt x="70090" y="39290"/>
                </a:lnTo>
                <a:lnTo>
                  <a:pt x="70060" y="39280"/>
                </a:lnTo>
                <a:lnTo>
                  <a:pt x="70060" y="39160"/>
                </a:lnTo>
                <a:lnTo>
                  <a:pt x="70430" y="39120"/>
                </a:lnTo>
                <a:lnTo>
                  <a:pt x="70860" y="38800"/>
                </a:lnTo>
                <a:lnTo>
                  <a:pt x="70940" y="38830"/>
                </a:lnTo>
                <a:lnTo>
                  <a:pt x="71020" y="38780"/>
                </a:lnTo>
                <a:lnTo>
                  <a:pt x="71030" y="38750"/>
                </a:lnTo>
                <a:lnTo>
                  <a:pt x="71010" y="38720"/>
                </a:lnTo>
                <a:lnTo>
                  <a:pt x="71080" y="38670"/>
                </a:lnTo>
                <a:lnTo>
                  <a:pt x="70990" y="38420"/>
                </a:lnTo>
                <a:lnTo>
                  <a:pt x="71240" y="38260"/>
                </a:lnTo>
                <a:lnTo>
                  <a:pt x="71160" y="38190"/>
                </a:lnTo>
                <a:lnTo>
                  <a:pt x="71250" y="38130"/>
                </a:lnTo>
                <a:lnTo>
                  <a:pt x="71360" y="38130"/>
                </a:lnTo>
                <a:lnTo>
                  <a:pt x="71370" y="38100"/>
                </a:lnTo>
                <a:lnTo>
                  <a:pt x="71450" y="38120"/>
                </a:lnTo>
                <a:lnTo>
                  <a:pt x="71460" y="38140"/>
                </a:lnTo>
                <a:lnTo>
                  <a:pt x="71510" y="38170"/>
                </a:lnTo>
                <a:lnTo>
                  <a:pt x="71600" y="38180"/>
                </a:lnTo>
                <a:lnTo>
                  <a:pt x="71620" y="38090"/>
                </a:lnTo>
                <a:lnTo>
                  <a:pt x="71530" y="38070"/>
                </a:lnTo>
                <a:lnTo>
                  <a:pt x="71530" y="38040"/>
                </a:lnTo>
                <a:lnTo>
                  <a:pt x="71490" y="38040"/>
                </a:lnTo>
                <a:lnTo>
                  <a:pt x="71480" y="38010"/>
                </a:lnTo>
                <a:lnTo>
                  <a:pt x="71450" y="38000"/>
                </a:lnTo>
                <a:lnTo>
                  <a:pt x="71410" y="38000"/>
                </a:lnTo>
                <a:lnTo>
                  <a:pt x="71390" y="38070"/>
                </a:lnTo>
                <a:lnTo>
                  <a:pt x="71260" y="38080"/>
                </a:lnTo>
                <a:lnTo>
                  <a:pt x="71250" y="38050"/>
                </a:lnTo>
                <a:lnTo>
                  <a:pt x="71300" y="38020"/>
                </a:lnTo>
                <a:lnTo>
                  <a:pt x="71290" y="37970"/>
                </a:lnTo>
                <a:lnTo>
                  <a:pt x="71210" y="37930"/>
                </a:lnTo>
                <a:lnTo>
                  <a:pt x="71100" y="37970"/>
                </a:lnTo>
                <a:lnTo>
                  <a:pt x="71100" y="38000"/>
                </a:lnTo>
                <a:lnTo>
                  <a:pt x="71110" y="38020"/>
                </a:lnTo>
                <a:lnTo>
                  <a:pt x="71090" y="38040"/>
                </a:lnTo>
                <a:lnTo>
                  <a:pt x="71060" y="38040"/>
                </a:lnTo>
                <a:lnTo>
                  <a:pt x="71000" y="37730"/>
                </a:lnTo>
                <a:lnTo>
                  <a:pt x="70900" y="37620"/>
                </a:lnTo>
                <a:lnTo>
                  <a:pt x="70750" y="37490"/>
                </a:lnTo>
                <a:lnTo>
                  <a:pt x="70550" y="37610"/>
                </a:lnTo>
                <a:lnTo>
                  <a:pt x="70220" y="37630"/>
                </a:lnTo>
                <a:lnTo>
                  <a:pt x="70160" y="37530"/>
                </a:lnTo>
                <a:lnTo>
                  <a:pt x="70050" y="37440"/>
                </a:lnTo>
                <a:lnTo>
                  <a:pt x="70030" y="37430"/>
                </a:lnTo>
                <a:lnTo>
                  <a:pt x="69950" y="37310"/>
                </a:lnTo>
                <a:lnTo>
                  <a:pt x="69930" y="37290"/>
                </a:lnTo>
                <a:lnTo>
                  <a:pt x="69900" y="37270"/>
                </a:lnTo>
                <a:lnTo>
                  <a:pt x="70160" y="36880"/>
                </a:lnTo>
                <a:lnTo>
                  <a:pt x="70230" y="36850"/>
                </a:lnTo>
                <a:lnTo>
                  <a:pt x="70350" y="36180"/>
                </a:lnTo>
                <a:lnTo>
                  <a:pt x="70400" y="36040"/>
                </a:lnTo>
                <a:lnTo>
                  <a:pt x="70360" y="36040"/>
                </a:lnTo>
                <a:lnTo>
                  <a:pt x="70330" y="36090"/>
                </a:lnTo>
                <a:lnTo>
                  <a:pt x="70290" y="36060"/>
                </a:lnTo>
                <a:lnTo>
                  <a:pt x="70250" y="36100"/>
                </a:lnTo>
                <a:lnTo>
                  <a:pt x="70130" y="36040"/>
                </a:lnTo>
                <a:lnTo>
                  <a:pt x="70020" y="36070"/>
                </a:lnTo>
                <a:lnTo>
                  <a:pt x="69830" y="36210"/>
                </a:lnTo>
                <a:lnTo>
                  <a:pt x="69840" y="36260"/>
                </a:lnTo>
                <a:lnTo>
                  <a:pt x="69720" y="36340"/>
                </a:lnTo>
                <a:lnTo>
                  <a:pt x="69690" y="36450"/>
                </a:lnTo>
                <a:lnTo>
                  <a:pt x="69660" y="36450"/>
                </a:lnTo>
                <a:lnTo>
                  <a:pt x="69650" y="36360"/>
                </a:lnTo>
                <a:lnTo>
                  <a:pt x="69660" y="36300"/>
                </a:lnTo>
                <a:lnTo>
                  <a:pt x="69360" y="36190"/>
                </a:lnTo>
                <a:lnTo>
                  <a:pt x="69110" y="36090"/>
                </a:lnTo>
                <a:lnTo>
                  <a:pt x="69120" y="36060"/>
                </a:lnTo>
                <a:lnTo>
                  <a:pt x="69130" y="36030"/>
                </a:lnTo>
                <a:lnTo>
                  <a:pt x="69140" y="36000"/>
                </a:lnTo>
                <a:lnTo>
                  <a:pt x="69140" y="35980"/>
                </a:lnTo>
                <a:lnTo>
                  <a:pt x="69140" y="35950"/>
                </a:lnTo>
                <a:lnTo>
                  <a:pt x="69130" y="35890"/>
                </a:lnTo>
                <a:lnTo>
                  <a:pt x="69130" y="35870"/>
                </a:lnTo>
                <a:lnTo>
                  <a:pt x="69130" y="35860"/>
                </a:lnTo>
                <a:lnTo>
                  <a:pt x="69140" y="35820"/>
                </a:lnTo>
                <a:lnTo>
                  <a:pt x="69140" y="35790"/>
                </a:lnTo>
                <a:lnTo>
                  <a:pt x="69150" y="35770"/>
                </a:lnTo>
                <a:lnTo>
                  <a:pt x="69170" y="35730"/>
                </a:lnTo>
                <a:lnTo>
                  <a:pt x="69180" y="35710"/>
                </a:lnTo>
                <a:lnTo>
                  <a:pt x="69180" y="35690"/>
                </a:lnTo>
                <a:lnTo>
                  <a:pt x="69190" y="35660"/>
                </a:lnTo>
                <a:lnTo>
                  <a:pt x="69080" y="35660"/>
                </a:lnTo>
                <a:lnTo>
                  <a:pt x="69030" y="35560"/>
                </a:lnTo>
                <a:lnTo>
                  <a:pt x="69000" y="35560"/>
                </a:lnTo>
                <a:lnTo>
                  <a:pt x="68960" y="35440"/>
                </a:lnTo>
                <a:lnTo>
                  <a:pt x="68990" y="35370"/>
                </a:lnTo>
                <a:lnTo>
                  <a:pt x="68800" y="35330"/>
                </a:lnTo>
                <a:lnTo>
                  <a:pt x="68710" y="35290"/>
                </a:lnTo>
                <a:lnTo>
                  <a:pt x="68750" y="35220"/>
                </a:lnTo>
                <a:lnTo>
                  <a:pt x="68770" y="35090"/>
                </a:lnTo>
                <a:lnTo>
                  <a:pt x="68740" y="35000"/>
                </a:lnTo>
                <a:lnTo>
                  <a:pt x="68720" y="34990"/>
                </a:lnTo>
                <a:lnTo>
                  <a:pt x="68660" y="34960"/>
                </a:lnTo>
                <a:lnTo>
                  <a:pt x="68630" y="34910"/>
                </a:lnTo>
                <a:lnTo>
                  <a:pt x="68590" y="34770"/>
                </a:lnTo>
                <a:lnTo>
                  <a:pt x="68530" y="34720"/>
                </a:lnTo>
                <a:lnTo>
                  <a:pt x="68690" y="34650"/>
                </a:lnTo>
                <a:lnTo>
                  <a:pt x="68790" y="34640"/>
                </a:lnTo>
                <a:lnTo>
                  <a:pt x="68930" y="34690"/>
                </a:lnTo>
                <a:lnTo>
                  <a:pt x="69080" y="34700"/>
                </a:lnTo>
                <a:lnTo>
                  <a:pt x="69110" y="34660"/>
                </a:lnTo>
                <a:lnTo>
                  <a:pt x="69390" y="34560"/>
                </a:lnTo>
                <a:lnTo>
                  <a:pt x="69480" y="34440"/>
                </a:lnTo>
                <a:lnTo>
                  <a:pt x="69440" y="34390"/>
                </a:lnTo>
                <a:lnTo>
                  <a:pt x="69470" y="34360"/>
                </a:lnTo>
                <a:lnTo>
                  <a:pt x="69290" y="34130"/>
                </a:lnTo>
                <a:lnTo>
                  <a:pt x="69270" y="34010"/>
                </a:lnTo>
                <a:lnTo>
                  <a:pt x="69160" y="33900"/>
                </a:lnTo>
                <a:lnTo>
                  <a:pt x="69040" y="33870"/>
                </a:lnTo>
                <a:lnTo>
                  <a:pt x="68940" y="33920"/>
                </a:lnTo>
                <a:lnTo>
                  <a:pt x="68870" y="33860"/>
                </a:lnTo>
                <a:lnTo>
                  <a:pt x="68880" y="33800"/>
                </a:lnTo>
                <a:lnTo>
                  <a:pt x="68860" y="33780"/>
                </a:lnTo>
                <a:lnTo>
                  <a:pt x="68820" y="33810"/>
                </a:lnTo>
                <a:lnTo>
                  <a:pt x="68740" y="33790"/>
                </a:lnTo>
                <a:lnTo>
                  <a:pt x="68630" y="33620"/>
                </a:lnTo>
                <a:lnTo>
                  <a:pt x="68700" y="33600"/>
                </a:lnTo>
                <a:lnTo>
                  <a:pt x="68670" y="33500"/>
                </a:lnTo>
                <a:lnTo>
                  <a:pt x="68950" y="33310"/>
                </a:lnTo>
                <a:lnTo>
                  <a:pt x="69030" y="33180"/>
                </a:lnTo>
                <a:lnTo>
                  <a:pt x="69210" y="33050"/>
                </a:lnTo>
                <a:lnTo>
                  <a:pt x="69780" y="33230"/>
                </a:lnTo>
                <a:lnTo>
                  <a:pt x="69880" y="33120"/>
                </a:lnTo>
                <a:lnTo>
                  <a:pt x="69910" y="33040"/>
                </a:lnTo>
                <a:lnTo>
                  <a:pt x="69930" y="33010"/>
                </a:lnTo>
                <a:lnTo>
                  <a:pt x="70040" y="33000"/>
                </a:lnTo>
                <a:lnTo>
                  <a:pt x="70050" y="32970"/>
                </a:lnTo>
                <a:lnTo>
                  <a:pt x="70070" y="32950"/>
                </a:lnTo>
                <a:lnTo>
                  <a:pt x="70040" y="32930"/>
                </a:lnTo>
                <a:lnTo>
                  <a:pt x="70040" y="32880"/>
                </a:lnTo>
                <a:lnTo>
                  <a:pt x="70120" y="32800"/>
                </a:lnTo>
                <a:lnTo>
                  <a:pt x="70080" y="32670"/>
                </a:lnTo>
                <a:lnTo>
                  <a:pt x="70040" y="32670"/>
                </a:lnTo>
                <a:lnTo>
                  <a:pt x="70040" y="32640"/>
                </a:lnTo>
                <a:lnTo>
                  <a:pt x="70070" y="32600"/>
                </a:lnTo>
                <a:lnTo>
                  <a:pt x="70060" y="32560"/>
                </a:lnTo>
                <a:lnTo>
                  <a:pt x="70210" y="32380"/>
                </a:lnTo>
                <a:lnTo>
                  <a:pt x="70230" y="32320"/>
                </a:lnTo>
                <a:lnTo>
                  <a:pt x="70330" y="32290"/>
                </a:lnTo>
                <a:lnTo>
                  <a:pt x="70420" y="32190"/>
                </a:lnTo>
                <a:lnTo>
                  <a:pt x="70560" y="32250"/>
                </a:lnTo>
                <a:lnTo>
                  <a:pt x="70590" y="32310"/>
                </a:lnTo>
                <a:lnTo>
                  <a:pt x="70610" y="32310"/>
                </a:lnTo>
                <a:lnTo>
                  <a:pt x="70760" y="32400"/>
                </a:lnTo>
                <a:lnTo>
                  <a:pt x="70840" y="32270"/>
                </a:lnTo>
                <a:lnTo>
                  <a:pt x="70960" y="32300"/>
                </a:lnTo>
                <a:lnTo>
                  <a:pt x="71070" y="32420"/>
                </a:lnTo>
                <a:lnTo>
                  <a:pt x="71170" y="32660"/>
                </a:lnTo>
                <a:lnTo>
                  <a:pt x="71290" y="32630"/>
                </a:lnTo>
                <a:lnTo>
                  <a:pt x="71410" y="32750"/>
                </a:lnTo>
                <a:lnTo>
                  <a:pt x="71520" y="32790"/>
                </a:lnTo>
                <a:lnTo>
                  <a:pt x="71690" y="32800"/>
                </a:lnTo>
                <a:lnTo>
                  <a:pt x="71840" y="32780"/>
                </a:lnTo>
                <a:lnTo>
                  <a:pt x="72070" y="32730"/>
                </a:lnTo>
                <a:lnTo>
                  <a:pt x="72310" y="32650"/>
                </a:lnTo>
                <a:lnTo>
                  <a:pt x="72380" y="32640"/>
                </a:lnTo>
                <a:lnTo>
                  <a:pt x="72570" y="32540"/>
                </a:lnTo>
                <a:lnTo>
                  <a:pt x="73180" y="32700"/>
                </a:lnTo>
                <a:lnTo>
                  <a:pt x="73290" y="32150"/>
                </a:lnTo>
                <a:lnTo>
                  <a:pt x="73330" y="32100"/>
                </a:lnTo>
                <a:lnTo>
                  <a:pt x="73390" y="32080"/>
                </a:lnTo>
                <a:lnTo>
                  <a:pt x="73560" y="32070"/>
                </a:lnTo>
                <a:lnTo>
                  <a:pt x="73640" y="31980"/>
                </a:lnTo>
                <a:lnTo>
                  <a:pt x="73650" y="31800"/>
                </a:lnTo>
                <a:lnTo>
                  <a:pt x="73510" y="31770"/>
                </a:lnTo>
                <a:lnTo>
                  <a:pt x="73470" y="31680"/>
                </a:lnTo>
                <a:lnTo>
                  <a:pt x="73710" y="31740"/>
                </a:lnTo>
                <a:lnTo>
                  <a:pt x="73750" y="31710"/>
                </a:lnTo>
                <a:lnTo>
                  <a:pt x="73790" y="31820"/>
                </a:lnTo>
                <a:lnTo>
                  <a:pt x="73890" y="31860"/>
                </a:lnTo>
                <a:lnTo>
                  <a:pt x="73970" y="31850"/>
                </a:lnTo>
                <a:lnTo>
                  <a:pt x="74250" y="32300"/>
                </a:lnTo>
                <a:lnTo>
                  <a:pt x="74180" y="32600"/>
                </a:lnTo>
                <a:lnTo>
                  <a:pt x="74500" y="32650"/>
                </a:lnTo>
                <a:lnTo>
                  <a:pt x="74520" y="32610"/>
                </a:lnTo>
                <a:lnTo>
                  <a:pt x="74540" y="32490"/>
                </a:lnTo>
                <a:lnTo>
                  <a:pt x="74860" y="32300"/>
                </a:lnTo>
                <a:lnTo>
                  <a:pt x="74920" y="32440"/>
                </a:lnTo>
                <a:lnTo>
                  <a:pt x="74910" y="32500"/>
                </a:lnTo>
                <a:lnTo>
                  <a:pt x="75020" y="32460"/>
                </a:lnTo>
                <a:lnTo>
                  <a:pt x="75040" y="32490"/>
                </a:lnTo>
                <a:lnTo>
                  <a:pt x="75030" y="32540"/>
                </a:lnTo>
                <a:lnTo>
                  <a:pt x="75050" y="32610"/>
                </a:lnTo>
                <a:lnTo>
                  <a:pt x="75100" y="32640"/>
                </a:lnTo>
                <a:lnTo>
                  <a:pt x="75050" y="32680"/>
                </a:lnTo>
                <a:lnTo>
                  <a:pt x="75230" y="32790"/>
                </a:lnTo>
                <a:lnTo>
                  <a:pt x="75270" y="32770"/>
                </a:lnTo>
                <a:lnTo>
                  <a:pt x="75290" y="32820"/>
                </a:lnTo>
                <a:lnTo>
                  <a:pt x="75540" y="32590"/>
                </a:lnTo>
                <a:lnTo>
                  <a:pt x="75800" y="32740"/>
                </a:lnTo>
                <a:lnTo>
                  <a:pt x="75770" y="32850"/>
                </a:lnTo>
                <a:lnTo>
                  <a:pt x="75750" y="32960"/>
                </a:lnTo>
                <a:lnTo>
                  <a:pt x="75830" y="33010"/>
                </a:lnTo>
                <a:lnTo>
                  <a:pt x="75860" y="32990"/>
                </a:lnTo>
                <a:lnTo>
                  <a:pt x="75890" y="32960"/>
                </a:lnTo>
                <a:lnTo>
                  <a:pt x="76000" y="33020"/>
                </a:lnTo>
                <a:lnTo>
                  <a:pt x="76090" y="32900"/>
                </a:lnTo>
                <a:lnTo>
                  <a:pt x="76260" y="32910"/>
                </a:lnTo>
                <a:lnTo>
                  <a:pt x="76280" y="32860"/>
                </a:lnTo>
                <a:lnTo>
                  <a:pt x="76280" y="32840"/>
                </a:lnTo>
                <a:lnTo>
                  <a:pt x="76290" y="32770"/>
                </a:lnTo>
                <a:lnTo>
                  <a:pt x="76470" y="32800"/>
                </a:lnTo>
                <a:lnTo>
                  <a:pt x="76500" y="32840"/>
                </a:lnTo>
                <a:lnTo>
                  <a:pt x="76620" y="32840"/>
                </a:lnTo>
                <a:lnTo>
                  <a:pt x="76720" y="32870"/>
                </a:lnTo>
                <a:lnTo>
                  <a:pt x="76880" y="32930"/>
                </a:lnTo>
                <a:lnTo>
                  <a:pt x="76950" y="32870"/>
                </a:lnTo>
                <a:lnTo>
                  <a:pt x="76980" y="32890"/>
                </a:lnTo>
                <a:lnTo>
                  <a:pt x="77060" y="32890"/>
                </a:lnTo>
                <a:lnTo>
                  <a:pt x="77140" y="32830"/>
                </a:lnTo>
                <a:lnTo>
                  <a:pt x="77210" y="32880"/>
                </a:lnTo>
                <a:lnTo>
                  <a:pt x="77350" y="32880"/>
                </a:lnTo>
                <a:lnTo>
                  <a:pt x="77350" y="32920"/>
                </a:lnTo>
                <a:lnTo>
                  <a:pt x="77470" y="33070"/>
                </a:lnTo>
                <a:lnTo>
                  <a:pt x="77380" y="33090"/>
                </a:lnTo>
                <a:lnTo>
                  <a:pt x="77380" y="33130"/>
                </a:lnTo>
                <a:lnTo>
                  <a:pt x="77570" y="33180"/>
                </a:lnTo>
                <a:lnTo>
                  <a:pt x="77700" y="33160"/>
                </a:lnTo>
                <a:lnTo>
                  <a:pt x="77710" y="33110"/>
                </a:lnTo>
                <a:lnTo>
                  <a:pt x="77750" y="33100"/>
                </a:lnTo>
                <a:lnTo>
                  <a:pt x="77810" y="33050"/>
                </a:lnTo>
                <a:lnTo>
                  <a:pt x="77970" y="33060"/>
                </a:lnTo>
                <a:lnTo>
                  <a:pt x="78010" y="33040"/>
                </a:lnTo>
                <a:lnTo>
                  <a:pt x="78040" y="33060"/>
                </a:lnTo>
                <a:lnTo>
                  <a:pt x="78000" y="32950"/>
                </a:lnTo>
                <a:lnTo>
                  <a:pt x="78110" y="32990"/>
                </a:lnTo>
                <a:lnTo>
                  <a:pt x="78160" y="32920"/>
                </a:lnTo>
                <a:lnTo>
                  <a:pt x="78260" y="32920"/>
                </a:lnTo>
                <a:lnTo>
                  <a:pt x="78260" y="33010"/>
                </a:lnTo>
                <a:lnTo>
                  <a:pt x="78210" y="33100"/>
                </a:lnTo>
                <a:lnTo>
                  <a:pt x="78290" y="33250"/>
                </a:lnTo>
                <a:lnTo>
                  <a:pt x="78440" y="33170"/>
                </a:lnTo>
                <a:lnTo>
                  <a:pt x="78500" y="33150"/>
                </a:lnTo>
                <a:lnTo>
                  <a:pt x="78510" y="33070"/>
                </a:lnTo>
                <a:lnTo>
                  <a:pt x="78560" y="33140"/>
                </a:lnTo>
                <a:lnTo>
                  <a:pt x="78550" y="33200"/>
                </a:lnTo>
                <a:lnTo>
                  <a:pt x="78600" y="33220"/>
                </a:lnTo>
                <a:lnTo>
                  <a:pt x="78750" y="33300"/>
                </a:lnTo>
                <a:lnTo>
                  <a:pt x="78890" y="33370"/>
                </a:lnTo>
                <a:lnTo>
                  <a:pt x="79000" y="33470"/>
                </a:lnTo>
                <a:lnTo>
                  <a:pt x="79020" y="33440"/>
                </a:lnTo>
                <a:lnTo>
                  <a:pt x="79070" y="33520"/>
                </a:lnTo>
                <a:lnTo>
                  <a:pt x="79120" y="33520"/>
                </a:lnTo>
                <a:lnTo>
                  <a:pt x="79150" y="33500"/>
                </a:lnTo>
                <a:lnTo>
                  <a:pt x="79140" y="33390"/>
                </a:lnTo>
                <a:lnTo>
                  <a:pt x="79200" y="33410"/>
                </a:lnTo>
                <a:lnTo>
                  <a:pt x="79200" y="33530"/>
                </a:lnTo>
                <a:lnTo>
                  <a:pt x="79140" y="33630"/>
                </a:lnTo>
                <a:lnTo>
                  <a:pt x="79200" y="33650"/>
                </a:lnTo>
                <a:lnTo>
                  <a:pt x="79200" y="33910"/>
                </a:lnTo>
                <a:lnTo>
                  <a:pt x="79100" y="33910"/>
                </a:lnTo>
                <a:lnTo>
                  <a:pt x="79070" y="34210"/>
                </a:lnTo>
                <a:lnTo>
                  <a:pt x="78920" y="34210"/>
                </a:lnTo>
                <a:lnTo>
                  <a:pt x="78910" y="34260"/>
                </a:lnTo>
                <a:lnTo>
                  <a:pt x="78970" y="34290"/>
                </a:lnTo>
                <a:lnTo>
                  <a:pt x="78960" y="34340"/>
                </a:lnTo>
                <a:lnTo>
                  <a:pt x="78930" y="34410"/>
                </a:lnTo>
                <a:lnTo>
                  <a:pt x="78980" y="34450"/>
                </a:lnTo>
                <a:lnTo>
                  <a:pt x="78930" y="34500"/>
                </a:lnTo>
                <a:lnTo>
                  <a:pt x="78930" y="34520"/>
                </a:lnTo>
                <a:lnTo>
                  <a:pt x="78970" y="34550"/>
                </a:lnTo>
                <a:lnTo>
                  <a:pt x="79010" y="34660"/>
                </a:lnTo>
                <a:lnTo>
                  <a:pt x="78980" y="34680"/>
                </a:lnTo>
                <a:lnTo>
                  <a:pt x="78960" y="34650"/>
                </a:lnTo>
                <a:lnTo>
                  <a:pt x="78910" y="34680"/>
                </a:lnTo>
                <a:lnTo>
                  <a:pt x="78800" y="34530"/>
                </a:lnTo>
                <a:lnTo>
                  <a:pt x="78780" y="34580"/>
                </a:lnTo>
                <a:lnTo>
                  <a:pt x="78800" y="34650"/>
                </a:lnTo>
                <a:lnTo>
                  <a:pt x="78840" y="34640"/>
                </a:lnTo>
                <a:lnTo>
                  <a:pt x="78860" y="34680"/>
                </a:lnTo>
                <a:lnTo>
                  <a:pt x="78860" y="34750"/>
                </a:lnTo>
                <a:lnTo>
                  <a:pt x="78730" y="34750"/>
                </a:lnTo>
                <a:lnTo>
                  <a:pt x="78690" y="34860"/>
                </a:lnTo>
                <a:lnTo>
                  <a:pt x="78700" y="34930"/>
                </a:lnTo>
                <a:lnTo>
                  <a:pt x="78770" y="34950"/>
                </a:lnTo>
                <a:lnTo>
                  <a:pt x="78870" y="34980"/>
                </a:lnTo>
                <a:lnTo>
                  <a:pt x="78890" y="34990"/>
                </a:lnTo>
                <a:lnTo>
                  <a:pt x="78880" y="35060"/>
                </a:lnTo>
                <a:lnTo>
                  <a:pt x="78860" y="35120"/>
                </a:lnTo>
                <a:lnTo>
                  <a:pt x="78800" y="35180"/>
                </a:lnTo>
                <a:lnTo>
                  <a:pt x="78760" y="35200"/>
                </a:lnTo>
                <a:lnTo>
                  <a:pt x="78740" y="35250"/>
                </a:lnTo>
                <a:lnTo>
                  <a:pt x="78740" y="35280"/>
                </a:lnTo>
                <a:lnTo>
                  <a:pt x="78770" y="35290"/>
                </a:lnTo>
                <a:lnTo>
                  <a:pt x="78810" y="35280"/>
                </a:lnTo>
                <a:lnTo>
                  <a:pt x="78830" y="35280"/>
                </a:lnTo>
                <a:lnTo>
                  <a:pt x="78830" y="35290"/>
                </a:lnTo>
                <a:lnTo>
                  <a:pt x="78820" y="35290"/>
                </a:lnTo>
                <a:lnTo>
                  <a:pt x="78770" y="35300"/>
                </a:lnTo>
                <a:lnTo>
                  <a:pt x="78740" y="35320"/>
                </a:lnTo>
                <a:lnTo>
                  <a:pt x="78730" y="35340"/>
                </a:lnTo>
                <a:lnTo>
                  <a:pt x="78760" y="35390"/>
                </a:lnTo>
                <a:lnTo>
                  <a:pt x="78680" y="35470"/>
                </a:lnTo>
                <a:lnTo>
                  <a:pt x="78600" y="35470"/>
                </a:lnTo>
                <a:lnTo>
                  <a:pt x="78520" y="35510"/>
                </a:lnTo>
                <a:lnTo>
                  <a:pt x="78580" y="35630"/>
                </a:lnTo>
                <a:lnTo>
                  <a:pt x="78580" y="35670"/>
                </a:lnTo>
                <a:lnTo>
                  <a:pt x="78540" y="35720"/>
                </a:lnTo>
                <a:lnTo>
                  <a:pt x="78520" y="35790"/>
                </a:lnTo>
                <a:lnTo>
                  <a:pt x="78440" y="35890"/>
                </a:lnTo>
                <a:lnTo>
                  <a:pt x="78410" y="35990"/>
                </a:lnTo>
                <a:lnTo>
                  <a:pt x="78390" y="36050"/>
                </a:lnTo>
                <a:lnTo>
                  <a:pt x="78440" y="36110"/>
                </a:lnTo>
                <a:lnTo>
                  <a:pt x="78450" y="36150"/>
                </a:lnTo>
                <a:lnTo>
                  <a:pt x="78430" y="36160"/>
                </a:lnTo>
                <a:lnTo>
                  <a:pt x="78390" y="36130"/>
                </a:lnTo>
                <a:lnTo>
                  <a:pt x="78360" y="36060"/>
                </a:lnTo>
                <a:lnTo>
                  <a:pt x="78320" y="36020"/>
                </a:lnTo>
                <a:lnTo>
                  <a:pt x="78180" y="35960"/>
                </a:lnTo>
                <a:lnTo>
                  <a:pt x="78100" y="35890"/>
                </a:lnTo>
                <a:lnTo>
                  <a:pt x="78060" y="35910"/>
                </a:lnTo>
                <a:lnTo>
                  <a:pt x="78050" y="35950"/>
                </a:lnTo>
                <a:lnTo>
                  <a:pt x="78100" y="36000"/>
                </a:lnTo>
                <a:lnTo>
                  <a:pt x="78100" y="36020"/>
                </a:lnTo>
                <a:lnTo>
                  <a:pt x="78080" y="36130"/>
                </a:lnTo>
                <a:lnTo>
                  <a:pt x="78160" y="36160"/>
                </a:lnTo>
                <a:lnTo>
                  <a:pt x="78090" y="36220"/>
                </a:lnTo>
                <a:lnTo>
                  <a:pt x="78150" y="36290"/>
                </a:lnTo>
                <a:lnTo>
                  <a:pt x="78200" y="36250"/>
                </a:lnTo>
                <a:lnTo>
                  <a:pt x="78230" y="36250"/>
                </a:lnTo>
                <a:lnTo>
                  <a:pt x="78270" y="36230"/>
                </a:lnTo>
                <a:lnTo>
                  <a:pt x="78270" y="36250"/>
                </a:lnTo>
                <a:lnTo>
                  <a:pt x="78330" y="36320"/>
                </a:lnTo>
                <a:lnTo>
                  <a:pt x="78290" y="36360"/>
                </a:lnTo>
                <a:lnTo>
                  <a:pt x="78290" y="36440"/>
                </a:lnTo>
                <a:lnTo>
                  <a:pt x="78240" y="36490"/>
                </a:lnTo>
                <a:lnTo>
                  <a:pt x="78260" y="36600"/>
                </a:lnTo>
                <a:lnTo>
                  <a:pt x="78300" y="36580"/>
                </a:lnTo>
                <a:lnTo>
                  <a:pt x="78320" y="36600"/>
                </a:lnTo>
                <a:lnTo>
                  <a:pt x="78390" y="36550"/>
                </a:lnTo>
                <a:lnTo>
                  <a:pt x="78430" y="36590"/>
                </a:lnTo>
                <a:lnTo>
                  <a:pt x="78470" y="36760"/>
                </a:lnTo>
                <a:lnTo>
                  <a:pt x="78350" y="36810"/>
                </a:lnTo>
                <a:lnTo>
                  <a:pt x="78240" y="36750"/>
                </a:lnTo>
                <a:lnTo>
                  <a:pt x="78270" y="36690"/>
                </a:lnTo>
                <a:lnTo>
                  <a:pt x="78200" y="36710"/>
                </a:lnTo>
                <a:lnTo>
                  <a:pt x="78020" y="36630"/>
                </a:lnTo>
                <a:lnTo>
                  <a:pt x="77770" y="36980"/>
                </a:lnTo>
                <a:lnTo>
                  <a:pt x="77790" y="37050"/>
                </a:lnTo>
                <a:lnTo>
                  <a:pt x="77810" y="37140"/>
                </a:lnTo>
                <a:lnTo>
                  <a:pt x="77710" y="37240"/>
                </a:lnTo>
                <a:lnTo>
                  <a:pt x="77690" y="37280"/>
                </a:lnTo>
                <a:lnTo>
                  <a:pt x="77710" y="37270"/>
                </a:lnTo>
                <a:lnTo>
                  <a:pt x="77720" y="37260"/>
                </a:lnTo>
                <a:lnTo>
                  <a:pt x="77730" y="37260"/>
                </a:lnTo>
                <a:lnTo>
                  <a:pt x="77750" y="37270"/>
                </a:lnTo>
                <a:lnTo>
                  <a:pt x="77770" y="37280"/>
                </a:lnTo>
                <a:lnTo>
                  <a:pt x="77780" y="37280"/>
                </a:lnTo>
                <a:lnTo>
                  <a:pt x="77790" y="37290"/>
                </a:lnTo>
                <a:lnTo>
                  <a:pt x="77800" y="37290"/>
                </a:lnTo>
                <a:lnTo>
                  <a:pt x="77810" y="37300"/>
                </a:lnTo>
                <a:lnTo>
                  <a:pt x="77810" y="37310"/>
                </a:lnTo>
                <a:lnTo>
                  <a:pt x="77810" y="37320"/>
                </a:lnTo>
                <a:lnTo>
                  <a:pt x="77810" y="37330"/>
                </a:lnTo>
                <a:lnTo>
                  <a:pt x="77810" y="37340"/>
                </a:lnTo>
                <a:lnTo>
                  <a:pt x="77810" y="37360"/>
                </a:lnTo>
                <a:lnTo>
                  <a:pt x="77800" y="37370"/>
                </a:lnTo>
                <a:lnTo>
                  <a:pt x="77800" y="37380"/>
                </a:lnTo>
                <a:lnTo>
                  <a:pt x="77790" y="37380"/>
                </a:lnTo>
                <a:lnTo>
                  <a:pt x="77790" y="37390"/>
                </a:lnTo>
                <a:lnTo>
                  <a:pt x="77760" y="37390"/>
                </a:lnTo>
                <a:lnTo>
                  <a:pt x="77700" y="37370"/>
                </a:lnTo>
                <a:lnTo>
                  <a:pt x="77710" y="37440"/>
                </a:lnTo>
                <a:lnTo>
                  <a:pt x="77750" y="37450"/>
                </a:lnTo>
                <a:lnTo>
                  <a:pt x="77920" y="37380"/>
                </a:lnTo>
                <a:lnTo>
                  <a:pt x="77920" y="37400"/>
                </a:lnTo>
                <a:lnTo>
                  <a:pt x="77930" y="37450"/>
                </a:lnTo>
                <a:lnTo>
                  <a:pt x="77870" y="37460"/>
                </a:lnTo>
                <a:lnTo>
                  <a:pt x="77800" y="37500"/>
                </a:lnTo>
                <a:lnTo>
                  <a:pt x="77800" y="37530"/>
                </a:lnTo>
                <a:lnTo>
                  <a:pt x="77850" y="37550"/>
                </a:lnTo>
                <a:lnTo>
                  <a:pt x="77850" y="37580"/>
                </a:lnTo>
                <a:lnTo>
                  <a:pt x="77830" y="37590"/>
                </a:lnTo>
                <a:lnTo>
                  <a:pt x="77800" y="37580"/>
                </a:lnTo>
                <a:lnTo>
                  <a:pt x="77700" y="37670"/>
                </a:lnTo>
                <a:lnTo>
                  <a:pt x="77610" y="37630"/>
                </a:lnTo>
                <a:lnTo>
                  <a:pt x="77580" y="37680"/>
                </a:lnTo>
                <a:lnTo>
                  <a:pt x="77550" y="37750"/>
                </a:lnTo>
                <a:lnTo>
                  <a:pt x="77540" y="37800"/>
                </a:lnTo>
                <a:lnTo>
                  <a:pt x="77570" y="37810"/>
                </a:lnTo>
                <a:lnTo>
                  <a:pt x="77560" y="37890"/>
                </a:lnTo>
                <a:lnTo>
                  <a:pt x="77540" y="37920"/>
                </a:lnTo>
                <a:lnTo>
                  <a:pt x="77540" y="37990"/>
                </a:lnTo>
                <a:lnTo>
                  <a:pt x="77550" y="38060"/>
                </a:lnTo>
                <a:lnTo>
                  <a:pt x="77610" y="38120"/>
                </a:lnTo>
                <a:lnTo>
                  <a:pt x="77610" y="38150"/>
                </a:lnTo>
                <a:lnTo>
                  <a:pt x="77570" y="38170"/>
                </a:lnTo>
                <a:lnTo>
                  <a:pt x="77530" y="38190"/>
                </a:lnTo>
                <a:lnTo>
                  <a:pt x="77540" y="38210"/>
                </a:lnTo>
                <a:lnTo>
                  <a:pt x="77610" y="38210"/>
                </a:lnTo>
                <a:lnTo>
                  <a:pt x="77620" y="38260"/>
                </a:lnTo>
                <a:lnTo>
                  <a:pt x="77650" y="38290"/>
                </a:lnTo>
                <a:lnTo>
                  <a:pt x="77640" y="38340"/>
                </a:lnTo>
                <a:lnTo>
                  <a:pt x="77720" y="38350"/>
                </a:lnTo>
                <a:lnTo>
                  <a:pt x="77790" y="38370"/>
                </a:lnTo>
                <a:lnTo>
                  <a:pt x="77810" y="38420"/>
                </a:lnTo>
                <a:lnTo>
                  <a:pt x="77830" y="38440"/>
                </a:lnTo>
                <a:lnTo>
                  <a:pt x="77860" y="38410"/>
                </a:lnTo>
                <a:lnTo>
                  <a:pt x="77900" y="38410"/>
                </a:lnTo>
                <a:lnTo>
                  <a:pt x="78010" y="38440"/>
                </a:lnTo>
                <a:lnTo>
                  <a:pt x="78050" y="38480"/>
                </a:lnTo>
                <a:lnTo>
                  <a:pt x="78100" y="38600"/>
                </a:lnTo>
                <a:lnTo>
                  <a:pt x="78470" y="38610"/>
                </a:lnTo>
                <a:lnTo>
                  <a:pt x="78450" y="39420"/>
                </a:lnTo>
                <a:lnTo>
                  <a:pt x="78520" y="39340"/>
                </a:lnTo>
                <a:lnTo>
                  <a:pt x="78670" y="39380"/>
                </a:lnTo>
                <a:lnTo>
                  <a:pt x="78730" y="39590"/>
                </a:lnTo>
                <a:lnTo>
                  <a:pt x="78770" y="39590"/>
                </a:lnTo>
                <a:lnTo>
                  <a:pt x="78810" y="39620"/>
                </a:lnTo>
                <a:lnTo>
                  <a:pt x="78860" y="39590"/>
                </a:lnTo>
                <a:lnTo>
                  <a:pt x="78940" y="39630"/>
                </a:lnTo>
                <a:lnTo>
                  <a:pt x="78940" y="39710"/>
                </a:lnTo>
                <a:lnTo>
                  <a:pt x="78980" y="39740"/>
                </a:lnTo>
                <a:lnTo>
                  <a:pt x="79140" y="39680"/>
                </a:lnTo>
                <a:lnTo>
                  <a:pt x="79180" y="39740"/>
                </a:lnTo>
                <a:lnTo>
                  <a:pt x="79240" y="39770"/>
                </a:lnTo>
                <a:lnTo>
                  <a:pt x="79270" y="39800"/>
                </a:lnTo>
                <a:lnTo>
                  <a:pt x="79280" y="39840"/>
                </a:lnTo>
                <a:lnTo>
                  <a:pt x="79310" y="39850"/>
                </a:lnTo>
                <a:lnTo>
                  <a:pt x="79320" y="39900"/>
                </a:lnTo>
                <a:lnTo>
                  <a:pt x="79750" y="40030"/>
                </a:lnTo>
                <a:lnTo>
                  <a:pt x="79770" y="40000"/>
                </a:lnTo>
                <a:lnTo>
                  <a:pt x="79800" y="39990"/>
                </a:lnTo>
                <a:lnTo>
                  <a:pt x="79790" y="39940"/>
                </a:lnTo>
                <a:lnTo>
                  <a:pt x="79800" y="39890"/>
                </a:lnTo>
                <a:lnTo>
                  <a:pt x="79850" y="39870"/>
                </a:lnTo>
                <a:lnTo>
                  <a:pt x="79890" y="39950"/>
                </a:lnTo>
                <a:lnTo>
                  <a:pt x="79900" y="40000"/>
                </a:lnTo>
                <a:lnTo>
                  <a:pt x="79880" y="40020"/>
                </a:lnTo>
                <a:lnTo>
                  <a:pt x="79830" y="40020"/>
                </a:lnTo>
                <a:lnTo>
                  <a:pt x="79800" y="40040"/>
                </a:lnTo>
                <a:lnTo>
                  <a:pt x="79730" y="40210"/>
                </a:lnTo>
                <a:lnTo>
                  <a:pt x="79610" y="40190"/>
                </a:lnTo>
                <a:lnTo>
                  <a:pt x="79590" y="40290"/>
                </a:lnTo>
                <a:lnTo>
                  <a:pt x="79620" y="40310"/>
                </a:lnTo>
                <a:lnTo>
                  <a:pt x="79600" y="40330"/>
                </a:lnTo>
                <a:lnTo>
                  <a:pt x="79580" y="40330"/>
                </a:lnTo>
                <a:lnTo>
                  <a:pt x="79550" y="40300"/>
                </a:lnTo>
                <a:lnTo>
                  <a:pt x="79540" y="40320"/>
                </a:lnTo>
                <a:lnTo>
                  <a:pt x="79550" y="40340"/>
                </a:lnTo>
                <a:lnTo>
                  <a:pt x="79550" y="40420"/>
                </a:lnTo>
                <a:lnTo>
                  <a:pt x="79530" y="40430"/>
                </a:lnTo>
                <a:lnTo>
                  <a:pt x="79500" y="40510"/>
                </a:lnTo>
                <a:lnTo>
                  <a:pt x="79440" y="40480"/>
                </a:lnTo>
                <a:lnTo>
                  <a:pt x="79410" y="40520"/>
                </a:lnTo>
                <a:lnTo>
                  <a:pt x="79340" y="40460"/>
                </a:lnTo>
                <a:lnTo>
                  <a:pt x="79370" y="40410"/>
                </a:lnTo>
                <a:lnTo>
                  <a:pt x="79360" y="40360"/>
                </a:lnTo>
                <a:lnTo>
                  <a:pt x="79340" y="40340"/>
                </a:lnTo>
                <a:lnTo>
                  <a:pt x="79310" y="40340"/>
                </a:lnTo>
                <a:lnTo>
                  <a:pt x="79300" y="40460"/>
                </a:lnTo>
                <a:lnTo>
                  <a:pt x="79200" y="40420"/>
                </a:lnTo>
                <a:lnTo>
                  <a:pt x="79160" y="40450"/>
                </a:lnTo>
                <a:lnTo>
                  <a:pt x="79160" y="40440"/>
                </a:lnTo>
                <a:lnTo>
                  <a:pt x="79120" y="40450"/>
                </a:lnTo>
                <a:lnTo>
                  <a:pt x="79110" y="40490"/>
                </a:lnTo>
                <a:lnTo>
                  <a:pt x="79160" y="40520"/>
                </a:lnTo>
                <a:lnTo>
                  <a:pt x="79170" y="40570"/>
                </a:lnTo>
                <a:lnTo>
                  <a:pt x="79070" y="40610"/>
                </a:lnTo>
                <a:lnTo>
                  <a:pt x="79060" y="40660"/>
                </a:lnTo>
                <a:lnTo>
                  <a:pt x="79320" y="40660"/>
                </a:lnTo>
                <a:lnTo>
                  <a:pt x="79370" y="40750"/>
                </a:lnTo>
                <a:lnTo>
                  <a:pt x="79310" y="40860"/>
                </a:lnTo>
                <a:lnTo>
                  <a:pt x="79390" y="41020"/>
                </a:lnTo>
                <a:lnTo>
                  <a:pt x="79350" y="41040"/>
                </a:lnTo>
                <a:lnTo>
                  <a:pt x="79230" y="40980"/>
                </a:lnTo>
                <a:lnTo>
                  <a:pt x="79170" y="41060"/>
                </a:lnTo>
                <a:lnTo>
                  <a:pt x="79110" y="41030"/>
                </a:lnTo>
                <a:lnTo>
                  <a:pt x="79100" y="41010"/>
                </a:lnTo>
                <a:lnTo>
                  <a:pt x="79130" y="41000"/>
                </a:lnTo>
                <a:lnTo>
                  <a:pt x="79080" y="40900"/>
                </a:lnTo>
                <a:lnTo>
                  <a:pt x="79060" y="40910"/>
                </a:lnTo>
                <a:lnTo>
                  <a:pt x="79040" y="40940"/>
                </a:lnTo>
                <a:lnTo>
                  <a:pt x="79030" y="41010"/>
                </a:lnTo>
                <a:lnTo>
                  <a:pt x="78940" y="41110"/>
                </a:lnTo>
                <a:lnTo>
                  <a:pt x="78810" y="41060"/>
                </a:lnTo>
                <a:lnTo>
                  <a:pt x="78800" y="41170"/>
                </a:lnTo>
                <a:lnTo>
                  <a:pt x="78840" y="41260"/>
                </a:lnTo>
                <a:lnTo>
                  <a:pt x="78950" y="41260"/>
                </a:lnTo>
                <a:lnTo>
                  <a:pt x="78930" y="41290"/>
                </a:lnTo>
                <a:lnTo>
                  <a:pt x="78970" y="41290"/>
                </a:lnTo>
                <a:lnTo>
                  <a:pt x="79010" y="41140"/>
                </a:lnTo>
                <a:lnTo>
                  <a:pt x="79160" y="41110"/>
                </a:lnTo>
                <a:lnTo>
                  <a:pt x="79220" y="41140"/>
                </a:lnTo>
                <a:lnTo>
                  <a:pt x="79210" y="41320"/>
                </a:lnTo>
                <a:lnTo>
                  <a:pt x="79130" y="41400"/>
                </a:lnTo>
                <a:lnTo>
                  <a:pt x="79010" y="41610"/>
                </a:lnTo>
                <a:lnTo>
                  <a:pt x="78940" y="41680"/>
                </a:lnTo>
                <a:lnTo>
                  <a:pt x="78960" y="41720"/>
                </a:lnTo>
                <a:lnTo>
                  <a:pt x="78970" y="41700"/>
                </a:lnTo>
                <a:lnTo>
                  <a:pt x="79050" y="41710"/>
                </a:lnTo>
                <a:lnTo>
                  <a:pt x="79090" y="41720"/>
                </a:lnTo>
                <a:lnTo>
                  <a:pt x="79100" y="41730"/>
                </a:lnTo>
                <a:lnTo>
                  <a:pt x="79020" y="41800"/>
                </a:lnTo>
                <a:lnTo>
                  <a:pt x="79010" y="41830"/>
                </a:lnTo>
                <a:lnTo>
                  <a:pt x="79000" y="41850"/>
                </a:lnTo>
                <a:lnTo>
                  <a:pt x="78930" y="41850"/>
                </a:lnTo>
                <a:lnTo>
                  <a:pt x="78900" y="41870"/>
                </a:lnTo>
                <a:lnTo>
                  <a:pt x="78880" y="41920"/>
                </a:lnTo>
                <a:lnTo>
                  <a:pt x="78970" y="41920"/>
                </a:lnTo>
                <a:lnTo>
                  <a:pt x="78990" y="41940"/>
                </a:lnTo>
                <a:lnTo>
                  <a:pt x="78980" y="41980"/>
                </a:lnTo>
                <a:lnTo>
                  <a:pt x="79040" y="41980"/>
                </a:lnTo>
                <a:lnTo>
                  <a:pt x="79040" y="42070"/>
                </a:lnTo>
                <a:lnTo>
                  <a:pt x="79010" y="42070"/>
                </a:lnTo>
                <a:lnTo>
                  <a:pt x="78980" y="42130"/>
                </a:lnTo>
                <a:lnTo>
                  <a:pt x="79000" y="42170"/>
                </a:lnTo>
                <a:lnTo>
                  <a:pt x="79000" y="42200"/>
                </a:lnTo>
                <a:lnTo>
                  <a:pt x="78990" y="42220"/>
                </a:lnTo>
                <a:lnTo>
                  <a:pt x="79040" y="42230"/>
                </a:lnTo>
                <a:lnTo>
                  <a:pt x="79060" y="42230"/>
                </a:lnTo>
                <a:lnTo>
                  <a:pt x="79070" y="42220"/>
                </a:lnTo>
                <a:lnTo>
                  <a:pt x="79090" y="42200"/>
                </a:lnTo>
                <a:lnTo>
                  <a:pt x="79100" y="42190"/>
                </a:lnTo>
                <a:lnTo>
                  <a:pt x="79100" y="42170"/>
                </a:lnTo>
                <a:lnTo>
                  <a:pt x="79100" y="42160"/>
                </a:lnTo>
                <a:lnTo>
                  <a:pt x="79110" y="42150"/>
                </a:lnTo>
                <a:lnTo>
                  <a:pt x="79120" y="42150"/>
                </a:lnTo>
                <a:lnTo>
                  <a:pt x="79140" y="42150"/>
                </a:lnTo>
                <a:lnTo>
                  <a:pt x="79150" y="42150"/>
                </a:lnTo>
                <a:lnTo>
                  <a:pt x="79210" y="42150"/>
                </a:lnTo>
                <a:lnTo>
                  <a:pt x="79220" y="42150"/>
                </a:lnTo>
                <a:lnTo>
                  <a:pt x="79230" y="42150"/>
                </a:lnTo>
                <a:lnTo>
                  <a:pt x="79240" y="42150"/>
                </a:lnTo>
                <a:lnTo>
                  <a:pt x="79250" y="42140"/>
                </a:lnTo>
                <a:lnTo>
                  <a:pt x="79260" y="42140"/>
                </a:lnTo>
                <a:lnTo>
                  <a:pt x="79270" y="42140"/>
                </a:lnTo>
                <a:lnTo>
                  <a:pt x="79270" y="42150"/>
                </a:lnTo>
                <a:lnTo>
                  <a:pt x="79280" y="42180"/>
                </a:lnTo>
                <a:lnTo>
                  <a:pt x="79290" y="42210"/>
                </a:lnTo>
                <a:lnTo>
                  <a:pt x="79290" y="42220"/>
                </a:lnTo>
                <a:lnTo>
                  <a:pt x="79290" y="42240"/>
                </a:lnTo>
                <a:lnTo>
                  <a:pt x="79280" y="42240"/>
                </a:lnTo>
                <a:lnTo>
                  <a:pt x="79270" y="42250"/>
                </a:lnTo>
                <a:lnTo>
                  <a:pt x="79250" y="42260"/>
                </a:lnTo>
                <a:lnTo>
                  <a:pt x="79240" y="42260"/>
                </a:lnTo>
                <a:lnTo>
                  <a:pt x="79180" y="42250"/>
                </a:lnTo>
                <a:lnTo>
                  <a:pt x="79170" y="42250"/>
                </a:lnTo>
                <a:lnTo>
                  <a:pt x="79160" y="42250"/>
                </a:lnTo>
                <a:lnTo>
                  <a:pt x="79140" y="42260"/>
                </a:lnTo>
                <a:lnTo>
                  <a:pt x="79130" y="42260"/>
                </a:lnTo>
                <a:lnTo>
                  <a:pt x="79130" y="42270"/>
                </a:lnTo>
                <a:lnTo>
                  <a:pt x="79110" y="42280"/>
                </a:lnTo>
                <a:lnTo>
                  <a:pt x="79060" y="42290"/>
                </a:lnTo>
                <a:lnTo>
                  <a:pt x="78990" y="42310"/>
                </a:lnTo>
                <a:lnTo>
                  <a:pt x="78950" y="42310"/>
                </a:lnTo>
                <a:lnTo>
                  <a:pt x="78920" y="42320"/>
                </a:lnTo>
                <a:lnTo>
                  <a:pt x="78900" y="42330"/>
                </a:lnTo>
                <a:lnTo>
                  <a:pt x="78890" y="42330"/>
                </a:lnTo>
                <a:lnTo>
                  <a:pt x="78860" y="42330"/>
                </a:lnTo>
                <a:lnTo>
                  <a:pt x="78850" y="42330"/>
                </a:lnTo>
                <a:lnTo>
                  <a:pt x="78840" y="42320"/>
                </a:lnTo>
                <a:lnTo>
                  <a:pt x="78830" y="42320"/>
                </a:lnTo>
                <a:lnTo>
                  <a:pt x="78820" y="42320"/>
                </a:lnTo>
                <a:lnTo>
                  <a:pt x="78810" y="42310"/>
                </a:lnTo>
                <a:lnTo>
                  <a:pt x="78790" y="42320"/>
                </a:lnTo>
                <a:lnTo>
                  <a:pt x="78780" y="42310"/>
                </a:lnTo>
                <a:lnTo>
                  <a:pt x="78760" y="42320"/>
                </a:lnTo>
                <a:lnTo>
                  <a:pt x="78740" y="42320"/>
                </a:lnTo>
                <a:lnTo>
                  <a:pt x="78720" y="42320"/>
                </a:lnTo>
                <a:lnTo>
                  <a:pt x="78690" y="42320"/>
                </a:lnTo>
                <a:lnTo>
                  <a:pt x="78670" y="42310"/>
                </a:lnTo>
                <a:lnTo>
                  <a:pt x="78590" y="42340"/>
                </a:lnTo>
                <a:lnTo>
                  <a:pt x="78510" y="42340"/>
                </a:lnTo>
                <a:lnTo>
                  <a:pt x="78470" y="42310"/>
                </a:lnTo>
                <a:lnTo>
                  <a:pt x="78430" y="42250"/>
                </a:lnTo>
                <a:lnTo>
                  <a:pt x="78410" y="42200"/>
                </a:lnTo>
                <a:lnTo>
                  <a:pt x="78410" y="42120"/>
                </a:lnTo>
                <a:lnTo>
                  <a:pt x="78430" y="42030"/>
                </a:lnTo>
                <a:lnTo>
                  <a:pt x="78380" y="42030"/>
                </a:lnTo>
                <a:lnTo>
                  <a:pt x="78340" y="42050"/>
                </a:lnTo>
                <a:lnTo>
                  <a:pt x="78310" y="42110"/>
                </a:lnTo>
                <a:lnTo>
                  <a:pt x="78270" y="42160"/>
                </a:lnTo>
                <a:lnTo>
                  <a:pt x="78240" y="42160"/>
                </a:lnTo>
                <a:lnTo>
                  <a:pt x="78190" y="42150"/>
                </a:lnTo>
                <a:lnTo>
                  <a:pt x="78120" y="42140"/>
                </a:lnTo>
                <a:lnTo>
                  <a:pt x="78080" y="42180"/>
                </a:lnTo>
                <a:lnTo>
                  <a:pt x="78050" y="42170"/>
                </a:lnTo>
                <a:lnTo>
                  <a:pt x="77980" y="42130"/>
                </a:lnTo>
                <a:lnTo>
                  <a:pt x="77950" y="42130"/>
                </a:lnTo>
                <a:lnTo>
                  <a:pt x="77870" y="42190"/>
                </a:lnTo>
                <a:lnTo>
                  <a:pt x="77850" y="42190"/>
                </a:lnTo>
                <a:lnTo>
                  <a:pt x="77810" y="42160"/>
                </a:lnTo>
                <a:lnTo>
                  <a:pt x="77800" y="42070"/>
                </a:lnTo>
                <a:lnTo>
                  <a:pt x="77760" y="42030"/>
                </a:lnTo>
                <a:lnTo>
                  <a:pt x="77770" y="41970"/>
                </a:lnTo>
                <a:lnTo>
                  <a:pt x="77690" y="41960"/>
                </a:lnTo>
                <a:lnTo>
                  <a:pt x="77670" y="41980"/>
                </a:lnTo>
                <a:lnTo>
                  <a:pt x="77650" y="41960"/>
                </a:lnTo>
                <a:lnTo>
                  <a:pt x="77710" y="41860"/>
                </a:lnTo>
                <a:lnTo>
                  <a:pt x="77710" y="41810"/>
                </a:lnTo>
                <a:lnTo>
                  <a:pt x="77670" y="41750"/>
                </a:lnTo>
                <a:lnTo>
                  <a:pt x="77660" y="41680"/>
                </a:lnTo>
                <a:lnTo>
                  <a:pt x="77620" y="41660"/>
                </a:lnTo>
                <a:lnTo>
                  <a:pt x="77600" y="41650"/>
                </a:lnTo>
                <a:lnTo>
                  <a:pt x="77600" y="41670"/>
                </a:lnTo>
                <a:lnTo>
                  <a:pt x="77490" y="41730"/>
                </a:lnTo>
                <a:lnTo>
                  <a:pt x="77490" y="41690"/>
                </a:lnTo>
                <a:lnTo>
                  <a:pt x="77430" y="41670"/>
                </a:lnTo>
                <a:lnTo>
                  <a:pt x="77430" y="41660"/>
                </a:lnTo>
                <a:lnTo>
                  <a:pt x="77370" y="41640"/>
                </a:lnTo>
                <a:lnTo>
                  <a:pt x="77340" y="41650"/>
                </a:lnTo>
                <a:lnTo>
                  <a:pt x="77320" y="41620"/>
                </a:lnTo>
                <a:lnTo>
                  <a:pt x="77230" y="41590"/>
                </a:lnTo>
                <a:lnTo>
                  <a:pt x="77180" y="41530"/>
                </a:lnTo>
                <a:lnTo>
                  <a:pt x="77150" y="41550"/>
                </a:lnTo>
                <a:lnTo>
                  <a:pt x="77120" y="41600"/>
                </a:lnTo>
                <a:lnTo>
                  <a:pt x="76950" y="41710"/>
                </a:lnTo>
                <a:lnTo>
                  <a:pt x="76920" y="41670"/>
                </a:lnTo>
                <a:lnTo>
                  <a:pt x="76830" y="41670"/>
                </a:lnTo>
                <a:lnTo>
                  <a:pt x="76820" y="41630"/>
                </a:lnTo>
                <a:lnTo>
                  <a:pt x="76810" y="41640"/>
                </a:lnTo>
                <a:lnTo>
                  <a:pt x="76790" y="41600"/>
                </a:lnTo>
                <a:lnTo>
                  <a:pt x="76730" y="41610"/>
                </a:lnTo>
                <a:lnTo>
                  <a:pt x="76670" y="41640"/>
                </a:lnTo>
                <a:lnTo>
                  <a:pt x="76670" y="41610"/>
                </a:lnTo>
                <a:lnTo>
                  <a:pt x="76640" y="41630"/>
                </a:lnTo>
                <a:lnTo>
                  <a:pt x="76530" y="41630"/>
                </a:lnTo>
                <a:lnTo>
                  <a:pt x="76500" y="41660"/>
                </a:lnTo>
                <a:lnTo>
                  <a:pt x="76480" y="41640"/>
                </a:lnTo>
                <a:lnTo>
                  <a:pt x="76430" y="41560"/>
                </a:lnTo>
                <a:lnTo>
                  <a:pt x="76450" y="41860"/>
                </a:lnTo>
                <a:lnTo>
                  <a:pt x="76380" y="41990"/>
                </a:lnTo>
                <a:lnTo>
                  <a:pt x="76180" y="41990"/>
                </a:lnTo>
                <a:lnTo>
                  <a:pt x="76100" y="41890"/>
                </a:lnTo>
                <a:lnTo>
                  <a:pt x="76050" y="41890"/>
                </a:lnTo>
                <a:lnTo>
                  <a:pt x="76040" y="41850"/>
                </a:lnTo>
                <a:lnTo>
                  <a:pt x="76000" y="41850"/>
                </a:lnTo>
                <a:lnTo>
                  <a:pt x="75790" y="41830"/>
                </a:lnTo>
                <a:lnTo>
                  <a:pt x="75740" y="41850"/>
                </a:lnTo>
                <a:lnTo>
                  <a:pt x="75710" y="41890"/>
                </a:lnTo>
                <a:lnTo>
                  <a:pt x="75750" y="42020"/>
                </a:lnTo>
                <a:lnTo>
                  <a:pt x="75660" y="42120"/>
                </a:lnTo>
                <a:lnTo>
                  <a:pt x="75640" y="4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