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Mazeikiai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Mazeik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0550" y="5610"/>
                </a:moveTo>
                <a:lnTo>
                  <a:pt x="30460" y="5630"/>
                </a:lnTo>
                <a:lnTo>
                  <a:pt x="30400" y="5740"/>
                </a:lnTo>
                <a:lnTo>
                  <a:pt x="30370" y="5830"/>
                </a:lnTo>
                <a:lnTo>
                  <a:pt x="30210" y="5780"/>
                </a:lnTo>
                <a:lnTo>
                  <a:pt x="30190" y="5790"/>
                </a:lnTo>
                <a:lnTo>
                  <a:pt x="30050" y="5760"/>
                </a:lnTo>
                <a:lnTo>
                  <a:pt x="29680" y="5720"/>
                </a:lnTo>
                <a:lnTo>
                  <a:pt x="29670" y="5740"/>
                </a:lnTo>
                <a:lnTo>
                  <a:pt x="29630" y="5740"/>
                </a:lnTo>
                <a:lnTo>
                  <a:pt x="29660" y="5910"/>
                </a:lnTo>
                <a:lnTo>
                  <a:pt x="29700" y="6030"/>
                </a:lnTo>
                <a:lnTo>
                  <a:pt x="29830" y="6240"/>
                </a:lnTo>
                <a:lnTo>
                  <a:pt x="29800" y="6330"/>
                </a:lnTo>
                <a:lnTo>
                  <a:pt x="29840" y="6340"/>
                </a:lnTo>
                <a:lnTo>
                  <a:pt x="29930" y="6370"/>
                </a:lnTo>
                <a:lnTo>
                  <a:pt x="29950" y="6430"/>
                </a:lnTo>
                <a:lnTo>
                  <a:pt x="30050" y="6460"/>
                </a:lnTo>
                <a:lnTo>
                  <a:pt x="30090" y="6460"/>
                </a:lnTo>
                <a:lnTo>
                  <a:pt x="30140" y="6480"/>
                </a:lnTo>
                <a:lnTo>
                  <a:pt x="30120" y="6510"/>
                </a:lnTo>
                <a:lnTo>
                  <a:pt x="30140" y="6520"/>
                </a:lnTo>
                <a:lnTo>
                  <a:pt x="30140" y="6540"/>
                </a:lnTo>
                <a:lnTo>
                  <a:pt x="30050" y="6750"/>
                </a:lnTo>
                <a:lnTo>
                  <a:pt x="29950" y="7060"/>
                </a:lnTo>
                <a:lnTo>
                  <a:pt x="29940" y="7090"/>
                </a:lnTo>
                <a:lnTo>
                  <a:pt x="29960" y="7160"/>
                </a:lnTo>
                <a:lnTo>
                  <a:pt x="29930" y="7180"/>
                </a:lnTo>
                <a:lnTo>
                  <a:pt x="29930" y="7210"/>
                </a:lnTo>
                <a:lnTo>
                  <a:pt x="29880" y="7250"/>
                </a:lnTo>
                <a:lnTo>
                  <a:pt x="29880" y="7340"/>
                </a:lnTo>
                <a:lnTo>
                  <a:pt x="29850" y="7340"/>
                </a:lnTo>
                <a:lnTo>
                  <a:pt x="29850" y="7360"/>
                </a:lnTo>
                <a:lnTo>
                  <a:pt x="29700" y="7330"/>
                </a:lnTo>
                <a:lnTo>
                  <a:pt x="29860" y="7490"/>
                </a:lnTo>
                <a:lnTo>
                  <a:pt x="29940" y="7510"/>
                </a:lnTo>
                <a:lnTo>
                  <a:pt x="29950" y="7610"/>
                </a:lnTo>
                <a:lnTo>
                  <a:pt x="30040" y="7670"/>
                </a:lnTo>
                <a:lnTo>
                  <a:pt x="30070" y="7640"/>
                </a:lnTo>
                <a:lnTo>
                  <a:pt x="30120" y="7650"/>
                </a:lnTo>
                <a:lnTo>
                  <a:pt x="30200" y="7650"/>
                </a:lnTo>
                <a:lnTo>
                  <a:pt x="30190" y="7770"/>
                </a:lnTo>
                <a:lnTo>
                  <a:pt x="30170" y="7790"/>
                </a:lnTo>
                <a:lnTo>
                  <a:pt x="30040" y="7820"/>
                </a:lnTo>
                <a:lnTo>
                  <a:pt x="29950" y="7780"/>
                </a:lnTo>
                <a:lnTo>
                  <a:pt x="29820" y="7780"/>
                </a:lnTo>
                <a:lnTo>
                  <a:pt x="29810" y="7890"/>
                </a:lnTo>
                <a:lnTo>
                  <a:pt x="29890" y="7980"/>
                </a:lnTo>
                <a:lnTo>
                  <a:pt x="29890" y="8100"/>
                </a:lnTo>
                <a:lnTo>
                  <a:pt x="30020" y="8160"/>
                </a:lnTo>
                <a:lnTo>
                  <a:pt x="30050" y="8280"/>
                </a:lnTo>
                <a:lnTo>
                  <a:pt x="30040" y="8450"/>
                </a:lnTo>
                <a:lnTo>
                  <a:pt x="30030" y="8520"/>
                </a:lnTo>
                <a:lnTo>
                  <a:pt x="30050" y="8620"/>
                </a:lnTo>
                <a:lnTo>
                  <a:pt x="30060" y="8650"/>
                </a:lnTo>
                <a:lnTo>
                  <a:pt x="30080" y="8670"/>
                </a:lnTo>
                <a:lnTo>
                  <a:pt x="30100" y="8790"/>
                </a:lnTo>
                <a:lnTo>
                  <a:pt x="30160" y="8770"/>
                </a:lnTo>
                <a:lnTo>
                  <a:pt x="30170" y="8810"/>
                </a:lnTo>
                <a:lnTo>
                  <a:pt x="30220" y="8810"/>
                </a:lnTo>
                <a:lnTo>
                  <a:pt x="30220" y="8780"/>
                </a:lnTo>
                <a:lnTo>
                  <a:pt x="30300" y="8770"/>
                </a:lnTo>
                <a:lnTo>
                  <a:pt x="30360" y="8690"/>
                </a:lnTo>
                <a:lnTo>
                  <a:pt x="30370" y="8810"/>
                </a:lnTo>
                <a:lnTo>
                  <a:pt x="30380" y="8820"/>
                </a:lnTo>
                <a:lnTo>
                  <a:pt x="30410" y="8820"/>
                </a:lnTo>
                <a:lnTo>
                  <a:pt x="30410" y="8840"/>
                </a:lnTo>
                <a:lnTo>
                  <a:pt x="30430" y="8840"/>
                </a:lnTo>
                <a:lnTo>
                  <a:pt x="30440" y="8900"/>
                </a:lnTo>
                <a:lnTo>
                  <a:pt x="30520" y="8910"/>
                </a:lnTo>
                <a:lnTo>
                  <a:pt x="30510" y="8940"/>
                </a:lnTo>
                <a:lnTo>
                  <a:pt x="30530" y="8950"/>
                </a:lnTo>
                <a:lnTo>
                  <a:pt x="30590" y="8910"/>
                </a:lnTo>
                <a:lnTo>
                  <a:pt x="30740" y="8880"/>
                </a:lnTo>
                <a:lnTo>
                  <a:pt x="30760" y="9030"/>
                </a:lnTo>
                <a:lnTo>
                  <a:pt x="30780" y="9190"/>
                </a:lnTo>
                <a:lnTo>
                  <a:pt x="30840" y="9510"/>
                </a:lnTo>
                <a:lnTo>
                  <a:pt x="30850" y="9580"/>
                </a:lnTo>
                <a:lnTo>
                  <a:pt x="30840" y="9620"/>
                </a:lnTo>
                <a:lnTo>
                  <a:pt x="30820" y="9670"/>
                </a:lnTo>
                <a:lnTo>
                  <a:pt x="30730" y="9660"/>
                </a:lnTo>
                <a:lnTo>
                  <a:pt x="30680" y="9660"/>
                </a:lnTo>
                <a:lnTo>
                  <a:pt x="30630" y="9650"/>
                </a:lnTo>
                <a:lnTo>
                  <a:pt x="30610" y="9660"/>
                </a:lnTo>
                <a:lnTo>
                  <a:pt x="30570" y="9660"/>
                </a:lnTo>
                <a:lnTo>
                  <a:pt x="30540" y="9620"/>
                </a:lnTo>
                <a:lnTo>
                  <a:pt x="30480" y="9620"/>
                </a:lnTo>
                <a:lnTo>
                  <a:pt x="30460" y="9600"/>
                </a:lnTo>
                <a:lnTo>
                  <a:pt x="30420" y="9590"/>
                </a:lnTo>
                <a:lnTo>
                  <a:pt x="30420" y="9600"/>
                </a:lnTo>
                <a:lnTo>
                  <a:pt x="30420" y="9610"/>
                </a:lnTo>
                <a:lnTo>
                  <a:pt x="30420" y="9620"/>
                </a:lnTo>
                <a:lnTo>
                  <a:pt x="30400" y="9640"/>
                </a:lnTo>
                <a:lnTo>
                  <a:pt x="30400" y="9660"/>
                </a:lnTo>
                <a:lnTo>
                  <a:pt x="30410" y="9680"/>
                </a:lnTo>
                <a:lnTo>
                  <a:pt x="30410" y="9700"/>
                </a:lnTo>
                <a:lnTo>
                  <a:pt x="30410" y="9720"/>
                </a:lnTo>
                <a:lnTo>
                  <a:pt x="30400" y="9730"/>
                </a:lnTo>
                <a:lnTo>
                  <a:pt x="30390" y="9760"/>
                </a:lnTo>
                <a:lnTo>
                  <a:pt x="30370" y="9760"/>
                </a:lnTo>
                <a:lnTo>
                  <a:pt x="30360" y="9760"/>
                </a:lnTo>
                <a:lnTo>
                  <a:pt x="30350" y="9770"/>
                </a:lnTo>
                <a:lnTo>
                  <a:pt x="30360" y="9780"/>
                </a:lnTo>
                <a:lnTo>
                  <a:pt x="30360" y="9790"/>
                </a:lnTo>
                <a:lnTo>
                  <a:pt x="30370" y="9810"/>
                </a:lnTo>
                <a:lnTo>
                  <a:pt x="30400" y="9830"/>
                </a:lnTo>
                <a:lnTo>
                  <a:pt x="30420" y="9850"/>
                </a:lnTo>
                <a:lnTo>
                  <a:pt x="30450" y="9860"/>
                </a:lnTo>
                <a:lnTo>
                  <a:pt x="30470" y="9870"/>
                </a:lnTo>
                <a:lnTo>
                  <a:pt x="30480" y="9870"/>
                </a:lnTo>
                <a:lnTo>
                  <a:pt x="30490" y="9880"/>
                </a:lnTo>
                <a:lnTo>
                  <a:pt x="30500" y="9880"/>
                </a:lnTo>
                <a:lnTo>
                  <a:pt x="30510" y="9870"/>
                </a:lnTo>
                <a:lnTo>
                  <a:pt x="30530" y="9860"/>
                </a:lnTo>
                <a:lnTo>
                  <a:pt x="30530" y="9850"/>
                </a:lnTo>
                <a:lnTo>
                  <a:pt x="30560" y="9840"/>
                </a:lnTo>
                <a:lnTo>
                  <a:pt x="30570" y="9840"/>
                </a:lnTo>
                <a:lnTo>
                  <a:pt x="30590" y="9850"/>
                </a:lnTo>
                <a:lnTo>
                  <a:pt x="30600" y="9860"/>
                </a:lnTo>
                <a:lnTo>
                  <a:pt x="30600" y="9870"/>
                </a:lnTo>
                <a:lnTo>
                  <a:pt x="30590" y="9880"/>
                </a:lnTo>
                <a:lnTo>
                  <a:pt x="30570" y="9910"/>
                </a:lnTo>
                <a:lnTo>
                  <a:pt x="30570" y="9920"/>
                </a:lnTo>
                <a:lnTo>
                  <a:pt x="30560" y="9930"/>
                </a:lnTo>
                <a:lnTo>
                  <a:pt x="30550" y="9950"/>
                </a:lnTo>
                <a:lnTo>
                  <a:pt x="30550" y="9960"/>
                </a:lnTo>
                <a:lnTo>
                  <a:pt x="30550" y="9980"/>
                </a:lnTo>
                <a:lnTo>
                  <a:pt x="30540" y="9990"/>
                </a:lnTo>
                <a:lnTo>
                  <a:pt x="30520" y="10000"/>
                </a:lnTo>
                <a:lnTo>
                  <a:pt x="30510" y="10000"/>
                </a:lnTo>
                <a:lnTo>
                  <a:pt x="30490" y="10010"/>
                </a:lnTo>
                <a:lnTo>
                  <a:pt x="30480" y="10020"/>
                </a:lnTo>
                <a:lnTo>
                  <a:pt x="30480" y="10040"/>
                </a:lnTo>
                <a:lnTo>
                  <a:pt x="30480" y="10050"/>
                </a:lnTo>
                <a:lnTo>
                  <a:pt x="30490" y="10050"/>
                </a:lnTo>
                <a:lnTo>
                  <a:pt x="30500" y="10060"/>
                </a:lnTo>
                <a:lnTo>
                  <a:pt x="30510" y="10060"/>
                </a:lnTo>
                <a:lnTo>
                  <a:pt x="30530" y="10060"/>
                </a:lnTo>
                <a:lnTo>
                  <a:pt x="30550" y="10060"/>
                </a:lnTo>
                <a:lnTo>
                  <a:pt x="30570" y="10070"/>
                </a:lnTo>
                <a:lnTo>
                  <a:pt x="30590" y="10090"/>
                </a:lnTo>
                <a:lnTo>
                  <a:pt x="30610" y="10110"/>
                </a:lnTo>
                <a:lnTo>
                  <a:pt x="30570" y="10180"/>
                </a:lnTo>
                <a:lnTo>
                  <a:pt x="30530" y="10170"/>
                </a:lnTo>
                <a:lnTo>
                  <a:pt x="30490" y="10200"/>
                </a:lnTo>
                <a:lnTo>
                  <a:pt x="30480" y="10220"/>
                </a:lnTo>
                <a:lnTo>
                  <a:pt x="30450" y="10250"/>
                </a:lnTo>
                <a:lnTo>
                  <a:pt x="30400" y="10350"/>
                </a:lnTo>
                <a:lnTo>
                  <a:pt x="30390" y="10370"/>
                </a:lnTo>
                <a:lnTo>
                  <a:pt x="30400" y="10510"/>
                </a:lnTo>
                <a:lnTo>
                  <a:pt x="30470" y="11040"/>
                </a:lnTo>
                <a:lnTo>
                  <a:pt x="29950" y="11100"/>
                </a:lnTo>
                <a:lnTo>
                  <a:pt x="29930" y="11080"/>
                </a:lnTo>
                <a:lnTo>
                  <a:pt x="29900" y="11090"/>
                </a:lnTo>
                <a:lnTo>
                  <a:pt x="29830" y="11070"/>
                </a:lnTo>
                <a:lnTo>
                  <a:pt x="29830" y="11130"/>
                </a:lnTo>
                <a:lnTo>
                  <a:pt x="29800" y="11130"/>
                </a:lnTo>
                <a:lnTo>
                  <a:pt x="29790" y="11160"/>
                </a:lnTo>
                <a:lnTo>
                  <a:pt x="29760" y="11150"/>
                </a:lnTo>
                <a:lnTo>
                  <a:pt x="29760" y="11210"/>
                </a:lnTo>
                <a:lnTo>
                  <a:pt x="29680" y="11200"/>
                </a:lnTo>
                <a:lnTo>
                  <a:pt x="29670" y="11260"/>
                </a:lnTo>
                <a:lnTo>
                  <a:pt x="29610" y="11240"/>
                </a:lnTo>
                <a:lnTo>
                  <a:pt x="29590" y="11260"/>
                </a:lnTo>
                <a:lnTo>
                  <a:pt x="29470" y="11240"/>
                </a:lnTo>
                <a:lnTo>
                  <a:pt x="29450" y="11330"/>
                </a:lnTo>
                <a:lnTo>
                  <a:pt x="29150" y="11290"/>
                </a:lnTo>
                <a:lnTo>
                  <a:pt x="29160" y="11300"/>
                </a:lnTo>
                <a:lnTo>
                  <a:pt x="29150" y="11310"/>
                </a:lnTo>
                <a:lnTo>
                  <a:pt x="29140" y="11330"/>
                </a:lnTo>
                <a:lnTo>
                  <a:pt x="29140" y="11340"/>
                </a:lnTo>
                <a:lnTo>
                  <a:pt x="29150" y="11350"/>
                </a:lnTo>
                <a:lnTo>
                  <a:pt x="29150" y="11360"/>
                </a:lnTo>
                <a:lnTo>
                  <a:pt x="29150" y="11370"/>
                </a:lnTo>
                <a:lnTo>
                  <a:pt x="29140" y="11380"/>
                </a:lnTo>
                <a:lnTo>
                  <a:pt x="29120" y="11380"/>
                </a:lnTo>
                <a:lnTo>
                  <a:pt x="29100" y="11370"/>
                </a:lnTo>
                <a:lnTo>
                  <a:pt x="29080" y="11380"/>
                </a:lnTo>
                <a:lnTo>
                  <a:pt x="29070" y="11390"/>
                </a:lnTo>
                <a:lnTo>
                  <a:pt x="29070" y="11410"/>
                </a:lnTo>
                <a:lnTo>
                  <a:pt x="29090" y="11460"/>
                </a:lnTo>
                <a:lnTo>
                  <a:pt x="29100" y="11480"/>
                </a:lnTo>
                <a:lnTo>
                  <a:pt x="29120" y="11480"/>
                </a:lnTo>
                <a:lnTo>
                  <a:pt x="29120" y="11500"/>
                </a:lnTo>
                <a:lnTo>
                  <a:pt x="29110" y="11510"/>
                </a:lnTo>
                <a:lnTo>
                  <a:pt x="29070" y="11540"/>
                </a:lnTo>
                <a:lnTo>
                  <a:pt x="29050" y="11550"/>
                </a:lnTo>
                <a:lnTo>
                  <a:pt x="29050" y="11570"/>
                </a:lnTo>
                <a:lnTo>
                  <a:pt x="29060" y="11580"/>
                </a:lnTo>
                <a:lnTo>
                  <a:pt x="29070" y="11590"/>
                </a:lnTo>
                <a:lnTo>
                  <a:pt x="29120" y="11590"/>
                </a:lnTo>
                <a:lnTo>
                  <a:pt x="29120" y="11600"/>
                </a:lnTo>
                <a:lnTo>
                  <a:pt x="29130" y="11610"/>
                </a:lnTo>
                <a:lnTo>
                  <a:pt x="29150" y="11620"/>
                </a:lnTo>
                <a:lnTo>
                  <a:pt x="29170" y="11610"/>
                </a:lnTo>
                <a:lnTo>
                  <a:pt x="29200" y="11590"/>
                </a:lnTo>
                <a:lnTo>
                  <a:pt x="29220" y="11590"/>
                </a:lnTo>
                <a:lnTo>
                  <a:pt x="29240" y="11620"/>
                </a:lnTo>
                <a:lnTo>
                  <a:pt x="29280" y="11610"/>
                </a:lnTo>
                <a:lnTo>
                  <a:pt x="29300" y="11620"/>
                </a:lnTo>
                <a:lnTo>
                  <a:pt x="29340" y="11620"/>
                </a:lnTo>
                <a:lnTo>
                  <a:pt x="29350" y="11640"/>
                </a:lnTo>
                <a:lnTo>
                  <a:pt x="29360" y="11670"/>
                </a:lnTo>
                <a:lnTo>
                  <a:pt x="29370" y="11680"/>
                </a:lnTo>
                <a:lnTo>
                  <a:pt x="29380" y="11690"/>
                </a:lnTo>
                <a:lnTo>
                  <a:pt x="29410" y="11690"/>
                </a:lnTo>
                <a:lnTo>
                  <a:pt x="29420" y="11700"/>
                </a:lnTo>
                <a:lnTo>
                  <a:pt x="29420" y="11710"/>
                </a:lnTo>
                <a:lnTo>
                  <a:pt x="29410" y="11720"/>
                </a:lnTo>
                <a:lnTo>
                  <a:pt x="29380" y="11720"/>
                </a:lnTo>
                <a:lnTo>
                  <a:pt x="29370" y="11730"/>
                </a:lnTo>
                <a:lnTo>
                  <a:pt x="29370" y="11760"/>
                </a:lnTo>
                <a:lnTo>
                  <a:pt x="29380" y="11790"/>
                </a:lnTo>
                <a:lnTo>
                  <a:pt x="29390" y="11790"/>
                </a:lnTo>
                <a:lnTo>
                  <a:pt x="29410" y="11790"/>
                </a:lnTo>
                <a:lnTo>
                  <a:pt x="29440" y="11800"/>
                </a:lnTo>
                <a:lnTo>
                  <a:pt x="29440" y="11810"/>
                </a:lnTo>
                <a:lnTo>
                  <a:pt x="29440" y="11830"/>
                </a:lnTo>
                <a:lnTo>
                  <a:pt x="29420" y="11840"/>
                </a:lnTo>
                <a:lnTo>
                  <a:pt x="29430" y="11850"/>
                </a:lnTo>
                <a:lnTo>
                  <a:pt x="29440" y="11850"/>
                </a:lnTo>
                <a:lnTo>
                  <a:pt x="29470" y="11840"/>
                </a:lnTo>
                <a:lnTo>
                  <a:pt x="29480" y="11840"/>
                </a:lnTo>
                <a:lnTo>
                  <a:pt x="29510" y="11850"/>
                </a:lnTo>
                <a:lnTo>
                  <a:pt x="29520" y="11860"/>
                </a:lnTo>
                <a:lnTo>
                  <a:pt x="29520" y="11870"/>
                </a:lnTo>
                <a:lnTo>
                  <a:pt x="29520" y="11880"/>
                </a:lnTo>
                <a:lnTo>
                  <a:pt x="29520" y="11900"/>
                </a:lnTo>
                <a:lnTo>
                  <a:pt x="29540" y="11910"/>
                </a:lnTo>
                <a:lnTo>
                  <a:pt x="29550" y="11910"/>
                </a:lnTo>
                <a:lnTo>
                  <a:pt x="29570" y="11910"/>
                </a:lnTo>
                <a:lnTo>
                  <a:pt x="29600" y="11910"/>
                </a:lnTo>
                <a:lnTo>
                  <a:pt x="29610" y="11910"/>
                </a:lnTo>
                <a:lnTo>
                  <a:pt x="29630" y="11910"/>
                </a:lnTo>
                <a:lnTo>
                  <a:pt x="29630" y="11930"/>
                </a:lnTo>
                <a:lnTo>
                  <a:pt x="29640" y="11940"/>
                </a:lnTo>
                <a:lnTo>
                  <a:pt x="29640" y="11960"/>
                </a:lnTo>
                <a:lnTo>
                  <a:pt x="29640" y="11970"/>
                </a:lnTo>
                <a:lnTo>
                  <a:pt x="29640" y="11980"/>
                </a:lnTo>
                <a:lnTo>
                  <a:pt x="29650" y="11990"/>
                </a:lnTo>
                <a:lnTo>
                  <a:pt x="29660" y="11990"/>
                </a:lnTo>
                <a:lnTo>
                  <a:pt x="29680" y="11990"/>
                </a:lnTo>
                <a:lnTo>
                  <a:pt x="29700" y="11990"/>
                </a:lnTo>
                <a:lnTo>
                  <a:pt x="29710" y="11990"/>
                </a:lnTo>
                <a:lnTo>
                  <a:pt x="29720" y="11990"/>
                </a:lnTo>
                <a:lnTo>
                  <a:pt x="29720" y="12010"/>
                </a:lnTo>
                <a:lnTo>
                  <a:pt x="29710" y="12030"/>
                </a:lnTo>
                <a:lnTo>
                  <a:pt x="29710" y="12040"/>
                </a:lnTo>
                <a:lnTo>
                  <a:pt x="29720" y="12050"/>
                </a:lnTo>
                <a:lnTo>
                  <a:pt x="29750" y="12030"/>
                </a:lnTo>
                <a:lnTo>
                  <a:pt x="29770" y="12030"/>
                </a:lnTo>
                <a:lnTo>
                  <a:pt x="29790" y="12020"/>
                </a:lnTo>
                <a:lnTo>
                  <a:pt x="29790" y="12030"/>
                </a:lnTo>
                <a:lnTo>
                  <a:pt x="29790" y="12040"/>
                </a:lnTo>
                <a:lnTo>
                  <a:pt x="29780" y="12050"/>
                </a:lnTo>
                <a:lnTo>
                  <a:pt x="29770" y="12050"/>
                </a:lnTo>
                <a:lnTo>
                  <a:pt x="29760" y="12070"/>
                </a:lnTo>
                <a:lnTo>
                  <a:pt x="29760" y="12080"/>
                </a:lnTo>
                <a:lnTo>
                  <a:pt x="29770" y="12100"/>
                </a:lnTo>
                <a:lnTo>
                  <a:pt x="29790" y="12110"/>
                </a:lnTo>
                <a:lnTo>
                  <a:pt x="29800" y="12120"/>
                </a:lnTo>
                <a:lnTo>
                  <a:pt x="29830" y="12100"/>
                </a:lnTo>
                <a:lnTo>
                  <a:pt x="29840" y="12110"/>
                </a:lnTo>
                <a:lnTo>
                  <a:pt x="29840" y="12120"/>
                </a:lnTo>
                <a:lnTo>
                  <a:pt x="29830" y="12140"/>
                </a:lnTo>
                <a:lnTo>
                  <a:pt x="29830" y="12170"/>
                </a:lnTo>
                <a:lnTo>
                  <a:pt x="29840" y="12180"/>
                </a:lnTo>
                <a:lnTo>
                  <a:pt x="29840" y="12200"/>
                </a:lnTo>
                <a:lnTo>
                  <a:pt x="29830" y="12210"/>
                </a:lnTo>
                <a:lnTo>
                  <a:pt x="29820" y="12210"/>
                </a:lnTo>
                <a:lnTo>
                  <a:pt x="29800" y="12200"/>
                </a:lnTo>
                <a:lnTo>
                  <a:pt x="29790" y="12200"/>
                </a:lnTo>
                <a:lnTo>
                  <a:pt x="29780" y="12210"/>
                </a:lnTo>
                <a:lnTo>
                  <a:pt x="29780" y="12230"/>
                </a:lnTo>
                <a:lnTo>
                  <a:pt x="29790" y="12250"/>
                </a:lnTo>
                <a:lnTo>
                  <a:pt x="29800" y="12270"/>
                </a:lnTo>
                <a:lnTo>
                  <a:pt x="29820" y="12270"/>
                </a:lnTo>
                <a:lnTo>
                  <a:pt x="29830" y="12280"/>
                </a:lnTo>
                <a:lnTo>
                  <a:pt x="29830" y="12300"/>
                </a:lnTo>
                <a:lnTo>
                  <a:pt x="29830" y="12310"/>
                </a:lnTo>
                <a:lnTo>
                  <a:pt x="29820" y="12330"/>
                </a:lnTo>
                <a:lnTo>
                  <a:pt x="29830" y="12450"/>
                </a:lnTo>
                <a:lnTo>
                  <a:pt x="29840" y="12470"/>
                </a:lnTo>
                <a:lnTo>
                  <a:pt x="29850" y="12490"/>
                </a:lnTo>
                <a:lnTo>
                  <a:pt x="29870" y="12490"/>
                </a:lnTo>
                <a:lnTo>
                  <a:pt x="29910" y="12490"/>
                </a:lnTo>
                <a:lnTo>
                  <a:pt x="29950" y="12500"/>
                </a:lnTo>
                <a:lnTo>
                  <a:pt x="29950" y="12520"/>
                </a:lnTo>
                <a:lnTo>
                  <a:pt x="29940" y="12520"/>
                </a:lnTo>
                <a:lnTo>
                  <a:pt x="29930" y="12520"/>
                </a:lnTo>
                <a:lnTo>
                  <a:pt x="29920" y="12540"/>
                </a:lnTo>
                <a:lnTo>
                  <a:pt x="29920" y="12560"/>
                </a:lnTo>
                <a:lnTo>
                  <a:pt x="29930" y="12570"/>
                </a:lnTo>
                <a:lnTo>
                  <a:pt x="29950" y="12580"/>
                </a:lnTo>
                <a:lnTo>
                  <a:pt x="29970" y="12590"/>
                </a:lnTo>
                <a:lnTo>
                  <a:pt x="30010" y="12580"/>
                </a:lnTo>
                <a:lnTo>
                  <a:pt x="30020" y="12590"/>
                </a:lnTo>
                <a:lnTo>
                  <a:pt x="30020" y="12610"/>
                </a:lnTo>
                <a:lnTo>
                  <a:pt x="30000" y="12610"/>
                </a:lnTo>
                <a:lnTo>
                  <a:pt x="29980" y="12610"/>
                </a:lnTo>
                <a:lnTo>
                  <a:pt x="29980" y="12620"/>
                </a:lnTo>
                <a:lnTo>
                  <a:pt x="29980" y="12630"/>
                </a:lnTo>
                <a:lnTo>
                  <a:pt x="29960" y="12640"/>
                </a:lnTo>
                <a:lnTo>
                  <a:pt x="29950" y="12650"/>
                </a:lnTo>
                <a:lnTo>
                  <a:pt x="29940" y="12640"/>
                </a:lnTo>
                <a:lnTo>
                  <a:pt x="29920" y="12640"/>
                </a:lnTo>
                <a:lnTo>
                  <a:pt x="29910" y="12640"/>
                </a:lnTo>
                <a:lnTo>
                  <a:pt x="29910" y="12660"/>
                </a:lnTo>
                <a:lnTo>
                  <a:pt x="29920" y="12670"/>
                </a:lnTo>
                <a:lnTo>
                  <a:pt x="29930" y="12690"/>
                </a:lnTo>
                <a:lnTo>
                  <a:pt x="29930" y="12710"/>
                </a:lnTo>
                <a:lnTo>
                  <a:pt x="29920" y="12720"/>
                </a:lnTo>
                <a:lnTo>
                  <a:pt x="29900" y="12730"/>
                </a:lnTo>
                <a:lnTo>
                  <a:pt x="29890" y="12740"/>
                </a:lnTo>
                <a:lnTo>
                  <a:pt x="29870" y="12750"/>
                </a:lnTo>
                <a:lnTo>
                  <a:pt x="29880" y="12770"/>
                </a:lnTo>
                <a:lnTo>
                  <a:pt x="29890" y="12770"/>
                </a:lnTo>
                <a:lnTo>
                  <a:pt x="29900" y="12770"/>
                </a:lnTo>
                <a:lnTo>
                  <a:pt x="29910" y="12790"/>
                </a:lnTo>
                <a:lnTo>
                  <a:pt x="29900" y="12800"/>
                </a:lnTo>
                <a:lnTo>
                  <a:pt x="29900" y="12810"/>
                </a:lnTo>
                <a:lnTo>
                  <a:pt x="29890" y="12820"/>
                </a:lnTo>
                <a:lnTo>
                  <a:pt x="29860" y="12820"/>
                </a:lnTo>
                <a:lnTo>
                  <a:pt x="29850" y="12830"/>
                </a:lnTo>
                <a:lnTo>
                  <a:pt x="29850" y="12860"/>
                </a:lnTo>
                <a:lnTo>
                  <a:pt x="29840" y="12880"/>
                </a:lnTo>
                <a:lnTo>
                  <a:pt x="29820" y="12900"/>
                </a:lnTo>
                <a:lnTo>
                  <a:pt x="29820" y="12920"/>
                </a:lnTo>
                <a:lnTo>
                  <a:pt x="29820" y="12930"/>
                </a:lnTo>
                <a:lnTo>
                  <a:pt x="29830" y="12930"/>
                </a:lnTo>
                <a:lnTo>
                  <a:pt x="29890" y="12930"/>
                </a:lnTo>
                <a:lnTo>
                  <a:pt x="29900" y="12940"/>
                </a:lnTo>
                <a:lnTo>
                  <a:pt x="29940" y="12970"/>
                </a:lnTo>
                <a:lnTo>
                  <a:pt x="29960" y="12980"/>
                </a:lnTo>
                <a:lnTo>
                  <a:pt x="30020" y="13050"/>
                </a:lnTo>
                <a:lnTo>
                  <a:pt x="30030" y="13060"/>
                </a:lnTo>
                <a:lnTo>
                  <a:pt x="30010" y="13090"/>
                </a:lnTo>
                <a:lnTo>
                  <a:pt x="29990" y="13090"/>
                </a:lnTo>
                <a:lnTo>
                  <a:pt x="29980" y="13110"/>
                </a:lnTo>
                <a:lnTo>
                  <a:pt x="29980" y="13130"/>
                </a:lnTo>
                <a:lnTo>
                  <a:pt x="29990" y="13140"/>
                </a:lnTo>
                <a:lnTo>
                  <a:pt x="30000" y="13150"/>
                </a:lnTo>
                <a:lnTo>
                  <a:pt x="29990" y="13160"/>
                </a:lnTo>
                <a:lnTo>
                  <a:pt x="29960" y="13160"/>
                </a:lnTo>
                <a:lnTo>
                  <a:pt x="29940" y="13180"/>
                </a:lnTo>
                <a:lnTo>
                  <a:pt x="29930" y="13180"/>
                </a:lnTo>
                <a:lnTo>
                  <a:pt x="29920" y="13170"/>
                </a:lnTo>
                <a:lnTo>
                  <a:pt x="29910" y="13170"/>
                </a:lnTo>
                <a:lnTo>
                  <a:pt x="29900" y="13180"/>
                </a:lnTo>
                <a:lnTo>
                  <a:pt x="29890" y="13200"/>
                </a:lnTo>
                <a:lnTo>
                  <a:pt x="29870" y="13200"/>
                </a:lnTo>
                <a:lnTo>
                  <a:pt x="29840" y="13200"/>
                </a:lnTo>
                <a:lnTo>
                  <a:pt x="29830" y="13210"/>
                </a:lnTo>
                <a:lnTo>
                  <a:pt x="29720" y="13140"/>
                </a:lnTo>
                <a:lnTo>
                  <a:pt x="29580" y="13010"/>
                </a:lnTo>
                <a:lnTo>
                  <a:pt x="29540" y="13020"/>
                </a:lnTo>
                <a:lnTo>
                  <a:pt x="29290" y="12950"/>
                </a:lnTo>
                <a:lnTo>
                  <a:pt x="29050" y="12950"/>
                </a:lnTo>
                <a:lnTo>
                  <a:pt x="28750" y="12930"/>
                </a:lnTo>
                <a:lnTo>
                  <a:pt x="28740" y="13020"/>
                </a:lnTo>
                <a:lnTo>
                  <a:pt x="28840" y="13150"/>
                </a:lnTo>
                <a:lnTo>
                  <a:pt x="28840" y="13170"/>
                </a:lnTo>
                <a:lnTo>
                  <a:pt x="28720" y="13160"/>
                </a:lnTo>
                <a:lnTo>
                  <a:pt x="28720" y="13190"/>
                </a:lnTo>
                <a:lnTo>
                  <a:pt x="28710" y="13190"/>
                </a:lnTo>
                <a:lnTo>
                  <a:pt x="28690" y="13390"/>
                </a:lnTo>
                <a:lnTo>
                  <a:pt x="28660" y="13410"/>
                </a:lnTo>
                <a:lnTo>
                  <a:pt x="28620" y="13400"/>
                </a:lnTo>
                <a:lnTo>
                  <a:pt x="28540" y="13370"/>
                </a:lnTo>
                <a:lnTo>
                  <a:pt x="28520" y="13360"/>
                </a:lnTo>
                <a:lnTo>
                  <a:pt x="28530" y="13320"/>
                </a:lnTo>
                <a:lnTo>
                  <a:pt x="28320" y="13300"/>
                </a:lnTo>
                <a:lnTo>
                  <a:pt x="28300" y="13270"/>
                </a:lnTo>
                <a:lnTo>
                  <a:pt x="28160" y="13270"/>
                </a:lnTo>
                <a:lnTo>
                  <a:pt x="28180" y="13170"/>
                </a:lnTo>
                <a:lnTo>
                  <a:pt x="28180" y="13130"/>
                </a:lnTo>
                <a:lnTo>
                  <a:pt x="28020" y="13100"/>
                </a:lnTo>
                <a:lnTo>
                  <a:pt x="27940" y="13090"/>
                </a:lnTo>
                <a:lnTo>
                  <a:pt x="27830" y="13070"/>
                </a:lnTo>
                <a:lnTo>
                  <a:pt x="27460" y="13020"/>
                </a:lnTo>
                <a:lnTo>
                  <a:pt x="27480" y="12890"/>
                </a:lnTo>
                <a:lnTo>
                  <a:pt x="27600" y="12900"/>
                </a:lnTo>
                <a:lnTo>
                  <a:pt x="27630" y="12760"/>
                </a:lnTo>
                <a:lnTo>
                  <a:pt x="27660" y="12730"/>
                </a:lnTo>
                <a:lnTo>
                  <a:pt x="27750" y="12740"/>
                </a:lnTo>
                <a:lnTo>
                  <a:pt x="27800" y="12410"/>
                </a:lnTo>
                <a:lnTo>
                  <a:pt x="27640" y="12410"/>
                </a:lnTo>
                <a:lnTo>
                  <a:pt x="27620" y="12520"/>
                </a:lnTo>
                <a:lnTo>
                  <a:pt x="27620" y="12590"/>
                </a:lnTo>
                <a:lnTo>
                  <a:pt x="27580" y="12580"/>
                </a:lnTo>
                <a:lnTo>
                  <a:pt x="27530" y="12610"/>
                </a:lnTo>
                <a:lnTo>
                  <a:pt x="27520" y="12630"/>
                </a:lnTo>
                <a:lnTo>
                  <a:pt x="27330" y="12610"/>
                </a:lnTo>
                <a:lnTo>
                  <a:pt x="27340" y="12570"/>
                </a:lnTo>
                <a:lnTo>
                  <a:pt x="27380" y="12550"/>
                </a:lnTo>
                <a:lnTo>
                  <a:pt x="27400" y="12540"/>
                </a:lnTo>
                <a:lnTo>
                  <a:pt x="27460" y="12480"/>
                </a:lnTo>
                <a:lnTo>
                  <a:pt x="27390" y="12470"/>
                </a:lnTo>
                <a:lnTo>
                  <a:pt x="27430" y="12350"/>
                </a:lnTo>
                <a:lnTo>
                  <a:pt x="27500" y="12370"/>
                </a:lnTo>
                <a:lnTo>
                  <a:pt x="27540" y="12370"/>
                </a:lnTo>
                <a:lnTo>
                  <a:pt x="27560" y="12320"/>
                </a:lnTo>
                <a:lnTo>
                  <a:pt x="27610" y="11960"/>
                </a:lnTo>
                <a:lnTo>
                  <a:pt x="27600" y="11940"/>
                </a:lnTo>
                <a:lnTo>
                  <a:pt x="27590" y="11900"/>
                </a:lnTo>
                <a:lnTo>
                  <a:pt x="27470" y="11850"/>
                </a:lnTo>
                <a:lnTo>
                  <a:pt x="27460" y="11870"/>
                </a:lnTo>
                <a:lnTo>
                  <a:pt x="27440" y="11880"/>
                </a:lnTo>
                <a:lnTo>
                  <a:pt x="27390" y="11930"/>
                </a:lnTo>
                <a:lnTo>
                  <a:pt x="27270" y="11900"/>
                </a:lnTo>
                <a:lnTo>
                  <a:pt x="27280" y="11810"/>
                </a:lnTo>
                <a:lnTo>
                  <a:pt x="27120" y="11780"/>
                </a:lnTo>
                <a:lnTo>
                  <a:pt x="27090" y="11790"/>
                </a:lnTo>
                <a:lnTo>
                  <a:pt x="27030" y="11780"/>
                </a:lnTo>
                <a:lnTo>
                  <a:pt x="27060" y="11580"/>
                </a:lnTo>
                <a:lnTo>
                  <a:pt x="26670" y="11530"/>
                </a:lnTo>
                <a:lnTo>
                  <a:pt x="26560" y="11490"/>
                </a:lnTo>
                <a:lnTo>
                  <a:pt x="26540" y="11440"/>
                </a:lnTo>
                <a:lnTo>
                  <a:pt x="26490" y="11420"/>
                </a:lnTo>
                <a:lnTo>
                  <a:pt x="26470" y="11420"/>
                </a:lnTo>
                <a:lnTo>
                  <a:pt x="26410" y="11380"/>
                </a:lnTo>
                <a:lnTo>
                  <a:pt x="26400" y="11320"/>
                </a:lnTo>
                <a:lnTo>
                  <a:pt x="26330" y="11310"/>
                </a:lnTo>
                <a:lnTo>
                  <a:pt x="26250" y="11330"/>
                </a:lnTo>
                <a:lnTo>
                  <a:pt x="26250" y="11300"/>
                </a:lnTo>
                <a:lnTo>
                  <a:pt x="26140" y="11300"/>
                </a:lnTo>
                <a:lnTo>
                  <a:pt x="26090" y="11290"/>
                </a:lnTo>
                <a:lnTo>
                  <a:pt x="26030" y="11640"/>
                </a:lnTo>
                <a:lnTo>
                  <a:pt x="26020" y="11720"/>
                </a:lnTo>
                <a:lnTo>
                  <a:pt x="25900" y="11670"/>
                </a:lnTo>
                <a:lnTo>
                  <a:pt x="25820" y="11680"/>
                </a:lnTo>
                <a:lnTo>
                  <a:pt x="25820" y="11700"/>
                </a:lnTo>
                <a:lnTo>
                  <a:pt x="25770" y="11690"/>
                </a:lnTo>
                <a:lnTo>
                  <a:pt x="25810" y="11640"/>
                </a:lnTo>
                <a:lnTo>
                  <a:pt x="25800" y="11610"/>
                </a:lnTo>
                <a:lnTo>
                  <a:pt x="25820" y="11600"/>
                </a:lnTo>
                <a:lnTo>
                  <a:pt x="25840" y="11520"/>
                </a:lnTo>
                <a:lnTo>
                  <a:pt x="25850" y="11380"/>
                </a:lnTo>
                <a:lnTo>
                  <a:pt x="25740" y="11360"/>
                </a:lnTo>
                <a:lnTo>
                  <a:pt x="25700" y="11450"/>
                </a:lnTo>
                <a:lnTo>
                  <a:pt x="25640" y="11460"/>
                </a:lnTo>
                <a:lnTo>
                  <a:pt x="25480" y="11480"/>
                </a:lnTo>
                <a:lnTo>
                  <a:pt x="25480" y="11440"/>
                </a:lnTo>
                <a:lnTo>
                  <a:pt x="25450" y="11430"/>
                </a:lnTo>
                <a:lnTo>
                  <a:pt x="25360" y="11440"/>
                </a:lnTo>
                <a:lnTo>
                  <a:pt x="25340" y="11390"/>
                </a:lnTo>
                <a:lnTo>
                  <a:pt x="25290" y="11400"/>
                </a:lnTo>
                <a:lnTo>
                  <a:pt x="25280" y="11420"/>
                </a:lnTo>
                <a:lnTo>
                  <a:pt x="25150" y="11400"/>
                </a:lnTo>
                <a:lnTo>
                  <a:pt x="25150" y="11430"/>
                </a:lnTo>
                <a:lnTo>
                  <a:pt x="25110" y="11430"/>
                </a:lnTo>
                <a:lnTo>
                  <a:pt x="25110" y="11530"/>
                </a:lnTo>
                <a:lnTo>
                  <a:pt x="25010" y="11560"/>
                </a:lnTo>
                <a:lnTo>
                  <a:pt x="25000" y="11550"/>
                </a:lnTo>
                <a:lnTo>
                  <a:pt x="24950" y="11600"/>
                </a:lnTo>
                <a:lnTo>
                  <a:pt x="24880" y="11590"/>
                </a:lnTo>
                <a:lnTo>
                  <a:pt x="24850" y="11580"/>
                </a:lnTo>
                <a:lnTo>
                  <a:pt x="24840" y="11570"/>
                </a:lnTo>
                <a:lnTo>
                  <a:pt x="24830" y="11570"/>
                </a:lnTo>
                <a:lnTo>
                  <a:pt x="24810" y="11600"/>
                </a:lnTo>
                <a:lnTo>
                  <a:pt x="24770" y="11620"/>
                </a:lnTo>
                <a:lnTo>
                  <a:pt x="24740" y="11640"/>
                </a:lnTo>
                <a:lnTo>
                  <a:pt x="24680" y="11640"/>
                </a:lnTo>
                <a:lnTo>
                  <a:pt x="24680" y="11720"/>
                </a:lnTo>
                <a:lnTo>
                  <a:pt x="24720" y="11740"/>
                </a:lnTo>
                <a:lnTo>
                  <a:pt x="24720" y="11790"/>
                </a:lnTo>
                <a:lnTo>
                  <a:pt x="24690" y="11810"/>
                </a:lnTo>
                <a:lnTo>
                  <a:pt x="24680" y="11890"/>
                </a:lnTo>
                <a:lnTo>
                  <a:pt x="24680" y="11910"/>
                </a:lnTo>
                <a:lnTo>
                  <a:pt x="24660" y="11910"/>
                </a:lnTo>
                <a:lnTo>
                  <a:pt x="24630" y="12080"/>
                </a:lnTo>
                <a:lnTo>
                  <a:pt x="24720" y="12120"/>
                </a:lnTo>
                <a:lnTo>
                  <a:pt x="24710" y="12180"/>
                </a:lnTo>
                <a:lnTo>
                  <a:pt x="24670" y="12180"/>
                </a:lnTo>
                <a:lnTo>
                  <a:pt x="24650" y="12190"/>
                </a:lnTo>
                <a:lnTo>
                  <a:pt x="24640" y="12210"/>
                </a:lnTo>
                <a:lnTo>
                  <a:pt x="24660" y="12230"/>
                </a:lnTo>
                <a:lnTo>
                  <a:pt x="24650" y="12270"/>
                </a:lnTo>
                <a:lnTo>
                  <a:pt x="24650" y="12290"/>
                </a:lnTo>
                <a:lnTo>
                  <a:pt x="24640" y="12320"/>
                </a:lnTo>
                <a:lnTo>
                  <a:pt x="24610" y="12340"/>
                </a:lnTo>
                <a:lnTo>
                  <a:pt x="24580" y="12350"/>
                </a:lnTo>
                <a:lnTo>
                  <a:pt x="24540" y="12670"/>
                </a:lnTo>
                <a:lnTo>
                  <a:pt x="24550" y="12720"/>
                </a:lnTo>
                <a:lnTo>
                  <a:pt x="24520" y="12760"/>
                </a:lnTo>
                <a:lnTo>
                  <a:pt x="24510" y="12870"/>
                </a:lnTo>
                <a:lnTo>
                  <a:pt x="24280" y="12840"/>
                </a:lnTo>
                <a:lnTo>
                  <a:pt x="24150" y="12820"/>
                </a:lnTo>
                <a:lnTo>
                  <a:pt x="23810" y="12760"/>
                </a:lnTo>
                <a:lnTo>
                  <a:pt x="23790" y="12770"/>
                </a:lnTo>
                <a:lnTo>
                  <a:pt x="23640" y="12740"/>
                </a:lnTo>
                <a:lnTo>
                  <a:pt x="23570" y="12730"/>
                </a:lnTo>
                <a:lnTo>
                  <a:pt x="23400" y="12710"/>
                </a:lnTo>
                <a:lnTo>
                  <a:pt x="23430" y="12760"/>
                </a:lnTo>
                <a:lnTo>
                  <a:pt x="23450" y="12830"/>
                </a:lnTo>
                <a:lnTo>
                  <a:pt x="23440" y="12870"/>
                </a:lnTo>
                <a:lnTo>
                  <a:pt x="23430" y="12900"/>
                </a:lnTo>
                <a:lnTo>
                  <a:pt x="23440" y="12920"/>
                </a:lnTo>
                <a:lnTo>
                  <a:pt x="23410" y="12960"/>
                </a:lnTo>
                <a:lnTo>
                  <a:pt x="23390" y="12970"/>
                </a:lnTo>
                <a:lnTo>
                  <a:pt x="23380" y="12990"/>
                </a:lnTo>
                <a:lnTo>
                  <a:pt x="23390" y="13010"/>
                </a:lnTo>
                <a:lnTo>
                  <a:pt x="23380" y="13050"/>
                </a:lnTo>
                <a:lnTo>
                  <a:pt x="23370" y="13070"/>
                </a:lnTo>
                <a:lnTo>
                  <a:pt x="23340" y="13090"/>
                </a:lnTo>
                <a:lnTo>
                  <a:pt x="23280" y="13080"/>
                </a:lnTo>
                <a:lnTo>
                  <a:pt x="23220" y="13070"/>
                </a:lnTo>
                <a:lnTo>
                  <a:pt x="23180" y="13040"/>
                </a:lnTo>
                <a:lnTo>
                  <a:pt x="23140" y="13040"/>
                </a:lnTo>
                <a:lnTo>
                  <a:pt x="23100" y="13030"/>
                </a:lnTo>
                <a:lnTo>
                  <a:pt x="23050" y="13070"/>
                </a:lnTo>
                <a:lnTo>
                  <a:pt x="22980" y="13090"/>
                </a:lnTo>
                <a:lnTo>
                  <a:pt x="22960" y="13080"/>
                </a:lnTo>
                <a:lnTo>
                  <a:pt x="22960" y="13040"/>
                </a:lnTo>
                <a:lnTo>
                  <a:pt x="22960" y="12960"/>
                </a:lnTo>
                <a:lnTo>
                  <a:pt x="22960" y="12940"/>
                </a:lnTo>
                <a:lnTo>
                  <a:pt x="22930" y="12920"/>
                </a:lnTo>
                <a:lnTo>
                  <a:pt x="22960" y="12890"/>
                </a:lnTo>
                <a:lnTo>
                  <a:pt x="22910" y="12870"/>
                </a:lnTo>
                <a:lnTo>
                  <a:pt x="22780" y="12820"/>
                </a:lnTo>
                <a:lnTo>
                  <a:pt x="22780" y="12760"/>
                </a:lnTo>
                <a:lnTo>
                  <a:pt x="22800" y="12750"/>
                </a:lnTo>
                <a:lnTo>
                  <a:pt x="22820" y="12680"/>
                </a:lnTo>
                <a:lnTo>
                  <a:pt x="22840" y="12670"/>
                </a:lnTo>
                <a:lnTo>
                  <a:pt x="22860" y="12590"/>
                </a:lnTo>
                <a:lnTo>
                  <a:pt x="22940" y="12450"/>
                </a:lnTo>
                <a:lnTo>
                  <a:pt x="22950" y="12430"/>
                </a:lnTo>
                <a:lnTo>
                  <a:pt x="22930" y="12400"/>
                </a:lnTo>
                <a:lnTo>
                  <a:pt x="22940" y="12350"/>
                </a:lnTo>
                <a:lnTo>
                  <a:pt x="22930" y="12330"/>
                </a:lnTo>
                <a:lnTo>
                  <a:pt x="22970" y="12280"/>
                </a:lnTo>
                <a:lnTo>
                  <a:pt x="23000" y="12230"/>
                </a:lnTo>
                <a:lnTo>
                  <a:pt x="23050" y="12220"/>
                </a:lnTo>
                <a:lnTo>
                  <a:pt x="22990" y="11900"/>
                </a:lnTo>
                <a:lnTo>
                  <a:pt x="22960" y="11890"/>
                </a:lnTo>
                <a:lnTo>
                  <a:pt x="22950" y="11930"/>
                </a:lnTo>
                <a:lnTo>
                  <a:pt x="22960" y="11950"/>
                </a:lnTo>
                <a:lnTo>
                  <a:pt x="22960" y="12000"/>
                </a:lnTo>
                <a:lnTo>
                  <a:pt x="22970" y="12050"/>
                </a:lnTo>
                <a:lnTo>
                  <a:pt x="22960" y="12060"/>
                </a:lnTo>
                <a:lnTo>
                  <a:pt x="22960" y="12080"/>
                </a:lnTo>
                <a:lnTo>
                  <a:pt x="22940" y="12090"/>
                </a:lnTo>
                <a:lnTo>
                  <a:pt x="22920" y="12110"/>
                </a:lnTo>
                <a:lnTo>
                  <a:pt x="22910" y="12170"/>
                </a:lnTo>
                <a:lnTo>
                  <a:pt x="22860" y="12170"/>
                </a:lnTo>
                <a:lnTo>
                  <a:pt x="22790" y="12130"/>
                </a:lnTo>
                <a:lnTo>
                  <a:pt x="22770" y="12110"/>
                </a:lnTo>
                <a:lnTo>
                  <a:pt x="22800" y="12040"/>
                </a:lnTo>
                <a:lnTo>
                  <a:pt x="22740" y="12010"/>
                </a:lnTo>
                <a:lnTo>
                  <a:pt x="22720" y="12150"/>
                </a:lnTo>
                <a:lnTo>
                  <a:pt x="22720" y="12210"/>
                </a:lnTo>
                <a:lnTo>
                  <a:pt x="22670" y="12230"/>
                </a:lnTo>
                <a:lnTo>
                  <a:pt x="22650" y="12210"/>
                </a:lnTo>
                <a:lnTo>
                  <a:pt x="22630" y="12230"/>
                </a:lnTo>
                <a:lnTo>
                  <a:pt x="22590" y="12300"/>
                </a:lnTo>
                <a:lnTo>
                  <a:pt x="22550" y="12310"/>
                </a:lnTo>
                <a:lnTo>
                  <a:pt x="22550" y="12270"/>
                </a:lnTo>
                <a:lnTo>
                  <a:pt x="22520" y="12240"/>
                </a:lnTo>
                <a:lnTo>
                  <a:pt x="22520" y="12220"/>
                </a:lnTo>
                <a:lnTo>
                  <a:pt x="22500" y="12220"/>
                </a:lnTo>
                <a:lnTo>
                  <a:pt x="22500" y="12250"/>
                </a:lnTo>
                <a:lnTo>
                  <a:pt x="22520" y="12300"/>
                </a:lnTo>
                <a:lnTo>
                  <a:pt x="22520" y="12380"/>
                </a:lnTo>
                <a:lnTo>
                  <a:pt x="22500" y="12410"/>
                </a:lnTo>
                <a:lnTo>
                  <a:pt x="22500" y="12460"/>
                </a:lnTo>
                <a:lnTo>
                  <a:pt x="22510" y="12530"/>
                </a:lnTo>
                <a:lnTo>
                  <a:pt x="22520" y="12570"/>
                </a:lnTo>
                <a:lnTo>
                  <a:pt x="22530" y="12590"/>
                </a:lnTo>
                <a:lnTo>
                  <a:pt x="22560" y="12590"/>
                </a:lnTo>
                <a:lnTo>
                  <a:pt x="22570" y="12640"/>
                </a:lnTo>
                <a:lnTo>
                  <a:pt x="22570" y="12690"/>
                </a:lnTo>
                <a:lnTo>
                  <a:pt x="22540" y="12710"/>
                </a:lnTo>
                <a:lnTo>
                  <a:pt x="22490" y="12830"/>
                </a:lnTo>
                <a:lnTo>
                  <a:pt x="22450" y="12860"/>
                </a:lnTo>
                <a:lnTo>
                  <a:pt x="22420" y="12890"/>
                </a:lnTo>
                <a:lnTo>
                  <a:pt x="22340" y="12980"/>
                </a:lnTo>
                <a:lnTo>
                  <a:pt x="22280" y="12970"/>
                </a:lnTo>
                <a:lnTo>
                  <a:pt x="22240" y="13010"/>
                </a:lnTo>
                <a:lnTo>
                  <a:pt x="22220" y="13030"/>
                </a:lnTo>
                <a:lnTo>
                  <a:pt x="22140" y="13150"/>
                </a:lnTo>
                <a:lnTo>
                  <a:pt x="22110" y="13130"/>
                </a:lnTo>
                <a:lnTo>
                  <a:pt x="22060" y="13190"/>
                </a:lnTo>
                <a:lnTo>
                  <a:pt x="22020" y="13190"/>
                </a:lnTo>
                <a:lnTo>
                  <a:pt x="21980" y="13240"/>
                </a:lnTo>
                <a:lnTo>
                  <a:pt x="21970" y="13270"/>
                </a:lnTo>
                <a:lnTo>
                  <a:pt x="21960" y="13300"/>
                </a:lnTo>
                <a:lnTo>
                  <a:pt x="21960" y="13330"/>
                </a:lnTo>
                <a:lnTo>
                  <a:pt x="21940" y="13310"/>
                </a:lnTo>
                <a:lnTo>
                  <a:pt x="21870" y="13290"/>
                </a:lnTo>
                <a:lnTo>
                  <a:pt x="21920" y="13130"/>
                </a:lnTo>
                <a:lnTo>
                  <a:pt x="21930" y="13100"/>
                </a:lnTo>
                <a:lnTo>
                  <a:pt x="21990" y="13030"/>
                </a:lnTo>
                <a:lnTo>
                  <a:pt x="22030" y="12980"/>
                </a:lnTo>
                <a:lnTo>
                  <a:pt x="22090" y="12900"/>
                </a:lnTo>
                <a:lnTo>
                  <a:pt x="22280" y="12690"/>
                </a:lnTo>
                <a:lnTo>
                  <a:pt x="22080" y="12510"/>
                </a:lnTo>
                <a:lnTo>
                  <a:pt x="22030" y="12520"/>
                </a:lnTo>
                <a:lnTo>
                  <a:pt x="22000" y="12530"/>
                </a:lnTo>
                <a:lnTo>
                  <a:pt x="21930" y="12580"/>
                </a:lnTo>
                <a:lnTo>
                  <a:pt x="21880" y="12550"/>
                </a:lnTo>
                <a:lnTo>
                  <a:pt x="21840" y="12490"/>
                </a:lnTo>
                <a:lnTo>
                  <a:pt x="21630" y="12480"/>
                </a:lnTo>
                <a:lnTo>
                  <a:pt x="21560" y="12460"/>
                </a:lnTo>
                <a:lnTo>
                  <a:pt x="21420" y="12390"/>
                </a:lnTo>
                <a:lnTo>
                  <a:pt x="21350" y="12320"/>
                </a:lnTo>
                <a:lnTo>
                  <a:pt x="21320" y="12260"/>
                </a:lnTo>
                <a:lnTo>
                  <a:pt x="21260" y="12200"/>
                </a:lnTo>
                <a:lnTo>
                  <a:pt x="21310" y="12020"/>
                </a:lnTo>
                <a:lnTo>
                  <a:pt x="21360" y="11880"/>
                </a:lnTo>
                <a:lnTo>
                  <a:pt x="21260" y="11810"/>
                </a:lnTo>
                <a:lnTo>
                  <a:pt x="21260" y="11740"/>
                </a:lnTo>
                <a:lnTo>
                  <a:pt x="21250" y="11680"/>
                </a:lnTo>
                <a:lnTo>
                  <a:pt x="21250" y="11650"/>
                </a:lnTo>
                <a:lnTo>
                  <a:pt x="21230" y="11610"/>
                </a:lnTo>
                <a:lnTo>
                  <a:pt x="21100" y="11540"/>
                </a:lnTo>
                <a:lnTo>
                  <a:pt x="21050" y="11550"/>
                </a:lnTo>
                <a:lnTo>
                  <a:pt x="21050" y="11590"/>
                </a:lnTo>
                <a:lnTo>
                  <a:pt x="21080" y="11660"/>
                </a:lnTo>
                <a:lnTo>
                  <a:pt x="21020" y="11730"/>
                </a:lnTo>
                <a:lnTo>
                  <a:pt x="21000" y="11750"/>
                </a:lnTo>
                <a:lnTo>
                  <a:pt x="20870" y="11750"/>
                </a:lnTo>
                <a:lnTo>
                  <a:pt x="20840" y="11710"/>
                </a:lnTo>
                <a:lnTo>
                  <a:pt x="20820" y="11680"/>
                </a:lnTo>
                <a:lnTo>
                  <a:pt x="20660" y="11720"/>
                </a:lnTo>
                <a:lnTo>
                  <a:pt x="20610" y="11780"/>
                </a:lnTo>
                <a:lnTo>
                  <a:pt x="20570" y="11600"/>
                </a:lnTo>
                <a:lnTo>
                  <a:pt x="20540" y="11510"/>
                </a:lnTo>
                <a:lnTo>
                  <a:pt x="19890" y="11420"/>
                </a:lnTo>
                <a:lnTo>
                  <a:pt x="19960" y="10930"/>
                </a:lnTo>
                <a:lnTo>
                  <a:pt x="20140" y="10950"/>
                </a:lnTo>
                <a:lnTo>
                  <a:pt x="20240" y="10270"/>
                </a:lnTo>
                <a:lnTo>
                  <a:pt x="20240" y="10260"/>
                </a:lnTo>
                <a:lnTo>
                  <a:pt x="20620" y="10320"/>
                </a:lnTo>
                <a:lnTo>
                  <a:pt x="20990" y="10360"/>
                </a:lnTo>
                <a:lnTo>
                  <a:pt x="21020" y="10370"/>
                </a:lnTo>
                <a:lnTo>
                  <a:pt x="21040" y="10260"/>
                </a:lnTo>
                <a:lnTo>
                  <a:pt x="21070" y="10250"/>
                </a:lnTo>
                <a:lnTo>
                  <a:pt x="21080" y="10190"/>
                </a:lnTo>
                <a:lnTo>
                  <a:pt x="21060" y="10160"/>
                </a:lnTo>
                <a:lnTo>
                  <a:pt x="21110" y="9930"/>
                </a:lnTo>
                <a:lnTo>
                  <a:pt x="20820" y="9630"/>
                </a:lnTo>
                <a:lnTo>
                  <a:pt x="20860" y="9580"/>
                </a:lnTo>
                <a:lnTo>
                  <a:pt x="20900" y="9570"/>
                </a:lnTo>
                <a:lnTo>
                  <a:pt x="20890" y="9540"/>
                </a:lnTo>
                <a:lnTo>
                  <a:pt x="20880" y="9480"/>
                </a:lnTo>
                <a:lnTo>
                  <a:pt x="20860" y="9420"/>
                </a:lnTo>
                <a:lnTo>
                  <a:pt x="20830" y="9370"/>
                </a:lnTo>
                <a:lnTo>
                  <a:pt x="20770" y="9350"/>
                </a:lnTo>
                <a:lnTo>
                  <a:pt x="20670" y="8910"/>
                </a:lnTo>
                <a:lnTo>
                  <a:pt x="20530" y="8820"/>
                </a:lnTo>
                <a:lnTo>
                  <a:pt x="20510" y="8720"/>
                </a:lnTo>
                <a:lnTo>
                  <a:pt x="20450" y="8360"/>
                </a:lnTo>
                <a:lnTo>
                  <a:pt x="20330" y="8360"/>
                </a:lnTo>
                <a:lnTo>
                  <a:pt x="20320" y="8350"/>
                </a:lnTo>
                <a:lnTo>
                  <a:pt x="20320" y="8340"/>
                </a:lnTo>
                <a:lnTo>
                  <a:pt x="20330" y="8240"/>
                </a:lnTo>
                <a:lnTo>
                  <a:pt x="20400" y="7770"/>
                </a:lnTo>
                <a:lnTo>
                  <a:pt x="20400" y="7750"/>
                </a:lnTo>
                <a:lnTo>
                  <a:pt x="20390" y="7670"/>
                </a:lnTo>
                <a:lnTo>
                  <a:pt x="20420" y="7650"/>
                </a:lnTo>
                <a:lnTo>
                  <a:pt x="20400" y="7630"/>
                </a:lnTo>
                <a:lnTo>
                  <a:pt x="20420" y="7610"/>
                </a:lnTo>
                <a:lnTo>
                  <a:pt x="20440" y="7570"/>
                </a:lnTo>
                <a:lnTo>
                  <a:pt x="20430" y="7540"/>
                </a:lnTo>
                <a:lnTo>
                  <a:pt x="20430" y="7520"/>
                </a:lnTo>
                <a:lnTo>
                  <a:pt x="20500" y="7050"/>
                </a:lnTo>
                <a:lnTo>
                  <a:pt x="20300" y="7020"/>
                </a:lnTo>
                <a:lnTo>
                  <a:pt x="20310" y="6940"/>
                </a:lnTo>
                <a:lnTo>
                  <a:pt x="20130" y="6980"/>
                </a:lnTo>
                <a:lnTo>
                  <a:pt x="20080" y="7000"/>
                </a:lnTo>
                <a:lnTo>
                  <a:pt x="20080" y="6990"/>
                </a:lnTo>
                <a:lnTo>
                  <a:pt x="19740" y="6950"/>
                </a:lnTo>
                <a:lnTo>
                  <a:pt x="19850" y="6370"/>
                </a:lnTo>
                <a:lnTo>
                  <a:pt x="19860" y="6190"/>
                </a:lnTo>
                <a:lnTo>
                  <a:pt x="19880" y="6050"/>
                </a:lnTo>
                <a:lnTo>
                  <a:pt x="20360" y="6100"/>
                </a:lnTo>
                <a:lnTo>
                  <a:pt x="20390" y="5920"/>
                </a:lnTo>
                <a:lnTo>
                  <a:pt x="20450" y="5930"/>
                </a:lnTo>
                <a:lnTo>
                  <a:pt x="20480" y="5870"/>
                </a:lnTo>
                <a:lnTo>
                  <a:pt x="20390" y="5850"/>
                </a:lnTo>
                <a:lnTo>
                  <a:pt x="20440" y="5600"/>
                </a:lnTo>
                <a:lnTo>
                  <a:pt x="20370" y="5600"/>
                </a:lnTo>
                <a:lnTo>
                  <a:pt x="20500" y="5250"/>
                </a:lnTo>
                <a:lnTo>
                  <a:pt x="20470" y="5080"/>
                </a:lnTo>
                <a:lnTo>
                  <a:pt x="20460" y="5040"/>
                </a:lnTo>
                <a:lnTo>
                  <a:pt x="20460" y="5030"/>
                </a:lnTo>
                <a:lnTo>
                  <a:pt x="20550" y="4990"/>
                </a:lnTo>
                <a:lnTo>
                  <a:pt x="22270" y="4180"/>
                </a:lnTo>
                <a:lnTo>
                  <a:pt x="22970" y="4220"/>
                </a:lnTo>
                <a:lnTo>
                  <a:pt x="23270" y="4380"/>
                </a:lnTo>
                <a:lnTo>
                  <a:pt x="23840" y="4810"/>
                </a:lnTo>
                <a:lnTo>
                  <a:pt x="24150" y="4930"/>
                </a:lnTo>
                <a:lnTo>
                  <a:pt x="28610" y="4780"/>
                </a:lnTo>
                <a:lnTo>
                  <a:pt x="28620" y="4790"/>
                </a:lnTo>
                <a:lnTo>
                  <a:pt x="28630" y="4790"/>
                </a:lnTo>
                <a:lnTo>
                  <a:pt x="28650" y="4810"/>
                </a:lnTo>
                <a:lnTo>
                  <a:pt x="28660" y="4820"/>
                </a:lnTo>
                <a:lnTo>
                  <a:pt x="28670" y="4820"/>
                </a:lnTo>
                <a:lnTo>
                  <a:pt x="28680" y="4820"/>
                </a:lnTo>
                <a:lnTo>
                  <a:pt x="28690" y="4830"/>
                </a:lnTo>
                <a:lnTo>
                  <a:pt x="28710" y="4840"/>
                </a:lnTo>
                <a:lnTo>
                  <a:pt x="28720" y="4850"/>
                </a:lnTo>
                <a:lnTo>
                  <a:pt x="28730" y="4850"/>
                </a:lnTo>
                <a:lnTo>
                  <a:pt x="28740" y="4860"/>
                </a:lnTo>
                <a:lnTo>
                  <a:pt x="28750" y="4870"/>
                </a:lnTo>
                <a:lnTo>
                  <a:pt x="28760" y="4870"/>
                </a:lnTo>
                <a:lnTo>
                  <a:pt x="28770" y="4870"/>
                </a:lnTo>
                <a:lnTo>
                  <a:pt x="28780" y="4860"/>
                </a:lnTo>
                <a:lnTo>
                  <a:pt x="28790" y="4850"/>
                </a:lnTo>
                <a:lnTo>
                  <a:pt x="28810" y="4850"/>
                </a:lnTo>
                <a:lnTo>
                  <a:pt x="28830" y="4840"/>
                </a:lnTo>
                <a:lnTo>
                  <a:pt x="28840" y="4850"/>
                </a:lnTo>
                <a:lnTo>
                  <a:pt x="28850" y="4860"/>
                </a:lnTo>
                <a:lnTo>
                  <a:pt x="28860" y="4870"/>
                </a:lnTo>
                <a:lnTo>
                  <a:pt x="28870" y="4870"/>
                </a:lnTo>
                <a:lnTo>
                  <a:pt x="28890" y="4870"/>
                </a:lnTo>
                <a:lnTo>
                  <a:pt x="28900" y="4870"/>
                </a:lnTo>
                <a:lnTo>
                  <a:pt x="28910" y="4860"/>
                </a:lnTo>
                <a:lnTo>
                  <a:pt x="28920" y="4850"/>
                </a:lnTo>
                <a:lnTo>
                  <a:pt x="28930" y="4850"/>
                </a:lnTo>
                <a:lnTo>
                  <a:pt x="28940" y="4850"/>
                </a:lnTo>
                <a:lnTo>
                  <a:pt x="28980" y="4850"/>
                </a:lnTo>
                <a:lnTo>
                  <a:pt x="28990" y="4840"/>
                </a:lnTo>
                <a:lnTo>
                  <a:pt x="29010" y="4840"/>
                </a:lnTo>
                <a:lnTo>
                  <a:pt x="29030" y="4840"/>
                </a:lnTo>
                <a:lnTo>
                  <a:pt x="29060" y="4850"/>
                </a:lnTo>
                <a:lnTo>
                  <a:pt x="29060" y="4860"/>
                </a:lnTo>
                <a:lnTo>
                  <a:pt x="29070" y="4860"/>
                </a:lnTo>
                <a:lnTo>
                  <a:pt x="29070" y="4870"/>
                </a:lnTo>
                <a:lnTo>
                  <a:pt x="29080" y="4870"/>
                </a:lnTo>
                <a:lnTo>
                  <a:pt x="29100" y="4880"/>
                </a:lnTo>
                <a:lnTo>
                  <a:pt x="29110" y="4890"/>
                </a:lnTo>
                <a:lnTo>
                  <a:pt x="29120" y="4900"/>
                </a:lnTo>
                <a:lnTo>
                  <a:pt x="29120" y="4910"/>
                </a:lnTo>
                <a:lnTo>
                  <a:pt x="29140" y="4940"/>
                </a:lnTo>
                <a:lnTo>
                  <a:pt x="29150" y="4960"/>
                </a:lnTo>
                <a:lnTo>
                  <a:pt x="29160" y="4970"/>
                </a:lnTo>
                <a:lnTo>
                  <a:pt x="29170" y="4970"/>
                </a:lnTo>
                <a:lnTo>
                  <a:pt x="29180" y="4970"/>
                </a:lnTo>
                <a:lnTo>
                  <a:pt x="29180" y="4980"/>
                </a:lnTo>
                <a:lnTo>
                  <a:pt x="29200" y="4970"/>
                </a:lnTo>
                <a:lnTo>
                  <a:pt x="29200" y="4960"/>
                </a:lnTo>
                <a:lnTo>
                  <a:pt x="29210" y="4960"/>
                </a:lnTo>
                <a:lnTo>
                  <a:pt x="29210" y="4970"/>
                </a:lnTo>
                <a:lnTo>
                  <a:pt x="29220" y="4970"/>
                </a:lnTo>
                <a:lnTo>
                  <a:pt x="29230" y="4970"/>
                </a:lnTo>
                <a:lnTo>
                  <a:pt x="29240" y="4970"/>
                </a:lnTo>
                <a:lnTo>
                  <a:pt x="29280" y="4980"/>
                </a:lnTo>
                <a:lnTo>
                  <a:pt x="29290" y="4980"/>
                </a:lnTo>
                <a:lnTo>
                  <a:pt x="29310" y="4970"/>
                </a:lnTo>
                <a:lnTo>
                  <a:pt x="29320" y="4970"/>
                </a:lnTo>
                <a:lnTo>
                  <a:pt x="29330" y="4970"/>
                </a:lnTo>
                <a:lnTo>
                  <a:pt x="29350" y="4970"/>
                </a:lnTo>
                <a:lnTo>
                  <a:pt x="29380" y="4970"/>
                </a:lnTo>
                <a:lnTo>
                  <a:pt x="29390" y="4970"/>
                </a:lnTo>
                <a:lnTo>
                  <a:pt x="29410" y="4970"/>
                </a:lnTo>
                <a:lnTo>
                  <a:pt x="29420" y="4980"/>
                </a:lnTo>
                <a:lnTo>
                  <a:pt x="29430" y="4990"/>
                </a:lnTo>
                <a:lnTo>
                  <a:pt x="29440" y="5000"/>
                </a:lnTo>
                <a:lnTo>
                  <a:pt x="29450" y="5000"/>
                </a:lnTo>
                <a:lnTo>
                  <a:pt x="29460" y="5010"/>
                </a:lnTo>
                <a:lnTo>
                  <a:pt x="29470" y="5010"/>
                </a:lnTo>
                <a:lnTo>
                  <a:pt x="29480" y="5010"/>
                </a:lnTo>
                <a:lnTo>
                  <a:pt x="29490" y="5010"/>
                </a:lnTo>
                <a:lnTo>
                  <a:pt x="29520" y="5000"/>
                </a:lnTo>
                <a:lnTo>
                  <a:pt x="29530" y="5000"/>
                </a:lnTo>
                <a:lnTo>
                  <a:pt x="29540" y="5000"/>
                </a:lnTo>
                <a:lnTo>
                  <a:pt x="29550" y="5010"/>
                </a:lnTo>
                <a:lnTo>
                  <a:pt x="29580" y="5010"/>
                </a:lnTo>
                <a:lnTo>
                  <a:pt x="29590" y="5010"/>
                </a:lnTo>
                <a:lnTo>
                  <a:pt x="29610" y="5000"/>
                </a:lnTo>
                <a:lnTo>
                  <a:pt x="29630" y="4990"/>
                </a:lnTo>
                <a:lnTo>
                  <a:pt x="29640" y="4990"/>
                </a:lnTo>
                <a:lnTo>
                  <a:pt x="29650" y="4980"/>
                </a:lnTo>
                <a:lnTo>
                  <a:pt x="29760" y="5010"/>
                </a:lnTo>
                <a:lnTo>
                  <a:pt x="29800" y="5030"/>
                </a:lnTo>
                <a:lnTo>
                  <a:pt x="30210" y="5250"/>
                </a:lnTo>
                <a:lnTo>
                  <a:pt x="30550" y="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