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Marijampole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Lithuania • State Map | Fully Editable Vector Shape</a:t>
            </a:r>
          </a:p>
        </p:txBody>
      </p:sp>
      <p:sp>
        <p:nvSpPr>
          <p:cNvPr id="101" name="Marijampole"/>
          <p:cNvSpPr/>
          <p:nvPr/>
        </p:nvSpPr>
        <p:spPr>
          <a:xfrm>
            <a:off x="2860093" y="1325880"/>
            <a:ext cx="6471507" cy="4937760"/>
          </a:xfrm>
          <a:custGeom>
            <a:avLst/>
            <a:gdLst/>
            <a:ahLst/>
            <a:cxnLst/>
            <a:rect l="0" t="0" r="100000" b="76300"/>
            <a:pathLst>
              <a:path w="100000" h="76300">
                <a:moveTo>
                  <a:pt x="38970" y="57130"/>
                </a:moveTo>
                <a:lnTo>
                  <a:pt x="39130" y="56350"/>
                </a:lnTo>
                <a:lnTo>
                  <a:pt x="39490" y="56420"/>
                </a:lnTo>
                <a:lnTo>
                  <a:pt x="39450" y="56290"/>
                </a:lnTo>
                <a:lnTo>
                  <a:pt x="39570" y="55880"/>
                </a:lnTo>
                <a:lnTo>
                  <a:pt x="39240" y="55510"/>
                </a:lnTo>
                <a:lnTo>
                  <a:pt x="39210" y="55270"/>
                </a:lnTo>
                <a:lnTo>
                  <a:pt x="39290" y="54850"/>
                </a:lnTo>
                <a:lnTo>
                  <a:pt x="39330" y="54670"/>
                </a:lnTo>
                <a:lnTo>
                  <a:pt x="39660" y="54560"/>
                </a:lnTo>
                <a:lnTo>
                  <a:pt x="40300" y="54820"/>
                </a:lnTo>
                <a:lnTo>
                  <a:pt x="40640" y="54250"/>
                </a:lnTo>
                <a:lnTo>
                  <a:pt x="40620" y="54240"/>
                </a:lnTo>
                <a:lnTo>
                  <a:pt x="40760" y="53320"/>
                </a:lnTo>
                <a:lnTo>
                  <a:pt x="40930" y="53300"/>
                </a:lnTo>
                <a:lnTo>
                  <a:pt x="40960" y="53150"/>
                </a:lnTo>
                <a:lnTo>
                  <a:pt x="41260" y="51560"/>
                </a:lnTo>
                <a:lnTo>
                  <a:pt x="41280" y="51560"/>
                </a:lnTo>
                <a:lnTo>
                  <a:pt x="41290" y="51550"/>
                </a:lnTo>
                <a:lnTo>
                  <a:pt x="41310" y="51530"/>
                </a:lnTo>
                <a:lnTo>
                  <a:pt x="41320" y="51520"/>
                </a:lnTo>
                <a:lnTo>
                  <a:pt x="41330" y="51530"/>
                </a:lnTo>
                <a:lnTo>
                  <a:pt x="41330" y="51540"/>
                </a:lnTo>
                <a:lnTo>
                  <a:pt x="41340" y="51540"/>
                </a:lnTo>
                <a:lnTo>
                  <a:pt x="41350" y="51540"/>
                </a:lnTo>
                <a:lnTo>
                  <a:pt x="41370" y="51540"/>
                </a:lnTo>
                <a:lnTo>
                  <a:pt x="41390" y="51540"/>
                </a:lnTo>
                <a:lnTo>
                  <a:pt x="41420" y="51550"/>
                </a:lnTo>
                <a:lnTo>
                  <a:pt x="41450" y="51560"/>
                </a:lnTo>
                <a:lnTo>
                  <a:pt x="41470" y="51560"/>
                </a:lnTo>
                <a:lnTo>
                  <a:pt x="41490" y="51570"/>
                </a:lnTo>
                <a:lnTo>
                  <a:pt x="41500" y="51590"/>
                </a:lnTo>
                <a:lnTo>
                  <a:pt x="41490" y="51600"/>
                </a:lnTo>
                <a:lnTo>
                  <a:pt x="41470" y="51600"/>
                </a:lnTo>
                <a:lnTo>
                  <a:pt x="41470" y="51610"/>
                </a:lnTo>
                <a:lnTo>
                  <a:pt x="41470" y="51630"/>
                </a:lnTo>
                <a:lnTo>
                  <a:pt x="41470" y="51640"/>
                </a:lnTo>
                <a:lnTo>
                  <a:pt x="41490" y="51650"/>
                </a:lnTo>
                <a:lnTo>
                  <a:pt x="41510" y="51640"/>
                </a:lnTo>
                <a:lnTo>
                  <a:pt x="41560" y="51620"/>
                </a:lnTo>
                <a:lnTo>
                  <a:pt x="41580" y="51620"/>
                </a:lnTo>
                <a:lnTo>
                  <a:pt x="41800" y="51400"/>
                </a:lnTo>
                <a:lnTo>
                  <a:pt x="41820" y="51400"/>
                </a:lnTo>
                <a:lnTo>
                  <a:pt x="42240" y="51350"/>
                </a:lnTo>
                <a:lnTo>
                  <a:pt x="42270" y="51370"/>
                </a:lnTo>
                <a:lnTo>
                  <a:pt x="42590" y="51640"/>
                </a:lnTo>
                <a:lnTo>
                  <a:pt x="42760" y="51600"/>
                </a:lnTo>
                <a:lnTo>
                  <a:pt x="42850" y="51470"/>
                </a:lnTo>
                <a:lnTo>
                  <a:pt x="42940" y="51380"/>
                </a:lnTo>
                <a:lnTo>
                  <a:pt x="43080" y="51350"/>
                </a:lnTo>
                <a:lnTo>
                  <a:pt x="43160" y="51340"/>
                </a:lnTo>
                <a:lnTo>
                  <a:pt x="43260" y="51460"/>
                </a:lnTo>
                <a:lnTo>
                  <a:pt x="43460" y="51540"/>
                </a:lnTo>
                <a:lnTo>
                  <a:pt x="43520" y="51320"/>
                </a:lnTo>
                <a:lnTo>
                  <a:pt x="43550" y="51190"/>
                </a:lnTo>
                <a:lnTo>
                  <a:pt x="43720" y="51250"/>
                </a:lnTo>
                <a:lnTo>
                  <a:pt x="43830" y="51280"/>
                </a:lnTo>
                <a:lnTo>
                  <a:pt x="43930" y="51290"/>
                </a:lnTo>
                <a:lnTo>
                  <a:pt x="43880" y="51520"/>
                </a:lnTo>
                <a:lnTo>
                  <a:pt x="43960" y="51960"/>
                </a:lnTo>
                <a:lnTo>
                  <a:pt x="44060" y="51880"/>
                </a:lnTo>
                <a:lnTo>
                  <a:pt x="44010" y="51990"/>
                </a:lnTo>
                <a:lnTo>
                  <a:pt x="44180" y="52230"/>
                </a:lnTo>
                <a:lnTo>
                  <a:pt x="44470" y="52560"/>
                </a:lnTo>
                <a:lnTo>
                  <a:pt x="44810" y="53040"/>
                </a:lnTo>
                <a:lnTo>
                  <a:pt x="44840" y="53180"/>
                </a:lnTo>
                <a:lnTo>
                  <a:pt x="45070" y="52970"/>
                </a:lnTo>
                <a:lnTo>
                  <a:pt x="45250" y="52900"/>
                </a:lnTo>
                <a:lnTo>
                  <a:pt x="45410" y="52820"/>
                </a:lnTo>
                <a:lnTo>
                  <a:pt x="45550" y="52880"/>
                </a:lnTo>
                <a:lnTo>
                  <a:pt x="45590" y="52780"/>
                </a:lnTo>
                <a:lnTo>
                  <a:pt x="45780" y="52780"/>
                </a:lnTo>
                <a:lnTo>
                  <a:pt x="45820" y="52730"/>
                </a:lnTo>
                <a:lnTo>
                  <a:pt x="45990" y="52750"/>
                </a:lnTo>
                <a:lnTo>
                  <a:pt x="46050" y="52840"/>
                </a:lnTo>
                <a:lnTo>
                  <a:pt x="46080" y="52810"/>
                </a:lnTo>
                <a:lnTo>
                  <a:pt x="46090" y="52770"/>
                </a:lnTo>
                <a:lnTo>
                  <a:pt x="46130" y="52840"/>
                </a:lnTo>
                <a:lnTo>
                  <a:pt x="46180" y="52890"/>
                </a:lnTo>
                <a:lnTo>
                  <a:pt x="46210" y="52890"/>
                </a:lnTo>
                <a:lnTo>
                  <a:pt x="46460" y="52870"/>
                </a:lnTo>
                <a:lnTo>
                  <a:pt x="46510" y="52850"/>
                </a:lnTo>
                <a:lnTo>
                  <a:pt x="46640" y="52930"/>
                </a:lnTo>
                <a:lnTo>
                  <a:pt x="46830" y="53040"/>
                </a:lnTo>
                <a:lnTo>
                  <a:pt x="46090" y="53330"/>
                </a:lnTo>
                <a:lnTo>
                  <a:pt x="46150" y="53530"/>
                </a:lnTo>
                <a:lnTo>
                  <a:pt x="46430" y="53450"/>
                </a:lnTo>
                <a:lnTo>
                  <a:pt x="46450" y="53520"/>
                </a:lnTo>
                <a:lnTo>
                  <a:pt x="46310" y="53690"/>
                </a:lnTo>
                <a:lnTo>
                  <a:pt x="46860" y="53660"/>
                </a:lnTo>
                <a:lnTo>
                  <a:pt x="47010" y="53840"/>
                </a:lnTo>
                <a:lnTo>
                  <a:pt x="47250" y="54290"/>
                </a:lnTo>
                <a:lnTo>
                  <a:pt x="47010" y="54390"/>
                </a:lnTo>
                <a:lnTo>
                  <a:pt x="47230" y="54890"/>
                </a:lnTo>
                <a:lnTo>
                  <a:pt x="47500" y="55640"/>
                </a:lnTo>
                <a:lnTo>
                  <a:pt x="47750" y="55510"/>
                </a:lnTo>
                <a:lnTo>
                  <a:pt x="48190" y="55490"/>
                </a:lnTo>
                <a:lnTo>
                  <a:pt x="48450" y="55810"/>
                </a:lnTo>
                <a:lnTo>
                  <a:pt x="48280" y="56160"/>
                </a:lnTo>
                <a:lnTo>
                  <a:pt x="48740" y="56710"/>
                </a:lnTo>
                <a:lnTo>
                  <a:pt x="48660" y="56740"/>
                </a:lnTo>
                <a:lnTo>
                  <a:pt x="48550" y="56870"/>
                </a:lnTo>
                <a:lnTo>
                  <a:pt x="48600" y="56990"/>
                </a:lnTo>
                <a:lnTo>
                  <a:pt x="48580" y="57050"/>
                </a:lnTo>
                <a:lnTo>
                  <a:pt x="48340" y="57300"/>
                </a:lnTo>
                <a:lnTo>
                  <a:pt x="48240" y="57360"/>
                </a:lnTo>
                <a:lnTo>
                  <a:pt x="48190" y="57350"/>
                </a:lnTo>
                <a:lnTo>
                  <a:pt x="48110" y="57580"/>
                </a:lnTo>
                <a:lnTo>
                  <a:pt x="48150" y="57620"/>
                </a:lnTo>
                <a:lnTo>
                  <a:pt x="48110" y="57620"/>
                </a:lnTo>
                <a:lnTo>
                  <a:pt x="48080" y="57700"/>
                </a:lnTo>
                <a:lnTo>
                  <a:pt x="47670" y="57500"/>
                </a:lnTo>
                <a:lnTo>
                  <a:pt x="47520" y="57210"/>
                </a:lnTo>
                <a:lnTo>
                  <a:pt x="47040" y="57460"/>
                </a:lnTo>
                <a:lnTo>
                  <a:pt x="47030" y="57420"/>
                </a:lnTo>
                <a:lnTo>
                  <a:pt x="46820" y="57100"/>
                </a:lnTo>
                <a:lnTo>
                  <a:pt x="46730" y="56680"/>
                </a:lnTo>
                <a:lnTo>
                  <a:pt x="46580" y="56500"/>
                </a:lnTo>
                <a:lnTo>
                  <a:pt x="46360" y="56470"/>
                </a:lnTo>
                <a:lnTo>
                  <a:pt x="46140" y="56560"/>
                </a:lnTo>
                <a:lnTo>
                  <a:pt x="46010" y="56750"/>
                </a:lnTo>
                <a:lnTo>
                  <a:pt x="45910" y="57170"/>
                </a:lnTo>
                <a:lnTo>
                  <a:pt x="45610" y="57210"/>
                </a:lnTo>
                <a:lnTo>
                  <a:pt x="45380" y="57340"/>
                </a:lnTo>
                <a:lnTo>
                  <a:pt x="45090" y="57520"/>
                </a:lnTo>
                <a:lnTo>
                  <a:pt x="44960" y="57530"/>
                </a:lnTo>
                <a:lnTo>
                  <a:pt x="44720" y="57600"/>
                </a:lnTo>
                <a:lnTo>
                  <a:pt x="44680" y="57710"/>
                </a:lnTo>
                <a:lnTo>
                  <a:pt x="44530" y="57680"/>
                </a:lnTo>
                <a:lnTo>
                  <a:pt x="44280" y="59050"/>
                </a:lnTo>
                <a:lnTo>
                  <a:pt x="44130" y="59050"/>
                </a:lnTo>
                <a:lnTo>
                  <a:pt x="43990" y="59060"/>
                </a:lnTo>
                <a:lnTo>
                  <a:pt x="43650" y="59280"/>
                </a:lnTo>
                <a:lnTo>
                  <a:pt x="43550" y="59350"/>
                </a:lnTo>
                <a:lnTo>
                  <a:pt x="43470" y="59430"/>
                </a:lnTo>
                <a:lnTo>
                  <a:pt x="43080" y="59420"/>
                </a:lnTo>
                <a:lnTo>
                  <a:pt x="43050" y="59490"/>
                </a:lnTo>
                <a:lnTo>
                  <a:pt x="43200" y="59600"/>
                </a:lnTo>
                <a:lnTo>
                  <a:pt x="43220" y="59700"/>
                </a:lnTo>
                <a:lnTo>
                  <a:pt x="43130" y="59730"/>
                </a:lnTo>
                <a:lnTo>
                  <a:pt x="43180" y="59850"/>
                </a:lnTo>
                <a:lnTo>
                  <a:pt x="43170" y="60040"/>
                </a:lnTo>
                <a:lnTo>
                  <a:pt x="43240" y="60220"/>
                </a:lnTo>
                <a:lnTo>
                  <a:pt x="43270" y="60350"/>
                </a:lnTo>
                <a:lnTo>
                  <a:pt x="42570" y="60320"/>
                </a:lnTo>
                <a:lnTo>
                  <a:pt x="42570" y="60260"/>
                </a:lnTo>
                <a:lnTo>
                  <a:pt x="42560" y="60200"/>
                </a:lnTo>
                <a:lnTo>
                  <a:pt x="42510" y="60040"/>
                </a:lnTo>
                <a:lnTo>
                  <a:pt x="42480" y="60020"/>
                </a:lnTo>
                <a:lnTo>
                  <a:pt x="42480" y="59910"/>
                </a:lnTo>
                <a:lnTo>
                  <a:pt x="42450" y="59560"/>
                </a:lnTo>
                <a:lnTo>
                  <a:pt x="42450" y="59530"/>
                </a:lnTo>
                <a:lnTo>
                  <a:pt x="42390" y="59510"/>
                </a:lnTo>
                <a:lnTo>
                  <a:pt x="42210" y="59440"/>
                </a:lnTo>
                <a:lnTo>
                  <a:pt x="41920" y="59340"/>
                </a:lnTo>
                <a:lnTo>
                  <a:pt x="41840" y="59270"/>
                </a:lnTo>
                <a:lnTo>
                  <a:pt x="41740" y="59140"/>
                </a:lnTo>
                <a:lnTo>
                  <a:pt x="41590" y="59010"/>
                </a:lnTo>
                <a:lnTo>
                  <a:pt x="41390" y="58990"/>
                </a:lnTo>
                <a:lnTo>
                  <a:pt x="41290" y="58970"/>
                </a:lnTo>
                <a:lnTo>
                  <a:pt x="41250" y="58920"/>
                </a:lnTo>
                <a:lnTo>
                  <a:pt x="41060" y="58860"/>
                </a:lnTo>
                <a:lnTo>
                  <a:pt x="41150" y="58810"/>
                </a:lnTo>
                <a:lnTo>
                  <a:pt x="41210" y="58750"/>
                </a:lnTo>
                <a:lnTo>
                  <a:pt x="41240" y="58730"/>
                </a:lnTo>
                <a:lnTo>
                  <a:pt x="41330" y="58810"/>
                </a:lnTo>
                <a:lnTo>
                  <a:pt x="41400" y="58800"/>
                </a:lnTo>
                <a:lnTo>
                  <a:pt x="41480" y="58770"/>
                </a:lnTo>
                <a:lnTo>
                  <a:pt x="41610" y="58750"/>
                </a:lnTo>
                <a:lnTo>
                  <a:pt x="41670" y="58750"/>
                </a:lnTo>
                <a:lnTo>
                  <a:pt x="41740" y="58760"/>
                </a:lnTo>
                <a:lnTo>
                  <a:pt x="41750" y="58740"/>
                </a:lnTo>
                <a:lnTo>
                  <a:pt x="41770" y="58700"/>
                </a:lnTo>
                <a:lnTo>
                  <a:pt x="41790" y="58670"/>
                </a:lnTo>
                <a:lnTo>
                  <a:pt x="41820" y="58630"/>
                </a:lnTo>
                <a:lnTo>
                  <a:pt x="41840" y="58610"/>
                </a:lnTo>
                <a:lnTo>
                  <a:pt x="41910" y="58570"/>
                </a:lnTo>
                <a:lnTo>
                  <a:pt x="41710" y="58410"/>
                </a:lnTo>
                <a:lnTo>
                  <a:pt x="41380" y="58330"/>
                </a:lnTo>
                <a:lnTo>
                  <a:pt x="41470" y="58170"/>
                </a:lnTo>
                <a:lnTo>
                  <a:pt x="41510" y="57810"/>
                </a:lnTo>
                <a:lnTo>
                  <a:pt x="41550" y="57530"/>
                </a:lnTo>
                <a:lnTo>
                  <a:pt x="41520" y="57480"/>
                </a:lnTo>
                <a:lnTo>
                  <a:pt x="41450" y="57480"/>
                </a:lnTo>
                <a:lnTo>
                  <a:pt x="41360" y="57410"/>
                </a:lnTo>
                <a:lnTo>
                  <a:pt x="41260" y="57380"/>
                </a:lnTo>
                <a:lnTo>
                  <a:pt x="41140" y="57450"/>
                </a:lnTo>
                <a:lnTo>
                  <a:pt x="40980" y="57420"/>
                </a:lnTo>
                <a:lnTo>
                  <a:pt x="40950" y="57460"/>
                </a:lnTo>
                <a:lnTo>
                  <a:pt x="40910" y="57480"/>
                </a:lnTo>
                <a:lnTo>
                  <a:pt x="40900" y="57480"/>
                </a:lnTo>
                <a:lnTo>
                  <a:pt x="40860" y="57470"/>
                </a:lnTo>
                <a:lnTo>
                  <a:pt x="40850" y="57460"/>
                </a:lnTo>
                <a:lnTo>
                  <a:pt x="40840" y="57450"/>
                </a:lnTo>
                <a:lnTo>
                  <a:pt x="40830" y="57440"/>
                </a:lnTo>
                <a:lnTo>
                  <a:pt x="40840" y="57400"/>
                </a:lnTo>
                <a:lnTo>
                  <a:pt x="40830" y="57390"/>
                </a:lnTo>
                <a:lnTo>
                  <a:pt x="40780" y="57370"/>
                </a:lnTo>
                <a:lnTo>
                  <a:pt x="40650" y="57380"/>
                </a:lnTo>
                <a:lnTo>
                  <a:pt x="40620" y="57370"/>
                </a:lnTo>
                <a:lnTo>
                  <a:pt x="40600" y="57370"/>
                </a:lnTo>
                <a:lnTo>
                  <a:pt x="40560" y="57470"/>
                </a:lnTo>
                <a:lnTo>
                  <a:pt x="40550" y="57480"/>
                </a:lnTo>
                <a:lnTo>
                  <a:pt x="40520" y="57540"/>
                </a:lnTo>
                <a:lnTo>
                  <a:pt x="40400" y="57830"/>
                </a:lnTo>
                <a:lnTo>
                  <a:pt x="40390" y="57840"/>
                </a:lnTo>
                <a:lnTo>
                  <a:pt x="40370" y="57820"/>
                </a:lnTo>
                <a:lnTo>
                  <a:pt x="40340" y="57750"/>
                </a:lnTo>
                <a:lnTo>
                  <a:pt x="40220" y="57610"/>
                </a:lnTo>
                <a:lnTo>
                  <a:pt x="40260" y="57770"/>
                </a:lnTo>
                <a:lnTo>
                  <a:pt x="39710" y="57600"/>
                </a:lnTo>
                <a:lnTo>
                  <a:pt x="39460" y="57490"/>
                </a:lnTo>
                <a:lnTo>
                  <a:pt x="39230" y="57250"/>
                </a:lnTo>
                <a:lnTo>
                  <a:pt x="38970" y="57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