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Lazdijai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Lazdij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1360" y="63360"/>
                </a:moveTo>
                <a:lnTo>
                  <a:pt x="41370" y="62920"/>
                </a:lnTo>
                <a:lnTo>
                  <a:pt x="41450" y="62920"/>
                </a:lnTo>
                <a:lnTo>
                  <a:pt x="41510" y="62920"/>
                </a:lnTo>
                <a:lnTo>
                  <a:pt x="41510" y="62790"/>
                </a:lnTo>
                <a:lnTo>
                  <a:pt x="41510" y="62710"/>
                </a:lnTo>
                <a:lnTo>
                  <a:pt x="41300" y="62360"/>
                </a:lnTo>
                <a:lnTo>
                  <a:pt x="41220" y="62220"/>
                </a:lnTo>
                <a:lnTo>
                  <a:pt x="41210" y="62200"/>
                </a:lnTo>
                <a:lnTo>
                  <a:pt x="41690" y="61900"/>
                </a:lnTo>
                <a:lnTo>
                  <a:pt x="41690" y="61870"/>
                </a:lnTo>
                <a:lnTo>
                  <a:pt x="41710" y="61840"/>
                </a:lnTo>
                <a:lnTo>
                  <a:pt x="41680" y="61730"/>
                </a:lnTo>
                <a:lnTo>
                  <a:pt x="41620" y="61640"/>
                </a:lnTo>
                <a:lnTo>
                  <a:pt x="41620" y="61480"/>
                </a:lnTo>
                <a:lnTo>
                  <a:pt x="41590" y="61410"/>
                </a:lnTo>
                <a:lnTo>
                  <a:pt x="41610" y="61350"/>
                </a:lnTo>
                <a:lnTo>
                  <a:pt x="41740" y="61260"/>
                </a:lnTo>
                <a:lnTo>
                  <a:pt x="41710" y="61090"/>
                </a:lnTo>
                <a:lnTo>
                  <a:pt x="41760" y="60870"/>
                </a:lnTo>
                <a:lnTo>
                  <a:pt x="41920" y="60920"/>
                </a:lnTo>
                <a:lnTo>
                  <a:pt x="42080" y="60740"/>
                </a:lnTo>
                <a:lnTo>
                  <a:pt x="42050" y="60690"/>
                </a:lnTo>
                <a:lnTo>
                  <a:pt x="42030" y="60540"/>
                </a:lnTo>
                <a:lnTo>
                  <a:pt x="42460" y="60450"/>
                </a:lnTo>
                <a:lnTo>
                  <a:pt x="42570" y="60320"/>
                </a:lnTo>
                <a:lnTo>
                  <a:pt x="43270" y="60350"/>
                </a:lnTo>
                <a:lnTo>
                  <a:pt x="43240" y="60220"/>
                </a:lnTo>
                <a:lnTo>
                  <a:pt x="43170" y="60040"/>
                </a:lnTo>
                <a:lnTo>
                  <a:pt x="43180" y="59850"/>
                </a:lnTo>
                <a:lnTo>
                  <a:pt x="43130" y="59730"/>
                </a:lnTo>
                <a:lnTo>
                  <a:pt x="43220" y="59700"/>
                </a:lnTo>
                <a:lnTo>
                  <a:pt x="43200" y="59600"/>
                </a:lnTo>
                <a:lnTo>
                  <a:pt x="43050" y="59490"/>
                </a:lnTo>
                <a:lnTo>
                  <a:pt x="43080" y="59420"/>
                </a:lnTo>
                <a:lnTo>
                  <a:pt x="43470" y="59430"/>
                </a:lnTo>
                <a:lnTo>
                  <a:pt x="43550" y="59350"/>
                </a:lnTo>
                <a:lnTo>
                  <a:pt x="43650" y="59280"/>
                </a:lnTo>
                <a:lnTo>
                  <a:pt x="43990" y="59060"/>
                </a:lnTo>
                <a:lnTo>
                  <a:pt x="44130" y="59050"/>
                </a:lnTo>
                <a:lnTo>
                  <a:pt x="44280" y="59050"/>
                </a:lnTo>
                <a:lnTo>
                  <a:pt x="44760" y="59100"/>
                </a:lnTo>
                <a:lnTo>
                  <a:pt x="45090" y="58860"/>
                </a:lnTo>
                <a:lnTo>
                  <a:pt x="45170" y="58860"/>
                </a:lnTo>
                <a:lnTo>
                  <a:pt x="45150" y="59280"/>
                </a:lnTo>
                <a:lnTo>
                  <a:pt x="45630" y="59280"/>
                </a:lnTo>
                <a:lnTo>
                  <a:pt x="45670" y="59560"/>
                </a:lnTo>
                <a:lnTo>
                  <a:pt x="45400" y="59580"/>
                </a:lnTo>
                <a:lnTo>
                  <a:pt x="45490" y="60270"/>
                </a:lnTo>
                <a:lnTo>
                  <a:pt x="45110" y="60250"/>
                </a:lnTo>
                <a:lnTo>
                  <a:pt x="45120" y="61050"/>
                </a:lnTo>
                <a:lnTo>
                  <a:pt x="45730" y="61050"/>
                </a:lnTo>
                <a:lnTo>
                  <a:pt x="46130" y="60710"/>
                </a:lnTo>
                <a:lnTo>
                  <a:pt x="46220" y="60690"/>
                </a:lnTo>
                <a:lnTo>
                  <a:pt x="46260" y="60910"/>
                </a:lnTo>
                <a:lnTo>
                  <a:pt x="46630" y="60890"/>
                </a:lnTo>
                <a:lnTo>
                  <a:pt x="46610" y="60930"/>
                </a:lnTo>
                <a:lnTo>
                  <a:pt x="46690" y="61070"/>
                </a:lnTo>
                <a:lnTo>
                  <a:pt x="46750" y="61180"/>
                </a:lnTo>
                <a:lnTo>
                  <a:pt x="46750" y="61210"/>
                </a:lnTo>
                <a:lnTo>
                  <a:pt x="46790" y="61250"/>
                </a:lnTo>
                <a:lnTo>
                  <a:pt x="46870" y="61370"/>
                </a:lnTo>
                <a:lnTo>
                  <a:pt x="46840" y="61400"/>
                </a:lnTo>
                <a:lnTo>
                  <a:pt x="46920" y="61460"/>
                </a:lnTo>
                <a:lnTo>
                  <a:pt x="47040" y="61410"/>
                </a:lnTo>
                <a:lnTo>
                  <a:pt x="47190" y="61300"/>
                </a:lnTo>
                <a:lnTo>
                  <a:pt x="47620" y="61110"/>
                </a:lnTo>
                <a:lnTo>
                  <a:pt x="47840" y="61220"/>
                </a:lnTo>
                <a:lnTo>
                  <a:pt x="47870" y="61300"/>
                </a:lnTo>
                <a:lnTo>
                  <a:pt x="47970" y="61280"/>
                </a:lnTo>
                <a:lnTo>
                  <a:pt x="48030" y="61330"/>
                </a:lnTo>
                <a:lnTo>
                  <a:pt x="48100" y="61420"/>
                </a:lnTo>
                <a:lnTo>
                  <a:pt x="48190" y="61560"/>
                </a:lnTo>
                <a:lnTo>
                  <a:pt x="48240" y="61750"/>
                </a:lnTo>
                <a:lnTo>
                  <a:pt x="48340" y="61840"/>
                </a:lnTo>
                <a:lnTo>
                  <a:pt x="48520" y="61940"/>
                </a:lnTo>
                <a:lnTo>
                  <a:pt x="48620" y="62090"/>
                </a:lnTo>
                <a:lnTo>
                  <a:pt x="48750" y="62250"/>
                </a:lnTo>
                <a:lnTo>
                  <a:pt x="48760" y="62320"/>
                </a:lnTo>
                <a:lnTo>
                  <a:pt x="48900" y="62230"/>
                </a:lnTo>
                <a:lnTo>
                  <a:pt x="49050" y="62240"/>
                </a:lnTo>
                <a:lnTo>
                  <a:pt x="49110" y="62270"/>
                </a:lnTo>
                <a:lnTo>
                  <a:pt x="49190" y="62350"/>
                </a:lnTo>
                <a:lnTo>
                  <a:pt x="49160" y="62400"/>
                </a:lnTo>
                <a:lnTo>
                  <a:pt x="49170" y="62510"/>
                </a:lnTo>
                <a:lnTo>
                  <a:pt x="49250" y="62610"/>
                </a:lnTo>
                <a:lnTo>
                  <a:pt x="49360" y="62700"/>
                </a:lnTo>
                <a:lnTo>
                  <a:pt x="49450" y="62550"/>
                </a:lnTo>
                <a:lnTo>
                  <a:pt x="49470" y="62470"/>
                </a:lnTo>
                <a:lnTo>
                  <a:pt x="49610" y="62540"/>
                </a:lnTo>
                <a:lnTo>
                  <a:pt x="49940" y="62570"/>
                </a:lnTo>
                <a:lnTo>
                  <a:pt x="50530" y="62460"/>
                </a:lnTo>
                <a:lnTo>
                  <a:pt x="50870" y="63150"/>
                </a:lnTo>
                <a:lnTo>
                  <a:pt x="51020" y="63150"/>
                </a:lnTo>
                <a:lnTo>
                  <a:pt x="51040" y="63310"/>
                </a:lnTo>
                <a:lnTo>
                  <a:pt x="51130" y="63280"/>
                </a:lnTo>
                <a:lnTo>
                  <a:pt x="51250" y="63050"/>
                </a:lnTo>
                <a:lnTo>
                  <a:pt x="51650" y="63310"/>
                </a:lnTo>
                <a:lnTo>
                  <a:pt x="51610" y="63340"/>
                </a:lnTo>
                <a:lnTo>
                  <a:pt x="51540" y="63390"/>
                </a:lnTo>
                <a:lnTo>
                  <a:pt x="51500" y="63410"/>
                </a:lnTo>
                <a:lnTo>
                  <a:pt x="51470" y="63440"/>
                </a:lnTo>
                <a:lnTo>
                  <a:pt x="51460" y="63470"/>
                </a:lnTo>
                <a:lnTo>
                  <a:pt x="51450" y="63500"/>
                </a:lnTo>
                <a:lnTo>
                  <a:pt x="51450" y="63520"/>
                </a:lnTo>
                <a:lnTo>
                  <a:pt x="51450" y="63550"/>
                </a:lnTo>
                <a:lnTo>
                  <a:pt x="51400" y="63660"/>
                </a:lnTo>
                <a:lnTo>
                  <a:pt x="51350" y="63820"/>
                </a:lnTo>
                <a:lnTo>
                  <a:pt x="51350" y="63870"/>
                </a:lnTo>
                <a:lnTo>
                  <a:pt x="51360" y="63920"/>
                </a:lnTo>
                <a:lnTo>
                  <a:pt x="51360" y="64060"/>
                </a:lnTo>
                <a:lnTo>
                  <a:pt x="51350" y="64110"/>
                </a:lnTo>
                <a:lnTo>
                  <a:pt x="51360" y="64190"/>
                </a:lnTo>
                <a:lnTo>
                  <a:pt x="51360" y="64240"/>
                </a:lnTo>
                <a:lnTo>
                  <a:pt x="51360" y="64310"/>
                </a:lnTo>
                <a:lnTo>
                  <a:pt x="51340" y="64350"/>
                </a:lnTo>
                <a:lnTo>
                  <a:pt x="51320" y="64400"/>
                </a:lnTo>
                <a:lnTo>
                  <a:pt x="51310" y="64410"/>
                </a:lnTo>
                <a:lnTo>
                  <a:pt x="51300" y="64440"/>
                </a:lnTo>
                <a:lnTo>
                  <a:pt x="51300" y="64470"/>
                </a:lnTo>
                <a:lnTo>
                  <a:pt x="51300" y="64510"/>
                </a:lnTo>
                <a:lnTo>
                  <a:pt x="51300" y="64570"/>
                </a:lnTo>
                <a:lnTo>
                  <a:pt x="51300" y="64610"/>
                </a:lnTo>
                <a:lnTo>
                  <a:pt x="51300" y="64640"/>
                </a:lnTo>
                <a:lnTo>
                  <a:pt x="51280" y="64660"/>
                </a:lnTo>
                <a:lnTo>
                  <a:pt x="51260" y="64700"/>
                </a:lnTo>
                <a:lnTo>
                  <a:pt x="51210" y="64760"/>
                </a:lnTo>
                <a:lnTo>
                  <a:pt x="51200" y="64790"/>
                </a:lnTo>
                <a:lnTo>
                  <a:pt x="51190" y="64830"/>
                </a:lnTo>
                <a:lnTo>
                  <a:pt x="51170" y="64860"/>
                </a:lnTo>
                <a:lnTo>
                  <a:pt x="51150" y="64900"/>
                </a:lnTo>
                <a:lnTo>
                  <a:pt x="51140" y="64940"/>
                </a:lnTo>
                <a:lnTo>
                  <a:pt x="51130" y="65010"/>
                </a:lnTo>
                <a:lnTo>
                  <a:pt x="51160" y="65120"/>
                </a:lnTo>
                <a:lnTo>
                  <a:pt x="51170" y="65160"/>
                </a:lnTo>
                <a:lnTo>
                  <a:pt x="51200" y="65200"/>
                </a:lnTo>
                <a:lnTo>
                  <a:pt x="51270" y="65330"/>
                </a:lnTo>
                <a:lnTo>
                  <a:pt x="51310" y="65370"/>
                </a:lnTo>
                <a:lnTo>
                  <a:pt x="51350" y="65400"/>
                </a:lnTo>
                <a:lnTo>
                  <a:pt x="51390" y="65410"/>
                </a:lnTo>
                <a:lnTo>
                  <a:pt x="51050" y="65460"/>
                </a:lnTo>
                <a:lnTo>
                  <a:pt x="51050" y="65430"/>
                </a:lnTo>
                <a:lnTo>
                  <a:pt x="50910" y="65330"/>
                </a:lnTo>
                <a:lnTo>
                  <a:pt x="50790" y="65410"/>
                </a:lnTo>
                <a:lnTo>
                  <a:pt x="50740" y="65320"/>
                </a:lnTo>
                <a:lnTo>
                  <a:pt x="50630" y="65400"/>
                </a:lnTo>
                <a:lnTo>
                  <a:pt x="50610" y="65370"/>
                </a:lnTo>
                <a:lnTo>
                  <a:pt x="50430" y="65500"/>
                </a:lnTo>
                <a:lnTo>
                  <a:pt x="50400" y="65450"/>
                </a:lnTo>
                <a:lnTo>
                  <a:pt x="50370" y="65420"/>
                </a:lnTo>
                <a:lnTo>
                  <a:pt x="50310" y="65370"/>
                </a:lnTo>
                <a:lnTo>
                  <a:pt x="50190" y="65290"/>
                </a:lnTo>
                <a:lnTo>
                  <a:pt x="50180" y="65610"/>
                </a:lnTo>
                <a:lnTo>
                  <a:pt x="49960" y="65970"/>
                </a:lnTo>
                <a:lnTo>
                  <a:pt x="49800" y="65910"/>
                </a:lnTo>
                <a:lnTo>
                  <a:pt x="49770" y="65950"/>
                </a:lnTo>
                <a:lnTo>
                  <a:pt x="49690" y="65900"/>
                </a:lnTo>
                <a:lnTo>
                  <a:pt x="49260" y="66040"/>
                </a:lnTo>
                <a:lnTo>
                  <a:pt x="49270" y="66180"/>
                </a:lnTo>
                <a:lnTo>
                  <a:pt x="48980" y="66260"/>
                </a:lnTo>
                <a:lnTo>
                  <a:pt x="48840" y="66270"/>
                </a:lnTo>
                <a:lnTo>
                  <a:pt x="48930" y="66510"/>
                </a:lnTo>
                <a:lnTo>
                  <a:pt x="48900" y="66510"/>
                </a:lnTo>
                <a:lnTo>
                  <a:pt x="48850" y="66600"/>
                </a:lnTo>
                <a:lnTo>
                  <a:pt x="48850" y="66660"/>
                </a:lnTo>
                <a:lnTo>
                  <a:pt x="48800" y="66720"/>
                </a:lnTo>
                <a:lnTo>
                  <a:pt x="48820" y="66800"/>
                </a:lnTo>
                <a:lnTo>
                  <a:pt x="48900" y="66910"/>
                </a:lnTo>
                <a:lnTo>
                  <a:pt x="48780" y="67160"/>
                </a:lnTo>
                <a:lnTo>
                  <a:pt x="48830" y="67220"/>
                </a:lnTo>
                <a:lnTo>
                  <a:pt x="48790" y="67270"/>
                </a:lnTo>
                <a:lnTo>
                  <a:pt x="48860" y="67310"/>
                </a:lnTo>
                <a:lnTo>
                  <a:pt x="48840" y="67340"/>
                </a:lnTo>
                <a:lnTo>
                  <a:pt x="49070" y="67430"/>
                </a:lnTo>
                <a:lnTo>
                  <a:pt x="49190" y="67440"/>
                </a:lnTo>
                <a:lnTo>
                  <a:pt x="49570" y="67650"/>
                </a:lnTo>
                <a:lnTo>
                  <a:pt x="49590" y="67640"/>
                </a:lnTo>
                <a:lnTo>
                  <a:pt x="49650" y="67700"/>
                </a:lnTo>
                <a:lnTo>
                  <a:pt x="49640" y="67910"/>
                </a:lnTo>
                <a:lnTo>
                  <a:pt x="49600" y="67950"/>
                </a:lnTo>
                <a:lnTo>
                  <a:pt x="49600" y="68040"/>
                </a:lnTo>
                <a:lnTo>
                  <a:pt x="49510" y="68090"/>
                </a:lnTo>
                <a:lnTo>
                  <a:pt x="49470" y="68130"/>
                </a:lnTo>
                <a:lnTo>
                  <a:pt x="49450" y="68220"/>
                </a:lnTo>
                <a:lnTo>
                  <a:pt x="49410" y="68310"/>
                </a:lnTo>
                <a:lnTo>
                  <a:pt x="49410" y="68480"/>
                </a:lnTo>
                <a:lnTo>
                  <a:pt x="49460" y="68540"/>
                </a:lnTo>
                <a:lnTo>
                  <a:pt x="49450" y="68610"/>
                </a:lnTo>
                <a:lnTo>
                  <a:pt x="49500" y="68650"/>
                </a:lnTo>
                <a:lnTo>
                  <a:pt x="49540" y="68710"/>
                </a:lnTo>
                <a:lnTo>
                  <a:pt x="49590" y="68790"/>
                </a:lnTo>
                <a:lnTo>
                  <a:pt x="49490" y="69010"/>
                </a:lnTo>
                <a:lnTo>
                  <a:pt x="49460" y="68980"/>
                </a:lnTo>
                <a:lnTo>
                  <a:pt x="49360" y="69370"/>
                </a:lnTo>
                <a:lnTo>
                  <a:pt x="49410" y="69480"/>
                </a:lnTo>
                <a:lnTo>
                  <a:pt x="49460" y="69520"/>
                </a:lnTo>
                <a:lnTo>
                  <a:pt x="49460" y="69570"/>
                </a:lnTo>
                <a:lnTo>
                  <a:pt x="49520" y="69600"/>
                </a:lnTo>
                <a:lnTo>
                  <a:pt x="49580" y="69540"/>
                </a:lnTo>
                <a:lnTo>
                  <a:pt x="49560" y="69490"/>
                </a:lnTo>
                <a:lnTo>
                  <a:pt x="49630" y="69440"/>
                </a:lnTo>
                <a:lnTo>
                  <a:pt x="49600" y="69380"/>
                </a:lnTo>
                <a:lnTo>
                  <a:pt x="49730" y="69280"/>
                </a:lnTo>
                <a:lnTo>
                  <a:pt x="49750" y="69380"/>
                </a:lnTo>
                <a:lnTo>
                  <a:pt x="49780" y="69420"/>
                </a:lnTo>
                <a:lnTo>
                  <a:pt x="49770" y="69460"/>
                </a:lnTo>
                <a:lnTo>
                  <a:pt x="49780" y="69530"/>
                </a:lnTo>
                <a:lnTo>
                  <a:pt x="49740" y="69620"/>
                </a:lnTo>
                <a:lnTo>
                  <a:pt x="49650" y="69660"/>
                </a:lnTo>
                <a:lnTo>
                  <a:pt x="49640" y="69700"/>
                </a:lnTo>
                <a:lnTo>
                  <a:pt x="49530" y="69790"/>
                </a:lnTo>
                <a:lnTo>
                  <a:pt x="49480" y="69890"/>
                </a:lnTo>
                <a:lnTo>
                  <a:pt x="49480" y="69980"/>
                </a:lnTo>
                <a:lnTo>
                  <a:pt x="49360" y="70090"/>
                </a:lnTo>
                <a:lnTo>
                  <a:pt x="49330" y="70160"/>
                </a:lnTo>
                <a:lnTo>
                  <a:pt x="49020" y="70440"/>
                </a:lnTo>
                <a:lnTo>
                  <a:pt x="48930" y="70480"/>
                </a:lnTo>
                <a:lnTo>
                  <a:pt x="48920" y="70520"/>
                </a:lnTo>
                <a:lnTo>
                  <a:pt x="48860" y="70550"/>
                </a:lnTo>
                <a:lnTo>
                  <a:pt x="48920" y="70620"/>
                </a:lnTo>
                <a:lnTo>
                  <a:pt x="48910" y="70730"/>
                </a:lnTo>
                <a:lnTo>
                  <a:pt x="48950" y="70760"/>
                </a:lnTo>
                <a:lnTo>
                  <a:pt x="48960" y="70810"/>
                </a:lnTo>
                <a:lnTo>
                  <a:pt x="49040" y="70870"/>
                </a:lnTo>
                <a:lnTo>
                  <a:pt x="49100" y="70980"/>
                </a:lnTo>
                <a:lnTo>
                  <a:pt x="49160" y="71070"/>
                </a:lnTo>
                <a:lnTo>
                  <a:pt x="49240" y="71130"/>
                </a:lnTo>
                <a:lnTo>
                  <a:pt x="49260" y="71190"/>
                </a:lnTo>
                <a:lnTo>
                  <a:pt x="49340" y="71230"/>
                </a:lnTo>
                <a:lnTo>
                  <a:pt x="49350" y="71300"/>
                </a:lnTo>
                <a:lnTo>
                  <a:pt x="49340" y="71310"/>
                </a:lnTo>
                <a:lnTo>
                  <a:pt x="49290" y="71350"/>
                </a:lnTo>
                <a:lnTo>
                  <a:pt x="49270" y="71370"/>
                </a:lnTo>
                <a:lnTo>
                  <a:pt x="49220" y="71410"/>
                </a:lnTo>
                <a:lnTo>
                  <a:pt x="49180" y="71450"/>
                </a:lnTo>
                <a:lnTo>
                  <a:pt x="49130" y="71510"/>
                </a:lnTo>
                <a:lnTo>
                  <a:pt x="49100" y="71580"/>
                </a:lnTo>
                <a:lnTo>
                  <a:pt x="49070" y="71610"/>
                </a:lnTo>
                <a:lnTo>
                  <a:pt x="49030" y="71640"/>
                </a:lnTo>
                <a:lnTo>
                  <a:pt x="48980" y="71670"/>
                </a:lnTo>
                <a:lnTo>
                  <a:pt x="48920" y="71690"/>
                </a:lnTo>
                <a:lnTo>
                  <a:pt x="48890" y="71710"/>
                </a:lnTo>
                <a:lnTo>
                  <a:pt x="48850" y="71740"/>
                </a:lnTo>
                <a:lnTo>
                  <a:pt x="48800" y="71770"/>
                </a:lnTo>
                <a:lnTo>
                  <a:pt x="48770" y="71790"/>
                </a:lnTo>
                <a:lnTo>
                  <a:pt x="48750" y="71840"/>
                </a:lnTo>
                <a:lnTo>
                  <a:pt x="48750" y="71910"/>
                </a:lnTo>
                <a:lnTo>
                  <a:pt x="48760" y="71960"/>
                </a:lnTo>
                <a:lnTo>
                  <a:pt x="48790" y="72020"/>
                </a:lnTo>
                <a:lnTo>
                  <a:pt x="48820" y="72050"/>
                </a:lnTo>
                <a:lnTo>
                  <a:pt x="48860" y="72080"/>
                </a:lnTo>
                <a:lnTo>
                  <a:pt x="48910" y="72110"/>
                </a:lnTo>
                <a:lnTo>
                  <a:pt x="48990" y="72160"/>
                </a:lnTo>
                <a:lnTo>
                  <a:pt x="49010" y="72180"/>
                </a:lnTo>
                <a:lnTo>
                  <a:pt x="48990" y="72170"/>
                </a:lnTo>
                <a:lnTo>
                  <a:pt x="48710" y="72010"/>
                </a:lnTo>
                <a:lnTo>
                  <a:pt x="48600" y="71990"/>
                </a:lnTo>
                <a:lnTo>
                  <a:pt x="48360" y="72080"/>
                </a:lnTo>
                <a:lnTo>
                  <a:pt x="48280" y="72140"/>
                </a:lnTo>
                <a:lnTo>
                  <a:pt x="48270" y="72140"/>
                </a:lnTo>
                <a:lnTo>
                  <a:pt x="48260" y="72140"/>
                </a:lnTo>
                <a:lnTo>
                  <a:pt x="48260" y="72130"/>
                </a:lnTo>
                <a:lnTo>
                  <a:pt x="48270" y="72120"/>
                </a:lnTo>
                <a:lnTo>
                  <a:pt x="48260" y="72110"/>
                </a:lnTo>
                <a:lnTo>
                  <a:pt x="48260" y="72100"/>
                </a:lnTo>
                <a:lnTo>
                  <a:pt x="48260" y="72090"/>
                </a:lnTo>
                <a:lnTo>
                  <a:pt x="48250" y="72080"/>
                </a:lnTo>
                <a:lnTo>
                  <a:pt x="48240" y="72080"/>
                </a:lnTo>
                <a:lnTo>
                  <a:pt x="48230" y="72090"/>
                </a:lnTo>
                <a:lnTo>
                  <a:pt x="48220" y="72090"/>
                </a:lnTo>
                <a:lnTo>
                  <a:pt x="48210" y="72080"/>
                </a:lnTo>
                <a:lnTo>
                  <a:pt x="48190" y="72080"/>
                </a:lnTo>
                <a:lnTo>
                  <a:pt x="48180" y="72080"/>
                </a:lnTo>
                <a:lnTo>
                  <a:pt x="48170" y="72080"/>
                </a:lnTo>
                <a:lnTo>
                  <a:pt x="48150" y="72070"/>
                </a:lnTo>
                <a:lnTo>
                  <a:pt x="48130" y="72060"/>
                </a:lnTo>
                <a:lnTo>
                  <a:pt x="48120" y="72060"/>
                </a:lnTo>
                <a:lnTo>
                  <a:pt x="48110" y="72060"/>
                </a:lnTo>
                <a:lnTo>
                  <a:pt x="48100" y="72040"/>
                </a:lnTo>
                <a:lnTo>
                  <a:pt x="48090" y="72030"/>
                </a:lnTo>
                <a:lnTo>
                  <a:pt x="48080" y="72020"/>
                </a:lnTo>
                <a:lnTo>
                  <a:pt x="48070" y="72030"/>
                </a:lnTo>
                <a:lnTo>
                  <a:pt x="48060" y="72020"/>
                </a:lnTo>
                <a:lnTo>
                  <a:pt x="48050" y="72010"/>
                </a:lnTo>
                <a:lnTo>
                  <a:pt x="48030" y="72010"/>
                </a:lnTo>
                <a:lnTo>
                  <a:pt x="48020" y="72000"/>
                </a:lnTo>
                <a:lnTo>
                  <a:pt x="48010" y="72000"/>
                </a:lnTo>
                <a:lnTo>
                  <a:pt x="48010" y="72010"/>
                </a:lnTo>
                <a:lnTo>
                  <a:pt x="48000" y="72020"/>
                </a:lnTo>
                <a:lnTo>
                  <a:pt x="47990" y="72020"/>
                </a:lnTo>
                <a:lnTo>
                  <a:pt x="47990" y="72010"/>
                </a:lnTo>
                <a:lnTo>
                  <a:pt x="47980" y="72000"/>
                </a:lnTo>
                <a:lnTo>
                  <a:pt x="47990" y="71990"/>
                </a:lnTo>
                <a:lnTo>
                  <a:pt x="47980" y="71990"/>
                </a:lnTo>
                <a:lnTo>
                  <a:pt x="47980" y="71980"/>
                </a:lnTo>
                <a:lnTo>
                  <a:pt x="47970" y="71980"/>
                </a:lnTo>
                <a:lnTo>
                  <a:pt x="47970" y="71990"/>
                </a:lnTo>
                <a:lnTo>
                  <a:pt x="47970" y="72000"/>
                </a:lnTo>
                <a:lnTo>
                  <a:pt x="47970" y="72010"/>
                </a:lnTo>
                <a:lnTo>
                  <a:pt x="47960" y="72010"/>
                </a:lnTo>
                <a:lnTo>
                  <a:pt x="47950" y="72010"/>
                </a:lnTo>
                <a:lnTo>
                  <a:pt x="47940" y="72010"/>
                </a:lnTo>
                <a:lnTo>
                  <a:pt x="47930" y="72010"/>
                </a:lnTo>
                <a:lnTo>
                  <a:pt x="47920" y="72000"/>
                </a:lnTo>
                <a:lnTo>
                  <a:pt x="47910" y="71990"/>
                </a:lnTo>
                <a:lnTo>
                  <a:pt x="47900" y="71980"/>
                </a:lnTo>
                <a:lnTo>
                  <a:pt x="47900" y="71970"/>
                </a:lnTo>
                <a:lnTo>
                  <a:pt x="47890" y="71970"/>
                </a:lnTo>
                <a:lnTo>
                  <a:pt x="47880" y="71970"/>
                </a:lnTo>
                <a:lnTo>
                  <a:pt x="47870" y="71970"/>
                </a:lnTo>
                <a:lnTo>
                  <a:pt x="47860" y="71980"/>
                </a:lnTo>
                <a:lnTo>
                  <a:pt x="47840" y="71970"/>
                </a:lnTo>
                <a:lnTo>
                  <a:pt x="47840" y="71960"/>
                </a:lnTo>
                <a:lnTo>
                  <a:pt x="47840" y="71950"/>
                </a:lnTo>
                <a:lnTo>
                  <a:pt x="47850" y="71940"/>
                </a:lnTo>
                <a:lnTo>
                  <a:pt x="47850" y="71930"/>
                </a:lnTo>
                <a:lnTo>
                  <a:pt x="47840" y="71920"/>
                </a:lnTo>
                <a:lnTo>
                  <a:pt x="47830" y="71920"/>
                </a:lnTo>
                <a:lnTo>
                  <a:pt x="47820" y="71930"/>
                </a:lnTo>
                <a:lnTo>
                  <a:pt x="47810" y="71930"/>
                </a:lnTo>
                <a:lnTo>
                  <a:pt x="47810" y="71940"/>
                </a:lnTo>
                <a:lnTo>
                  <a:pt x="47800" y="71940"/>
                </a:lnTo>
                <a:lnTo>
                  <a:pt x="47790" y="71930"/>
                </a:lnTo>
                <a:lnTo>
                  <a:pt x="47780" y="71930"/>
                </a:lnTo>
                <a:lnTo>
                  <a:pt x="47770" y="71920"/>
                </a:lnTo>
                <a:lnTo>
                  <a:pt x="47760" y="71920"/>
                </a:lnTo>
                <a:lnTo>
                  <a:pt x="47760" y="71930"/>
                </a:lnTo>
                <a:lnTo>
                  <a:pt x="47760" y="71940"/>
                </a:lnTo>
                <a:lnTo>
                  <a:pt x="47750" y="71940"/>
                </a:lnTo>
                <a:lnTo>
                  <a:pt x="47740" y="71940"/>
                </a:lnTo>
                <a:lnTo>
                  <a:pt x="47740" y="71930"/>
                </a:lnTo>
                <a:lnTo>
                  <a:pt x="47730" y="71930"/>
                </a:lnTo>
                <a:lnTo>
                  <a:pt x="47720" y="71920"/>
                </a:lnTo>
                <a:lnTo>
                  <a:pt x="47720" y="71910"/>
                </a:lnTo>
                <a:lnTo>
                  <a:pt x="47720" y="71900"/>
                </a:lnTo>
                <a:lnTo>
                  <a:pt x="47730" y="71900"/>
                </a:lnTo>
                <a:lnTo>
                  <a:pt x="47730" y="71890"/>
                </a:lnTo>
                <a:lnTo>
                  <a:pt x="47720" y="71880"/>
                </a:lnTo>
                <a:lnTo>
                  <a:pt x="47710" y="71880"/>
                </a:lnTo>
                <a:lnTo>
                  <a:pt x="47700" y="71870"/>
                </a:lnTo>
                <a:lnTo>
                  <a:pt x="47690" y="71870"/>
                </a:lnTo>
                <a:lnTo>
                  <a:pt x="47680" y="71870"/>
                </a:lnTo>
                <a:lnTo>
                  <a:pt x="47690" y="71860"/>
                </a:lnTo>
                <a:lnTo>
                  <a:pt x="47700" y="71850"/>
                </a:lnTo>
                <a:lnTo>
                  <a:pt x="47700" y="71840"/>
                </a:lnTo>
                <a:lnTo>
                  <a:pt x="47700" y="71830"/>
                </a:lnTo>
                <a:lnTo>
                  <a:pt x="47690" y="71830"/>
                </a:lnTo>
                <a:lnTo>
                  <a:pt x="47680" y="71830"/>
                </a:lnTo>
                <a:lnTo>
                  <a:pt x="47680" y="71840"/>
                </a:lnTo>
                <a:lnTo>
                  <a:pt x="47670" y="71840"/>
                </a:lnTo>
                <a:lnTo>
                  <a:pt x="47660" y="71840"/>
                </a:lnTo>
                <a:lnTo>
                  <a:pt x="47630" y="71830"/>
                </a:lnTo>
                <a:lnTo>
                  <a:pt x="47630" y="71820"/>
                </a:lnTo>
                <a:lnTo>
                  <a:pt x="47630" y="71810"/>
                </a:lnTo>
                <a:lnTo>
                  <a:pt x="47620" y="71800"/>
                </a:lnTo>
                <a:lnTo>
                  <a:pt x="47610" y="71800"/>
                </a:lnTo>
                <a:lnTo>
                  <a:pt x="47600" y="71790"/>
                </a:lnTo>
                <a:lnTo>
                  <a:pt x="47600" y="71780"/>
                </a:lnTo>
                <a:lnTo>
                  <a:pt x="47590" y="71780"/>
                </a:lnTo>
                <a:lnTo>
                  <a:pt x="47580" y="71770"/>
                </a:lnTo>
                <a:lnTo>
                  <a:pt x="47570" y="71760"/>
                </a:lnTo>
                <a:lnTo>
                  <a:pt x="47570" y="71750"/>
                </a:lnTo>
                <a:lnTo>
                  <a:pt x="47560" y="71750"/>
                </a:lnTo>
                <a:lnTo>
                  <a:pt x="47560" y="71760"/>
                </a:lnTo>
                <a:lnTo>
                  <a:pt x="47550" y="71760"/>
                </a:lnTo>
                <a:lnTo>
                  <a:pt x="47540" y="71760"/>
                </a:lnTo>
                <a:lnTo>
                  <a:pt x="47530" y="71770"/>
                </a:lnTo>
                <a:lnTo>
                  <a:pt x="47520" y="71770"/>
                </a:lnTo>
                <a:lnTo>
                  <a:pt x="47510" y="71760"/>
                </a:lnTo>
                <a:lnTo>
                  <a:pt x="47500" y="71760"/>
                </a:lnTo>
                <a:lnTo>
                  <a:pt x="47500" y="71750"/>
                </a:lnTo>
                <a:lnTo>
                  <a:pt x="47490" y="71750"/>
                </a:lnTo>
                <a:lnTo>
                  <a:pt x="47480" y="71750"/>
                </a:lnTo>
                <a:lnTo>
                  <a:pt x="47470" y="71750"/>
                </a:lnTo>
                <a:lnTo>
                  <a:pt x="47460" y="71750"/>
                </a:lnTo>
                <a:lnTo>
                  <a:pt x="47450" y="71740"/>
                </a:lnTo>
                <a:lnTo>
                  <a:pt x="47440" y="71740"/>
                </a:lnTo>
                <a:lnTo>
                  <a:pt x="47440" y="71730"/>
                </a:lnTo>
                <a:lnTo>
                  <a:pt x="47440" y="71720"/>
                </a:lnTo>
                <a:lnTo>
                  <a:pt x="47440" y="71710"/>
                </a:lnTo>
                <a:lnTo>
                  <a:pt x="47430" y="71710"/>
                </a:lnTo>
                <a:lnTo>
                  <a:pt x="47430" y="71700"/>
                </a:lnTo>
                <a:lnTo>
                  <a:pt x="47420" y="71700"/>
                </a:lnTo>
                <a:lnTo>
                  <a:pt x="47410" y="71700"/>
                </a:lnTo>
                <a:lnTo>
                  <a:pt x="47400" y="71690"/>
                </a:lnTo>
                <a:lnTo>
                  <a:pt x="47390" y="71680"/>
                </a:lnTo>
                <a:lnTo>
                  <a:pt x="47380" y="71690"/>
                </a:lnTo>
                <a:lnTo>
                  <a:pt x="47370" y="71690"/>
                </a:lnTo>
                <a:lnTo>
                  <a:pt x="47360" y="71690"/>
                </a:lnTo>
                <a:lnTo>
                  <a:pt x="47360" y="71700"/>
                </a:lnTo>
                <a:lnTo>
                  <a:pt x="47370" y="71710"/>
                </a:lnTo>
                <a:lnTo>
                  <a:pt x="47380" y="71710"/>
                </a:lnTo>
                <a:lnTo>
                  <a:pt x="47380" y="71720"/>
                </a:lnTo>
                <a:lnTo>
                  <a:pt x="47380" y="71730"/>
                </a:lnTo>
                <a:lnTo>
                  <a:pt x="47380" y="71740"/>
                </a:lnTo>
                <a:lnTo>
                  <a:pt x="47380" y="71750"/>
                </a:lnTo>
                <a:lnTo>
                  <a:pt x="47380" y="71760"/>
                </a:lnTo>
                <a:lnTo>
                  <a:pt x="47370" y="71760"/>
                </a:lnTo>
                <a:lnTo>
                  <a:pt x="47360" y="71760"/>
                </a:lnTo>
                <a:lnTo>
                  <a:pt x="47350" y="71760"/>
                </a:lnTo>
                <a:lnTo>
                  <a:pt x="47350" y="71770"/>
                </a:lnTo>
                <a:lnTo>
                  <a:pt x="47350" y="71780"/>
                </a:lnTo>
                <a:lnTo>
                  <a:pt x="47340" y="71780"/>
                </a:lnTo>
                <a:lnTo>
                  <a:pt x="47340" y="71790"/>
                </a:lnTo>
                <a:lnTo>
                  <a:pt x="47330" y="71790"/>
                </a:lnTo>
                <a:lnTo>
                  <a:pt x="47330" y="71780"/>
                </a:lnTo>
                <a:lnTo>
                  <a:pt x="47330" y="71790"/>
                </a:lnTo>
                <a:lnTo>
                  <a:pt x="47290" y="71830"/>
                </a:lnTo>
                <a:lnTo>
                  <a:pt x="47230" y="71790"/>
                </a:lnTo>
                <a:lnTo>
                  <a:pt x="47170" y="71810"/>
                </a:lnTo>
                <a:lnTo>
                  <a:pt x="47100" y="71850"/>
                </a:lnTo>
                <a:lnTo>
                  <a:pt x="47030" y="71850"/>
                </a:lnTo>
                <a:lnTo>
                  <a:pt x="46970" y="71870"/>
                </a:lnTo>
                <a:lnTo>
                  <a:pt x="46960" y="71880"/>
                </a:lnTo>
                <a:lnTo>
                  <a:pt x="46920" y="71870"/>
                </a:lnTo>
                <a:lnTo>
                  <a:pt x="46860" y="71810"/>
                </a:lnTo>
                <a:lnTo>
                  <a:pt x="46810" y="71830"/>
                </a:lnTo>
                <a:lnTo>
                  <a:pt x="46780" y="71890"/>
                </a:lnTo>
                <a:lnTo>
                  <a:pt x="46730" y="71910"/>
                </a:lnTo>
                <a:lnTo>
                  <a:pt x="46700" y="71890"/>
                </a:lnTo>
                <a:lnTo>
                  <a:pt x="46670" y="71860"/>
                </a:lnTo>
                <a:lnTo>
                  <a:pt x="46590" y="71810"/>
                </a:lnTo>
                <a:lnTo>
                  <a:pt x="46510" y="71800"/>
                </a:lnTo>
                <a:lnTo>
                  <a:pt x="46470" y="71810"/>
                </a:lnTo>
                <a:lnTo>
                  <a:pt x="46370" y="71850"/>
                </a:lnTo>
                <a:lnTo>
                  <a:pt x="46250" y="71900"/>
                </a:lnTo>
                <a:lnTo>
                  <a:pt x="46170" y="71990"/>
                </a:lnTo>
                <a:lnTo>
                  <a:pt x="46090" y="71990"/>
                </a:lnTo>
                <a:lnTo>
                  <a:pt x="46000" y="71990"/>
                </a:lnTo>
                <a:lnTo>
                  <a:pt x="45950" y="72000"/>
                </a:lnTo>
                <a:lnTo>
                  <a:pt x="45900" y="72040"/>
                </a:lnTo>
                <a:lnTo>
                  <a:pt x="45850" y="72080"/>
                </a:lnTo>
                <a:lnTo>
                  <a:pt x="45780" y="71990"/>
                </a:lnTo>
                <a:lnTo>
                  <a:pt x="45750" y="72000"/>
                </a:lnTo>
                <a:lnTo>
                  <a:pt x="45730" y="71990"/>
                </a:lnTo>
                <a:lnTo>
                  <a:pt x="45720" y="71970"/>
                </a:lnTo>
                <a:lnTo>
                  <a:pt x="45680" y="71950"/>
                </a:lnTo>
                <a:lnTo>
                  <a:pt x="45710" y="71800"/>
                </a:lnTo>
                <a:lnTo>
                  <a:pt x="45680" y="71760"/>
                </a:lnTo>
                <a:lnTo>
                  <a:pt x="45610" y="71790"/>
                </a:lnTo>
                <a:lnTo>
                  <a:pt x="45540" y="71740"/>
                </a:lnTo>
                <a:lnTo>
                  <a:pt x="45460" y="71740"/>
                </a:lnTo>
                <a:lnTo>
                  <a:pt x="45420" y="71700"/>
                </a:lnTo>
                <a:lnTo>
                  <a:pt x="45420" y="71640"/>
                </a:lnTo>
                <a:lnTo>
                  <a:pt x="45400" y="71600"/>
                </a:lnTo>
                <a:lnTo>
                  <a:pt x="45290" y="71600"/>
                </a:lnTo>
                <a:lnTo>
                  <a:pt x="45230" y="71570"/>
                </a:lnTo>
                <a:lnTo>
                  <a:pt x="45150" y="71610"/>
                </a:lnTo>
                <a:lnTo>
                  <a:pt x="45080" y="71680"/>
                </a:lnTo>
                <a:lnTo>
                  <a:pt x="45050" y="71650"/>
                </a:lnTo>
                <a:lnTo>
                  <a:pt x="44980" y="71590"/>
                </a:lnTo>
                <a:lnTo>
                  <a:pt x="44920" y="71590"/>
                </a:lnTo>
                <a:lnTo>
                  <a:pt x="44870" y="71560"/>
                </a:lnTo>
                <a:lnTo>
                  <a:pt x="44730" y="71610"/>
                </a:lnTo>
                <a:lnTo>
                  <a:pt x="44730" y="71540"/>
                </a:lnTo>
                <a:lnTo>
                  <a:pt x="44640" y="71460"/>
                </a:lnTo>
                <a:lnTo>
                  <a:pt x="44640" y="71390"/>
                </a:lnTo>
                <a:lnTo>
                  <a:pt x="44590" y="71380"/>
                </a:lnTo>
                <a:lnTo>
                  <a:pt x="44570" y="71330"/>
                </a:lnTo>
                <a:lnTo>
                  <a:pt x="44610" y="71310"/>
                </a:lnTo>
                <a:lnTo>
                  <a:pt x="44550" y="71250"/>
                </a:lnTo>
                <a:lnTo>
                  <a:pt x="44480" y="71270"/>
                </a:lnTo>
                <a:lnTo>
                  <a:pt x="44440" y="71300"/>
                </a:lnTo>
                <a:lnTo>
                  <a:pt x="44370" y="71270"/>
                </a:lnTo>
                <a:lnTo>
                  <a:pt x="44390" y="71180"/>
                </a:lnTo>
                <a:lnTo>
                  <a:pt x="44340" y="71110"/>
                </a:lnTo>
                <a:lnTo>
                  <a:pt x="44210" y="70970"/>
                </a:lnTo>
                <a:lnTo>
                  <a:pt x="44160" y="70910"/>
                </a:lnTo>
                <a:lnTo>
                  <a:pt x="44090" y="70910"/>
                </a:lnTo>
                <a:lnTo>
                  <a:pt x="44070" y="70790"/>
                </a:lnTo>
                <a:lnTo>
                  <a:pt x="44010" y="70780"/>
                </a:lnTo>
                <a:lnTo>
                  <a:pt x="43980" y="70750"/>
                </a:lnTo>
                <a:lnTo>
                  <a:pt x="43950" y="70650"/>
                </a:lnTo>
                <a:lnTo>
                  <a:pt x="43950" y="70540"/>
                </a:lnTo>
                <a:lnTo>
                  <a:pt x="43910" y="70400"/>
                </a:lnTo>
                <a:lnTo>
                  <a:pt x="43900" y="70300"/>
                </a:lnTo>
                <a:lnTo>
                  <a:pt x="43870" y="70210"/>
                </a:lnTo>
                <a:lnTo>
                  <a:pt x="43850" y="70140"/>
                </a:lnTo>
                <a:lnTo>
                  <a:pt x="43870" y="70090"/>
                </a:lnTo>
                <a:lnTo>
                  <a:pt x="43990" y="70000"/>
                </a:lnTo>
                <a:lnTo>
                  <a:pt x="44030" y="69920"/>
                </a:lnTo>
                <a:lnTo>
                  <a:pt x="44160" y="69870"/>
                </a:lnTo>
                <a:lnTo>
                  <a:pt x="44280" y="69780"/>
                </a:lnTo>
                <a:lnTo>
                  <a:pt x="44300" y="69650"/>
                </a:lnTo>
                <a:lnTo>
                  <a:pt x="44320" y="69640"/>
                </a:lnTo>
                <a:lnTo>
                  <a:pt x="44320" y="69630"/>
                </a:lnTo>
                <a:lnTo>
                  <a:pt x="44340" y="69610"/>
                </a:lnTo>
                <a:lnTo>
                  <a:pt x="44310" y="69510"/>
                </a:lnTo>
                <a:lnTo>
                  <a:pt x="44310" y="69500"/>
                </a:lnTo>
                <a:lnTo>
                  <a:pt x="44370" y="69400"/>
                </a:lnTo>
                <a:lnTo>
                  <a:pt x="44380" y="69330"/>
                </a:lnTo>
                <a:lnTo>
                  <a:pt x="44450" y="69280"/>
                </a:lnTo>
                <a:lnTo>
                  <a:pt x="44520" y="69260"/>
                </a:lnTo>
                <a:lnTo>
                  <a:pt x="44540" y="69200"/>
                </a:lnTo>
                <a:lnTo>
                  <a:pt x="44490" y="69080"/>
                </a:lnTo>
                <a:lnTo>
                  <a:pt x="44530" y="68940"/>
                </a:lnTo>
                <a:lnTo>
                  <a:pt x="44550" y="68870"/>
                </a:lnTo>
                <a:lnTo>
                  <a:pt x="44560" y="68830"/>
                </a:lnTo>
                <a:lnTo>
                  <a:pt x="44550" y="68760"/>
                </a:lnTo>
                <a:lnTo>
                  <a:pt x="44560" y="68660"/>
                </a:lnTo>
                <a:lnTo>
                  <a:pt x="44540" y="68570"/>
                </a:lnTo>
                <a:lnTo>
                  <a:pt x="44560" y="68440"/>
                </a:lnTo>
                <a:lnTo>
                  <a:pt x="44580" y="68340"/>
                </a:lnTo>
                <a:lnTo>
                  <a:pt x="44510" y="68150"/>
                </a:lnTo>
                <a:lnTo>
                  <a:pt x="44460" y="68110"/>
                </a:lnTo>
                <a:lnTo>
                  <a:pt x="44420" y="68000"/>
                </a:lnTo>
                <a:lnTo>
                  <a:pt x="44420" y="67700"/>
                </a:lnTo>
                <a:lnTo>
                  <a:pt x="44410" y="67700"/>
                </a:lnTo>
                <a:lnTo>
                  <a:pt x="44250" y="67440"/>
                </a:lnTo>
                <a:lnTo>
                  <a:pt x="44240" y="67420"/>
                </a:lnTo>
                <a:lnTo>
                  <a:pt x="44170" y="67090"/>
                </a:lnTo>
                <a:lnTo>
                  <a:pt x="44080" y="67090"/>
                </a:lnTo>
                <a:lnTo>
                  <a:pt x="44020" y="66980"/>
                </a:lnTo>
                <a:lnTo>
                  <a:pt x="44040" y="66840"/>
                </a:lnTo>
                <a:lnTo>
                  <a:pt x="44070" y="66570"/>
                </a:lnTo>
                <a:lnTo>
                  <a:pt x="44000" y="66480"/>
                </a:lnTo>
                <a:lnTo>
                  <a:pt x="43980" y="66370"/>
                </a:lnTo>
                <a:lnTo>
                  <a:pt x="43910" y="66020"/>
                </a:lnTo>
                <a:lnTo>
                  <a:pt x="43850" y="66020"/>
                </a:lnTo>
                <a:lnTo>
                  <a:pt x="43720" y="65900"/>
                </a:lnTo>
                <a:lnTo>
                  <a:pt x="43750" y="65750"/>
                </a:lnTo>
                <a:lnTo>
                  <a:pt x="43670" y="65730"/>
                </a:lnTo>
                <a:lnTo>
                  <a:pt x="43560" y="65660"/>
                </a:lnTo>
                <a:lnTo>
                  <a:pt x="43530" y="65640"/>
                </a:lnTo>
                <a:lnTo>
                  <a:pt x="43510" y="65550"/>
                </a:lnTo>
                <a:lnTo>
                  <a:pt x="43500" y="65430"/>
                </a:lnTo>
                <a:lnTo>
                  <a:pt x="43380" y="65420"/>
                </a:lnTo>
                <a:lnTo>
                  <a:pt x="43180" y="65370"/>
                </a:lnTo>
                <a:lnTo>
                  <a:pt x="42960" y="65380"/>
                </a:lnTo>
                <a:lnTo>
                  <a:pt x="42930" y="65220"/>
                </a:lnTo>
                <a:lnTo>
                  <a:pt x="42890" y="65140"/>
                </a:lnTo>
                <a:lnTo>
                  <a:pt x="42880" y="65010"/>
                </a:lnTo>
                <a:lnTo>
                  <a:pt x="42770" y="64970"/>
                </a:lnTo>
                <a:lnTo>
                  <a:pt x="42680" y="64890"/>
                </a:lnTo>
                <a:lnTo>
                  <a:pt x="42630" y="64710"/>
                </a:lnTo>
                <a:lnTo>
                  <a:pt x="42540" y="64580"/>
                </a:lnTo>
                <a:lnTo>
                  <a:pt x="42520" y="64410"/>
                </a:lnTo>
                <a:lnTo>
                  <a:pt x="42490" y="64330"/>
                </a:lnTo>
                <a:lnTo>
                  <a:pt x="42380" y="64300"/>
                </a:lnTo>
                <a:lnTo>
                  <a:pt x="42350" y="64250"/>
                </a:lnTo>
                <a:lnTo>
                  <a:pt x="42370" y="64120"/>
                </a:lnTo>
                <a:lnTo>
                  <a:pt x="42330" y="64090"/>
                </a:lnTo>
                <a:lnTo>
                  <a:pt x="42320" y="64070"/>
                </a:lnTo>
                <a:lnTo>
                  <a:pt x="42310" y="64060"/>
                </a:lnTo>
                <a:lnTo>
                  <a:pt x="42280" y="64010"/>
                </a:lnTo>
                <a:lnTo>
                  <a:pt x="42220" y="64010"/>
                </a:lnTo>
                <a:lnTo>
                  <a:pt x="42170" y="63970"/>
                </a:lnTo>
                <a:lnTo>
                  <a:pt x="42090" y="63980"/>
                </a:lnTo>
                <a:lnTo>
                  <a:pt x="42050" y="63980"/>
                </a:lnTo>
                <a:lnTo>
                  <a:pt x="41980" y="63950"/>
                </a:lnTo>
                <a:lnTo>
                  <a:pt x="41930" y="63880"/>
                </a:lnTo>
                <a:lnTo>
                  <a:pt x="41880" y="63750"/>
                </a:lnTo>
                <a:lnTo>
                  <a:pt x="41830" y="63660"/>
                </a:lnTo>
                <a:lnTo>
                  <a:pt x="41780" y="63560"/>
                </a:lnTo>
                <a:lnTo>
                  <a:pt x="41690" y="63470"/>
                </a:lnTo>
                <a:lnTo>
                  <a:pt x="41610" y="63400"/>
                </a:lnTo>
                <a:lnTo>
                  <a:pt x="41560" y="63390"/>
                </a:lnTo>
                <a:lnTo>
                  <a:pt x="41430" y="63380"/>
                </a:lnTo>
                <a:lnTo>
                  <a:pt x="41390" y="63370"/>
                </a:lnTo>
                <a:lnTo>
                  <a:pt x="41360" y="6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