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Kupiskis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Kup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73130" y="22450"/>
                </a:moveTo>
                <a:lnTo>
                  <a:pt x="73090" y="22470"/>
                </a:lnTo>
                <a:lnTo>
                  <a:pt x="73140" y="22570"/>
                </a:lnTo>
                <a:lnTo>
                  <a:pt x="73100" y="22600"/>
                </a:lnTo>
                <a:lnTo>
                  <a:pt x="73050" y="22690"/>
                </a:lnTo>
                <a:lnTo>
                  <a:pt x="73030" y="22750"/>
                </a:lnTo>
                <a:lnTo>
                  <a:pt x="72960" y="22840"/>
                </a:lnTo>
                <a:lnTo>
                  <a:pt x="72880" y="22800"/>
                </a:lnTo>
                <a:lnTo>
                  <a:pt x="72830" y="22910"/>
                </a:lnTo>
                <a:lnTo>
                  <a:pt x="72650" y="23200"/>
                </a:lnTo>
                <a:lnTo>
                  <a:pt x="72440" y="23090"/>
                </a:lnTo>
                <a:lnTo>
                  <a:pt x="72050" y="23230"/>
                </a:lnTo>
                <a:lnTo>
                  <a:pt x="72090" y="23660"/>
                </a:lnTo>
                <a:lnTo>
                  <a:pt x="72140" y="23710"/>
                </a:lnTo>
                <a:lnTo>
                  <a:pt x="72270" y="23770"/>
                </a:lnTo>
                <a:lnTo>
                  <a:pt x="72130" y="24090"/>
                </a:lnTo>
                <a:lnTo>
                  <a:pt x="72010" y="24050"/>
                </a:lnTo>
                <a:lnTo>
                  <a:pt x="71830" y="23920"/>
                </a:lnTo>
                <a:lnTo>
                  <a:pt x="71670" y="23730"/>
                </a:lnTo>
                <a:lnTo>
                  <a:pt x="71610" y="23660"/>
                </a:lnTo>
                <a:lnTo>
                  <a:pt x="71160" y="23750"/>
                </a:lnTo>
                <a:lnTo>
                  <a:pt x="71180" y="23770"/>
                </a:lnTo>
                <a:lnTo>
                  <a:pt x="68980" y="24630"/>
                </a:lnTo>
                <a:lnTo>
                  <a:pt x="68790" y="24140"/>
                </a:lnTo>
                <a:lnTo>
                  <a:pt x="68840" y="24050"/>
                </a:lnTo>
                <a:lnTo>
                  <a:pt x="68910" y="24020"/>
                </a:lnTo>
                <a:lnTo>
                  <a:pt x="68880" y="23940"/>
                </a:lnTo>
                <a:lnTo>
                  <a:pt x="68780" y="24010"/>
                </a:lnTo>
                <a:lnTo>
                  <a:pt x="68770" y="23870"/>
                </a:lnTo>
                <a:lnTo>
                  <a:pt x="68930" y="23700"/>
                </a:lnTo>
                <a:lnTo>
                  <a:pt x="68900" y="23660"/>
                </a:lnTo>
                <a:lnTo>
                  <a:pt x="68790" y="23730"/>
                </a:lnTo>
                <a:lnTo>
                  <a:pt x="68750" y="23640"/>
                </a:lnTo>
                <a:lnTo>
                  <a:pt x="68710" y="23670"/>
                </a:lnTo>
                <a:lnTo>
                  <a:pt x="68650" y="23600"/>
                </a:lnTo>
                <a:lnTo>
                  <a:pt x="68450" y="23700"/>
                </a:lnTo>
                <a:lnTo>
                  <a:pt x="68290" y="23530"/>
                </a:lnTo>
                <a:lnTo>
                  <a:pt x="67870" y="23400"/>
                </a:lnTo>
                <a:lnTo>
                  <a:pt x="67600" y="23250"/>
                </a:lnTo>
                <a:lnTo>
                  <a:pt x="67510" y="23360"/>
                </a:lnTo>
                <a:lnTo>
                  <a:pt x="67460" y="23350"/>
                </a:lnTo>
                <a:lnTo>
                  <a:pt x="67410" y="23400"/>
                </a:lnTo>
                <a:lnTo>
                  <a:pt x="67360" y="23300"/>
                </a:lnTo>
                <a:lnTo>
                  <a:pt x="67280" y="23240"/>
                </a:lnTo>
                <a:lnTo>
                  <a:pt x="67150" y="23210"/>
                </a:lnTo>
                <a:lnTo>
                  <a:pt x="67050" y="23190"/>
                </a:lnTo>
                <a:lnTo>
                  <a:pt x="66980" y="23190"/>
                </a:lnTo>
                <a:lnTo>
                  <a:pt x="66940" y="23230"/>
                </a:lnTo>
                <a:lnTo>
                  <a:pt x="66910" y="23280"/>
                </a:lnTo>
                <a:lnTo>
                  <a:pt x="66800" y="23400"/>
                </a:lnTo>
                <a:lnTo>
                  <a:pt x="66680" y="23500"/>
                </a:lnTo>
                <a:lnTo>
                  <a:pt x="66470" y="23620"/>
                </a:lnTo>
                <a:lnTo>
                  <a:pt x="66280" y="23660"/>
                </a:lnTo>
                <a:lnTo>
                  <a:pt x="66100" y="23530"/>
                </a:lnTo>
                <a:lnTo>
                  <a:pt x="65740" y="23430"/>
                </a:lnTo>
                <a:lnTo>
                  <a:pt x="65740" y="23550"/>
                </a:lnTo>
                <a:lnTo>
                  <a:pt x="65590" y="23570"/>
                </a:lnTo>
                <a:lnTo>
                  <a:pt x="65420" y="23590"/>
                </a:lnTo>
                <a:lnTo>
                  <a:pt x="65450" y="23690"/>
                </a:lnTo>
                <a:lnTo>
                  <a:pt x="65420" y="23980"/>
                </a:lnTo>
                <a:lnTo>
                  <a:pt x="65380" y="24030"/>
                </a:lnTo>
                <a:lnTo>
                  <a:pt x="65320" y="23910"/>
                </a:lnTo>
                <a:lnTo>
                  <a:pt x="65190" y="24030"/>
                </a:lnTo>
                <a:lnTo>
                  <a:pt x="65110" y="23920"/>
                </a:lnTo>
                <a:lnTo>
                  <a:pt x="65040" y="23770"/>
                </a:lnTo>
                <a:lnTo>
                  <a:pt x="64790" y="23510"/>
                </a:lnTo>
                <a:lnTo>
                  <a:pt x="64210" y="23860"/>
                </a:lnTo>
                <a:lnTo>
                  <a:pt x="63990" y="23850"/>
                </a:lnTo>
                <a:lnTo>
                  <a:pt x="63790" y="23720"/>
                </a:lnTo>
                <a:lnTo>
                  <a:pt x="63680" y="23690"/>
                </a:lnTo>
                <a:lnTo>
                  <a:pt x="63580" y="23790"/>
                </a:lnTo>
                <a:lnTo>
                  <a:pt x="63330" y="23720"/>
                </a:lnTo>
                <a:lnTo>
                  <a:pt x="63140" y="23450"/>
                </a:lnTo>
                <a:lnTo>
                  <a:pt x="63030" y="23580"/>
                </a:lnTo>
                <a:lnTo>
                  <a:pt x="63000" y="23540"/>
                </a:lnTo>
                <a:lnTo>
                  <a:pt x="62910" y="23490"/>
                </a:lnTo>
                <a:lnTo>
                  <a:pt x="62840" y="23420"/>
                </a:lnTo>
                <a:lnTo>
                  <a:pt x="62770" y="23300"/>
                </a:lnTo>
                <a:lnTo>
                  <a:pt x="62770" y="23240"/>
                </a:lnTo>
                <a:lnTo>
                  <a:pt x="62860" y="23180"/>
                </a:lnTo>
                <a:lnTo>
                  <a:pt x="62820" y="23130"/>
                </a:lnTo>
                <a:lnTo>
                  <a:pt x="62870" y="23110"/>
                </a:lnTo>
                <a:lnTo>
                  <a:pt x="62990" y="23110"/>
                </a:lnTo>
                <a:lnTo>
                  <a:pt x="62850" y="22870"/>
                </a:lnTo>
                <a:lnTo>
                  <a:pt x="62640" y="22980"/>
                </a:lnTo>
                <a:lnTo>
                  <a:pt x="62610" y="22900"/>
                </a:lnTo>
                <a:lnTo>
                  <a:pt x="62630" y="22840"/>
                </a:lnTo>
                <a:lnTo>
                  <a:pt x="62610" y="22820"/>
                </a:lnTo>
                <a:lnTo>
                  <a:pt x="62610" y="22710"/>
                </a:lnTo>
                <a:lnTo>
                  <a:pt x="62650" y="22640"/>
                </a:lnTo>
                <a:lnTo>
                  <a:pt x="62630" y="22600"/>
                </a:lnTo>
                <a:lnTo>
                  <a:pt x="62600" y="22610"/>
                </a:lnTo>
                <a:lnTo>
                  <a:pt x="62620" y="22530"/>
                </a:lnTo>
                <a:lnTo>
                  <a:pt x="62640" y="22510"/>
                </a:lnTo>
                <a:lnTo>
                  <a:pt x="62600" y="22430"/>
                </a:lnTo>
                <a:lnTo>
                  <a:pt x="62550" y="22430"/>
                </a:lnTo>
                <a:lnTo>
                  <a:pt x="62590" y="22300"/>
                </a:lnTo>
                <a:lnTo>
                  <a:pt x="62460" y="22240"/>
                </a:lnTo>
                <a:lnTo>
                  <a:pt x="62450" y="22170"/>
                </a:lnTo>
                <a:lnTo>
                  <a:pt x="62690" y="22140"/>
                </a:lnTo>
                <a:lnTo>
                  <a:pt x="62750" y="22150"/>
                </a:lnTo>
                <a:lnTo>
                  <a:pt x="62870" y="21980"/>
                </a:lnTo>
                <a:lnTo>
                  <a:pt x="62810" y="21940"/>
                </a:lnTo>
                <a:lnTo>
                  <a:pt x="62820" y="21850"/>
                </a:lnTo>
                <a:lnTo>
                  <a:pt x="62870" y="21850"/>
                </a:lnTo>
                <a:lnTo>
                  <a:pt x="62960" y="21820"/>
                </a:lnTo>
                <a:lnTo>
                  <a:pt x="63060" y="21820"/>
                </a:lnTo>
                <a:lnTo>
                  <a:pt x="63110" y="21830"/>
                </a:lnTo>
                <a:lnTo>
                  <a:pt x="63160" y="21840"/>
                </a:lnTo>
                <a:lnTo>
                  <a:pt x="63240" y="21820"/>
                </a:lnTo>
                <a:lnTo>
                  <a:pt x="63380" y="21730"/>
                </a:lnTo>
                <a:lnTo>
                  <a:pt x="63470" y="21730"/>
                </a:lnTo>
                <a:lnTo>
                  <a:pt x="63450" y="21350"/>
                </a:lnTo>
                <a:lnTo>
                  <a:pt x="63320" y="21340"/>
                </a:lnTo>
                <a:lnTo>
                  <a:pt x="63390" y="21090"/>
                </a:lnTo>
                <a:lnTo>
                  <a:pt x="63430" y="21080"/>
                </a:lnTo>
                <a:lnTo>
                  <a:pt x="63490" y="21040"/>
                </a:lnTo>
                <a:lnTo>
                  <a:pt x="63710" y="20780"/>
                </a:lnTo>
                <a:lnTo>
                  <a:pt x="63630" y="20640"/>
                </a:lnTo>
                <a:lnTo>
                  <a:pt x="63650" y="20600"/>
                </a:lnTo>
                <a:lnTo>
                  <a:pt x="63650" y="20500"/>
                </a:lnTo>
                <a:lnTo>
                  <a:pt x="63670" y="20460"/>
                </a:lnTo>
                <a:lnTo>
                  <a:pt x="63650" y="20320"/>
                </a:lnTo>
                <a:lnTo>
                  <a:pt x="63520" y="20140"/>
                </a:lnTo>
                <a:lnTo>
                  <a:pt x="63410" y="19990"/>
                </a:lnTo>
                <a:lnTo>
                  <a:pt x="63400" y="19880"/>
                </a:lnTo>
                <a:lnTo>
                  <a:pt x="63380" y="19770"/>
                </a:lnTo>
                <a:lnTo>
                  <a:pt x="63440" y="19660"/>
                </a:lnTo>
                <a:lnTo>
                  <a:pt x="63430" y="19520"/>
                </a:lnTo>
                <a:lnTo>
                  <a:pt x="63430" y="19460"/>
                </a:lnTo>
                <a:lnTo>
                  <a:pt x="63440" y="19410"/>
                </a:lnTo>
                <a:lnTo>
                  <a:pt x="63400" y="19340"/>
                </a:lnTo>
                <a:lnTo>
                  <a:pt x="63340" y="19300"/>
                </a:lnTo>
                <a:lnTo>
                  <a:pt x="63280" y="19310"/>
                </a:lnTo>
                <a:lnTo>
                  <a:pt x="63160" y="19360"/>
                </a:lnTo>
                <a:lnTo>
                  <a:pt x="63160" y="19290"/>
                </a:lnTo>
                <a:lnTo>
                  <a:pt x="63180" y="19250"/>
                </a:lnTo>
                <a:lnTo>
                  <a:pt x="63130" y="19180"/>
                </a:lnTo>
                <a:lnTo>
                  <a:pt x="63170" y="19100"/>
                </a:lnTo>
                <a:lnTo>
                  <a:pt x="63220" y="19030"/>
                </a:lnTo>
                <a:lnTo>
                  <a:pt x="63080" y="18850"/>
                </a:lnTo>
                <a:lnTo>
                  <a:pt x="63150" y="18790"/>
                </a:lnTo>
                <a:lnTo>
                  <a:pt x="63030" y="18000"/>
                </a:lnTo>
                <a:lnTo>
                  <a:pt x="63170" y="18020"/>
                </a:lnTo>
                <a:lnTo>
                  <a:pt x="63260" y="17900"/>
                </a:lnTo>
                <a:lnTo>
                  <a:pt x="63670" y="17970"/>
                </a:lnTo>
                <a:lnTo>
                  <a:pt x="63730" y="17710"/>
                </a:lnTo>
                <a:lnTo>
                  <a:pt x="63850" y="17820"/>
                </a:lnTo>
                <a:lnTo>
                  <a:pt x="63960" y="17720"/>
                </a:lnTo>
                <a:lnTo>
                  <a:pt x="63980" y="17660"/>
                </a:lnTo>
                <a:lnTo>
                  <a:pt x="64350" y="17640"/>
                </a:lnTo>
                <a:lnTo>
                  <a:pt x="64440" y="17680"/>
                </a:lnTo>
                <a:lnTo>
                  <a:pt x="64610" y="17430"/>
                </a:lnTo>
                <a:lnTo>
                  <a:pt x="64740" y="17260"/>
                </a:lnTo>
                <a:lnTo>
                  <a:pt x="65060" y="17470"/>
                </a:lnTo>
                <a:lnTo>
                  <a:pt x="65130" y="17250"/>
                </a:lnTo>
                <a:lnTo>
                  <a:pt x="65720" y="17310"/>
                </a:lnTo>
                <a:lnTo>
                  <a:pt x="65760" y="16910"/>
                </a:lnTo>
                <a:lnTo>
                  <a:pt x="65780" y="16900"/>
                </a:lnTo>
                <a:lnTo>
                  <a:pt x="65780" y="16560"/>
                </a:lnTo>
                <a:lnTo>
                  <a:pt x="65640" y="16530"/>
                </a:lnTo>
                <a:lnTo>
                  <a:pt x="65630" y="16280"/>
                </a:lnTo>
                <a:lnTo>
                  <a:pt x="65600" y="16270"/>
                </a:lnTo>
                <a:lnTo>
                  <a:pt x="65550" y="16130"/>
                </a:lnTo>
                <a:lnTo>
                  <a:pt x="65660" y="15830"/>
                </a:lnTo>
                <a:lnTo>
                  <a:pt x="65690" y="15670"/>
                </a:lnTo>
                <a:lnTo>
                  <a:pt x="65870" y="15690"/>
                </a:lnTo>
                <a:lnTo>
                  <a:pt x="65980" y="15690"/>
                </a:lnTo>
                <a:lnTo>
                  <a:pt x="65990" y="15650"/>
                </a:lnTo>
                <a:lnTo>
                  <a:pt x="66080" y="15630"/>
                </a:lnTo>
                <a:lnTo>
                  <a:pt x="66060" y="15560"/>
                </a:lnTo>
                <a:lnTo>
                  <a:pt x="66090" y="15440"/>
                </a:lnTo>
                <a:lnTo>
                  <a:pt x="66120" y="15430"/>
                </a:lnTo>
                <a:lnTo>
                  <a:pt x="66150" y="15320"/>
                </a:lnTo>
                <a:lnTo>
                  <a:pt x="66210" y="15270"/>
                </a:lnTo>
                <a:lnTo>
                  <a:pt x="66250" y="15260"/>
                </a:lnTo>
                <a:lnTo>
                  <a:pt x="66270" y="15270"/>
                </a:lnTo>
                <a:lnTo>
                  <a:pt x="66450" y="15230"/>
                </a:lnTo>
                <a:lnTo>
                  <a:pt x="66580" y="15230"/>
                </a:lnTo>
                <a:lnTo>
                  <a:pt x="66710" y="15240"/>
                </a:lnTo>
                <a:lnTo>
                  <a:pt x="67170" y="15010"/>
                </a:lnTo>
                <a:lnTo>
                  <a:pt x="67190" y="14940"/>
                </a:lnTo>
                <a:lnTo>
                  <a:pt x="67240" y="14920"/>
                </a:lnTo>
                <a:lnTo>
                  <a:pt x="67270" y="14930"/>
                </a:lnTo>
                <a:lnTo>
                  <a:pt x="67460" y="14780"/>
                </a:lnTo>
                <a:lnTo>
                  <a:pt x="67530" y="14670"/>
                </a:lnTo>
                <a:lnTo>
                  <a:pt x="67660" y="14520"/>
                </a:lnTo>
                <a:lnTo>
                  <a:pt x="67690" y="14430"/>
                </a:lnTo>
                <a:lnTo>
                  <a:pt x="67960" y="14490"/>
                </a:lnTo>
                <a:lnTo>
                  <a:pt x="68020" y="14580"/>
                </a:lnTo>
                <a:lnTo>
                  <a:pt x="68050" y="14660"/>
                </a:lnTo>
                <a:lnTo>
                  <a:pt x="68240" y="14930"/>
                </a:lnTo>
                <a:lnTo>
                  <a:pt x="68190" y="14960"/>
                </a:lnTo>
                <a:lnTo>
                  <a:pt x="67950" y="15350"/>
                </a:lnTo>
                <a:lnTo>
                  <a:pt x="68000" y="15470"/>
                </a:lnTo>
                <a:lnTo>
                  <a:pt x="67990" y="15540"/>
                </a:lnTo>
                <a:lnTo>
                  <a:pt x="68260" y="15640"/>
                </a:lnTo>
                <a:lnTo>
                  <a:pt x="68340" y="15440"/>
                </a:lnTo>
                <a:lnTo>
                  <a:pt x="68690" y="15500"/>
                </a:lnTo>
                <a:lnTo>
                  <a:pt x="68650" y="15670"/>
                </a:lnTo>
                <a:lnTo>
                  <a:pt x="68600" y="15800"/>
                </a:lnTo>
                <a:lnTo>
                  <a:pt x="68600" y="15880"/>
                </a:lnTo>
                <a:lnTo>
                  <a:pt x="68460" y="15900"/>
                </a:lnTo>
                <a:lnTo>
                  <a:pt x="68480" y="15990"/>
                </a:lnTo>
                <a:lnTo>
                  <a:pt x="68500" y="16060"/>
                </a:lnTo>
                <a:lnTo>
                  <a:pt x="68480" y="16090"/>
                </a:lnTo>
                <a:lnTo>
                  <a:pt x="68470" y="16150"/>
                </a:lnTo>
                <a:lnTo>
                  <a:pt x="68480" y="16250"/>
                </a:lnTo>
                <a:lnTo>
                  <a:pt x="68510" y="16360"/>
                </a:lnTo>
                <a:lnTo>
                  <a:pt x="68500" y="16380"/>
                </a:lnTo>
                <a:lnTo>
                  <a:pt x="68530" y="16480"/>
                </a:lnTo>
                <a:lnTo>
                  <a:pt x="68440" y="16650"/>
                </a:lnTo>
                <a:lnTo>
                  <a:pt x="68850" y="16720"/>
                </a:lnTo>
                <a:lnTo>
                  <a:pt x="68980" y="16750"/>
                </a:lnTo>
                <a:lnTo>
                  <a:pt x="69060" y="16920"/>
                </a:lnTo>
                <a:lnTo>
                  <a:pt x="69120" y="16940"/>
                </a:lnTo>
                <a:lnTo>
                  <a:pt x="69270" y="17130"/>
                </a:lnTo>
                <a:lnTo>
                  <a:pt x="69400" y="17290"/>
                </a:lnTo>
                <a:lnTo>
                  <a:pt x="69570" y="17170"/>
                </a:lnTo>
                <a:lnTo>
                  <a:pt x="69630" y="17430"/>
                </a:lnTo>
                <a:lnTo>
                  <a:pt x="70040" y="17300"/>
                </a:lnTo>
                <a:lnTo>
                  <a:pt x="70430" y="17150"/>
                </a:lnTo>
                <a:lnTo>
                  <a:pt x="70500" y="17280"/>
                </a:lnTo>
                <a:lnTo>
                  <a:pt x="70660" y="17350"/>
                </a:lnTo>
                <a:lnTo>
                  <a:pt x="70790" y="17270"/>
                </a:lnTo>
                <a:lnTo>
                  <a:pt x="70990" y="17270"/>
                </a:lnTo>
                <a:lnTo>
                  <a:pt x="71300" y="17460"/>
                </a:lnTo>
                <a:lnTo>
                  <a:pt x="71310" y="17560"/>
                </a:lnTo>
                <a:lnTo>
                  <a:pt x="71390" y="17620"/>
                </a:lnTo>
                <a:lnTo>
                  <a:pt x="71690" y="17600"/>
                </a:lnTo>
                <a:lnTo>
                  <a:pt x="71690" y="17520"/>
                </a:lnTo>
                <a:lnTo>
                  <a:pt x="71730" y="17420"/>
                </a:lnTo>
                <a:lnTo>
                  <a:pt x="71770" y="17140"/>
                </a:lnTo>
                <a:lnTo>
                  <a:pt x="71720" y="17060"/>
                </a:lnTo>
                <a:lnTo>
                  <a:pt x="71810" y="16930"/>
                </a:lnTo>
                <a:lnTo>
                  <a:pt x="71940" y="16840"/>
                </a:lnTo>
                <a:lnTo>
                  <a:pt x="72100" y="16870"/>
                </a:lnTo>
                <a:lnTo>
                  <a:pt x="72060" y="16730"/>
                </a:lnTo>
                <a:lnTo>
                  <a:pt x="72080" y="16560"/>
                </a:lnTo>
                <a:lnTo>
                  <a:pt x="72180" y="16520"/>
                </a:lnTo>
                <a:lnTo>
                  <a:pt x="72320" y="16540"/>
                </a:lnTo>
                <a:lnTo>
                  <a:pt x="72330" y="16400"/>
                </a:lnTo>
                <a:lnTo>
                  <a:pt x="72440" y="16400"/>
                </a:lnTo>
                <a:lnTo>
                  <a:pt x="72460" y="16470"/>
                </a:lnTo>
                <a:lnTo>
                  <a:pt x="72470" y="16710"/>
                </a:lnTo>
                <a:lnTo>
                  <a:pt x="72490" y="16770"/>
                </a:lnTo>
                <a:lnTo>
                  <a:pt x="72470" y="17010"/>
                </a:lnTo>
                <a:lnTo>
                  <a:pt x="72390" y="17120"/>
                </a:lnTo>
                <a:lnTo>
                  <a:pt x="72310" y="17260"/>
                </a:lnTo>
                <a:lnTo>
                  <a:pt x="72330" y="17300"/>
                </a:lnTo>
                <a:lnTo>
                  <a:pt x="72390" y="17280"/>
                </a:lnTo>
                <a:lnTo>
                  <a:pt x="72480" y="17280"/>
                </a:lnTo>
                <a:lnTo>
                  <a:pt x="72500" y="17440"/>
                </a:lnTo>
                <a:lnTo>
                  <a:pt x="72540" y="17460"/>
                </a:lnTo>
                <a:lnTo>
                  <a:pt x="72570" y="17480"/>
                </a:lnTo>
                <a:lnTo>
                  <a:pt x="72580" y="17520"/>
                </a:lnTo>
                <a:lnTo>
                  <a:pt x="72560" y="17540"/>
                </a:lnTo>
                <a:lnTo>
                  <a:pt x="72500" y="17540"/>
                </a:lnTo>
                <a:lnTo>
                  <a:pt x="72480" y="17700"/>
                </a:lnTo>
                <a:lnTo>
                  <a:pt x="72510" y="17710"/>
                </a:lnTo>
                <a:lnTo>
                  <a:pt x="72500" y="17980"/>
                </a:lnTo>
                <a:lnTo>
                  <a:pt x="72560" y="18200"/>
                </a:lnTo>
                <a:lnTo>
                  <a:pt x="72630" y="18590"/>
                </a:lnTo>
                <a:lnTo>
                  <a:pt x="72600" y="18790"/>
                </a:lnTo>
                <a:lnTo>
                  <a:pt x="72580" y="18870"/>
                </a:lnTo>
                <a:lnTo>
                  <a:pt x="72570" y="19040"/>
                </a:lnTo>
                <a:lnTo>
                  <a:pt x="72550" y="19060"/>
                </a:lnTo>
                <a:lnTo>
                  <a:pt x="72550" y="19090"/>
                </a:lnTo>
                <a:lnTo>
                  <a:pt x="72570" y="19100"/>
                </a:lnTo>
                <a:lnTo>
                  <a:pt x="72570" y="19120"/>
                </a:lnTo>
                <a:lnTo>
                  <a:pt x="72540" y="19140"/>
                </a:lnTo>
                <a:lnTo>
                  <a:pt x="72570" y="19210"/>
                </a:lnTo>
                <a:lnTo>
                  <a:pt x="72550" y="19230"/>
                </a:lnTo>
                <a:lnTo>
                  <a:pt x="72510" y="19280"/>
                </a:lnTo>
                <a:lnTo>
                  <a:pt x="72450" y="19350"/>
                </a:lnTo>
                <a:lnTo>
                  <a:pt x="72470" y="19370"/>
                </a:lnTo>
                <a:lnTo>
                  <a:pt x="72430" y="19390"/>
                </a:lnTo>
                <a:lnTo>
                  <a:pt x="72440" y="19500"/>
                </a:lnTo>
                <a:lnTo>
                  <a:pt x="72450" y="19560"/>
                </a:lnTo>
                <a:lnTo>
                  <a:pt x="72410" y="19600"/>
                </a:lnTo>
                <a:lnTo>
                  <a:pt x="72410" y="19620"/>
                </a:lnTo>
                <a:lnTo>
                  <a:pt x="72370" y="19630"/>
                </a:lnTo>
                <a:lnTo>
                  <a:pt x="72320" y="19620"/>
                </a:lnTo>
                <a:lnTo>
                  <a:pt x="72240" y="19710"/>
                </a:lnTo>
                <a:lnTo>
                  <a:pt x="72220" y="19720"/>
                </a:lnTo>
                <a:lnTo>
                  <a:pt x="72130" y="19900"/>
                </a:lnTo>
                <a:lnTo>
                  <a:pt x="72100" y="20100"/>
                </a:lnTo>
                <a:lnTo>
                  <a:pt x="72100" y="20180"/>
                </a:lnTo>
                <a:lnTo>
                  <a:pt x="72140" y="20240"/>
                </a:lnTo>
                <a:lnTo>
                  <a:pt x="72130" y="20270"/>
                </a:lnTo>
                <a:lnTo>
                  <a:pt x="72100" y="20290"/>
                </a:lnTo>
                <a:lnTo>
                  <a:pt x="72090" y="20320"/>
                </a:lnTo>
                <a:lnTo>
                  <a:pt x="72110" y="20330"/>
                </a:lnTo>
                <a:lnTo>
                  <a:pt x="72110" y="20360"/>
                </a:lnTo>
                <a:lnTo>
                  <a:pt x="72090" y="20340"/>
                </a:lnTo>
                <a:lnTo>
                  <a:pt x="72050" y="20370"/>
                </a:lnTo>
                <a:lnTo>
                  <a:pt x="72100" y="20450"/>
                </a:lnTo>
                <a:lnTo>
                  <a:pt x="72050" y="20510"/>
                </a:lnTo>
                <a:lnTo>
                  <a:pt x="72020" y="20610"/>
                </a:lnTo>
                <a:lnTo>
                  <a:pt x="72040" y="20660"/>
                </a:lnTo>
                <a:lnTo>
                  <a:pt x="72080" y="20670"/>
                </a:lnTo>
                <a:lnTo>
                  <a:pt x="72050" y="20700"/>
                </a:lnTo>
                <a:lnTo>
                  <a:pt x="72100" y="20730"/>
                </a:lnTo>
                <a:lnTo>
                  <a:pt x="72220" y="20990"/>
                </a:lnTo>
                <a:lnTo>
                  <a:pt x="72260" y="21010"/>
                </a:lnTo>
                <a:lnTo>
                  <a:pt x="72330" y="21130"/>
                </a:lnTo>
                <a:lnTo>
                  <a:pt x="72500" y="21280"/>
                </a:lnTo>
                <a:lnTo>
                  <a:pt x="72690" y="21500"/>
                </a:lnTo>
                <a:lnTo>
                  <a:pt x="72710" y="21590"/>
                </a:lnTo>
                <a:lnTo>
                  <a:pt x="72800" y="21730"/>
                </a:lnTo>
                <a:lnTo>
                  <a:pt x="72800" y="21770"/>
                </a:lnTo>
                <a:lnTo>
                  <a:pt x="72830" y="21790"/>
                </a:lnTo>
                <a:lnTo>
                  <a:pt x="73090" y="22170"/>
                </a:lnTo>
                <a:lnTo>
                  <a:pt x="73080" y="22220"/>
                </a:lnTo>
                <a:lnTo>
                  <a:pt x="73050" y="22330"/>
                </a:lnTo>
                <a:lnTo>
                  <a:pt x="73070" y="22400"/>
                </a:lnTo>
                <a:lnTo>
                  <a:pt x="73130" y="22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