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Kretinga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reting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8800" y="11760"/>
                </a:moveTo>
                <a:lnTo>
                  <a:pt x="9030" y="11860"/>
                </a:lnTo>
                <a:lnTo>
                  <a:pt x="9010" y="11930"/>
                </a:lnTo>
                <a:lnTo>
                  <a:pt x="9000" y="11930"/>
                </a:lnTo>
                <a:lnTo>
                  <a:pt x="8950" y="12030"/>
                </a:lnTo>
                <a:lnTo>
                  <a:pt x="9280" y="12160"/>
                </a:lnTo>
                <a:lnTo>
                  <a:pt x="9340" y="11980"/>
                </a:lnTo>
                <a:lnTo>
                  <a:pt x="9380" y="11980"/>
                </a:lnTo>
                <a:lnTo>
                  <a:pt x="10000" y="12220"/>
                </a:lnTo>
                <a:lnTo>
                  <a:pt x="10000" y="12230"/>
                </a:lnTo>
                <a:lnTo>
                  <a:pt x="10030" y="12220"/>
                </a:lnTo>
                <a:lnTo>
                  <a:pt x="10030" y="12230"/>
                </a:lnTo>
                <a:lnTo>
                  <a:pt x="10040" y="12220"/>
                </a:lnTo>
                <a:lnTo>
                  <a:pt x="10040" y="12210"/>
                </a:lnTo>
                <a:lnTo>
                  <a:pt x="10230" y="11720"/>
                </a:lnTo>
                <a:lnTo>
                  <a:pt x="10280" y="11610"/>
                </a:lnTo>
                <a:lnTo>
                  <a:pt x="10540" y="11700"/>
                </a:lnTo>
                <a:lnTo>
                  <a:pt x="11310" y="11990"/>
                </a:lnTo>
                <a:lnTo>
                  <a:pt x="11270" y="12110"/>
                </a:lnTo>
                <a:lnTo>
                  <a:pt x="11350" y="12140"/>
                </a:lnTo>
                <a:lnTo>
                  <a:pt x="11360" y="12150"/>
                </a:lnTo>
                <a:lnTo>
                  <a:pt x="11430" y="12090"/>
                </a:lnTo>
                <a:lnTo>
                  <a:pt x="11460" y="12060"/>
                </a:lnTo>
                <a:lnTo>
                  <a:pt x="11470" y="12040"/>
                </a:lnTo>
                <a:lnTo>
                  <a:pt x="11500" y="12050"/>
                </a:lnTo>
                <a:lnTo>
                  <a:pt x="11600" y="12090"/>
                </a:lnTo>
                <a:lnTo>
                  <a:pt x="11670" y="11910"/>
                </a:lnTo>
                <a:lnTo>
                  <a:pt x="11930" y="12000"/>
                </a:lnTo>
                <a:lnTo>
                  <a:pt x="11930" y="11990"/>
                </a:lnTo>
                <a:lnTo>
                  <a:pt x="11940" y="12000"/>
                </a:lnTo>
                <a:lnTo>
                  <a:pt x="12600" y="12210"/>
                </a:lnTo>
                <a:lnTo>
                  <a:pt x="12480" y="12510"/>
                </a:lnTo>
                <a:lnTo>
                  <a:pt x="12710" y="12600"/>
                </a:lnTo>
                <a:lnTo>
                  <a:pt x="12730" y="12560"/>
                </a:lnTo>
                <a:lnTo>
                  <a:pt x="12910" y="12630"/>
                </a:lnTo>
                <a:lnTo>
                  <a:pt x="12880" y="12710"/>
                </a:lnTo>
                <a:lnTo>
                  <a:pt x="13060" y="12780"/>
                </a:lnTo>
                <a:lnTo>
                  <a:pt x="13120" y="12800"/>
                </a:lnTo>
                <a:lnTo>
                  <a:pt x="13130" y="12790"/>
                </a:lnTo>
                <a:lnTo>
                  <a:pt x="13130" y="12800"/>
                </a:lnTo>
                <a:lnTo>
                  <a:pt x="13250" y="12840"/>
                </a:lnTo>
                <a:lnTo>
                  <a:pt x="13380" y="12880"/>
                </a:lnTo>
                <a:lnTo>
                  <a:pt x="13400" y="12890"/>
                </a:lnTo>
                <a:lnTo>
                  <a:pt x="13390" y="12920"/>
                </a:lnTo>
                <a:lnTo>
                  <a:pt x="13570" y="12990"/>
                </a:lnTo>
                <a:lnTo>
                  <a:pt x="13570" y="12920"/>
                </a:lnTo>
                <a:lnTo>
                  <a:pt x="13610" y="12900"/>
                </a:lnTo>
                <a:lnTo>
                  <a:pt x="13610" y="12880"/>
                </a:lnTo>
                <a:lnTo>
                  <a:pt x="13630" y="12880"/>
                </a:lnTo>
                <a:lnTo>
                  <a:pt x="13670" y="12880"/>
                </a:lnTo>
                <a:lnTo>
                  <a:pt x="13680" y="12880"/>
                </a:lnTo>
                <a:lnTo>
                  <a:pt x="13680" y="12890"/>
                </a:lnTo>
                <a:lnTo>
                  <a:pt x="13690" y="12890"/>
                </a:lnTo>
                <a:lnTo>
                  <a:pt x="13710" y="12880"/>
                </a:lnTo>
                <a:lnTo>
                  <a:pt x="13720" y="12870"/>
                </a:lnTo>
                <a:lnTo>
                  <a:pt x="13730" y="12870"/>
                </a:lnTo>
                <a:lnTo>
                  <a:pt x="13740" y="12870"/>
                </a:lnTo>
                <a:lnTo>
                  <a:pt x="13750" y="12850"/>
                </a:lnTo>
                <a:lnTo>
                  <a:pt x="13760" y="12850"/>
                </a:lnTo>
                <a:lnTo>
                  <a:pt x="13780" y="12840"/>
                </a:lnTo>
                <a:lnTo>
                  <a:pt x="13780" y="12830"/>
                </a:lnTo>
                <a:lnTo>
                  <a:pt x="13790" y="12830"/>
                </a:lnTo>
                <a:lnTo>
                  <a:pt x="13800" y="12820"/>
                </a:lnTo>
                <a:lnTo>
                  <a:pt x="13810" y="12820"/>
                </a:lnTo>
                <a:lnTo>
                  <a:pt x="13820" y="12830"/>
                </a:lnTo>
                <a:lnTo>
                  <a:pt x="13830" y="12820"/>
                </a:lnTo>
                <a:lnTo>
                  <a:pt x="13830" y="12830"/>
                </a:lnTo>
                <a:lnTo>
                  <a:pt x="13840" y="12820"/>
                </a:lnTo>
                <a:lnTo>
                  <a:pt x="13850" y="12820"/>
                </a:lnTo>
                <a:lnTo>
                  <a:pt x="13860" y="12810"/>
                </a:lnTo>
                <a:lnTo>
                  <a:pt x="13870" y="12810"/>
                </a:lnTo>
                <a:lnTo>
                  <a:pt x="13880" y="12820"/>
                </a:lnTo>
                <a:lnTo>
                  <a:pt x="13890" y="12810"/>
                </a:lnTo>
                <a:lnTo>
                  <a:pt x="13900" y="12810"/>
                </a:lnTo>
                <a:lnTo>
                  <a:pt x="13940" y="12820"/>
                </a:lnTo>
                <a:lnTo>
                  <a:pt x="13950" y="12830"/>
                </a:lnTo>
                <a:lnTo>
                  <a:pt x="13960" y="12850"/>
                </a:lnTo>
                <a:lnTo>
                  <a:pt x="14030" y="12860"/>
                </a:lnTo>
                <a:lnTo>
                  <a:pt x="14070" y="12860"/>
                </a:lnTo>
                <a:lnTo>
                  <a:pt x="14090" y="12860"/>
                </a:lnTo>
                <a:lnTo>
                  <a:pt x="14210" y="12850"/>
                </a:lnTo>
                <a:lnTo>
                  <a:pt x="14220" y="12840"/>
                </a:lnTo>
                <a:lnTo>
                  <a:pt x="14210" y="12820"/>
                </a:lnTo>
                <a:lnTo>
                  <a:pt x="14210" y="12810"/>
                </a:lnTo>
                <a:lnTo>
                  <a:pt x="14220" y="12780"/>
                </a:lnTo>
                <a:lnTo>
                  <a:pt x="14240" y="12780"/>
                </a:lnTo>
                <a:lnTo>
                  <a:pt x="14260" y="12780"/>
                </a:lnTo>
                <a:lnTo>
                  <a:pt x="14280" y="12720"/>
                </a:lnTo>
                <a:lnTo>
                  <a:pt x="14500" y="12810"/>
                </a:lnTo>
                <a:lnTo>
                  <a:pt x="14490" y="12840"/>
                </a:lnTo>
                <a:lnTo>
                  <a:pt x="14570" y="12870"/>
                </a:lnTo>
                <a:lnTo>
                  <a:pt x="14810" y="12960"/>
                </a:lnTo>
                <a:lnTo>
                  <a:pt x="14880" y="12950"/>
                </a:lnTo>
                <a:lnTo>
                  <a:pt x="14930" y="12990"/>
                </a:lnTo>
                <a:lnTo>
                  <a:pt x="14940" y="13130"/>
                </a:lnTo>
                <a:lnTo>
                  <a:pt x="14880" y="13290"/>
                </a:lnTo>
                <a:lnTo>
                  <a:pt x="14870" y="13290"/>
                </a:lnTo>
                <a:lnTo>
                  <a:pt x="14870" y="13300"/>
                </a:lnTo>
                <a:lnTo>
                  <a:pt x="14880" y="13300"/>
                </a:lnTo>
                <a:lnTo>
                  <a:pt x="14890" y="13300"/>
                </a:lnTo>
                <a:lnTo>
                  <a:pt x="14900" y="13310"/>
                </a:lnTo>
                <a:lnTo>
                  <a:pt x="14900" y="13320"/>
                </a:lnTo>
                <a:lnTo>
                  <a:pt x="14900" y="13340"/>
                </a:lnTo>
                <a:lnTo>
                  <a:pt x="14910" y="13350"/>
                </a:lnTo>
                <a:lnTo>
                  <a:pt x="14920" y="13360"/>
                </a:lnTo>
                <a:lnTo>
                  <a:pt x="14920" y="13350"/>
                </a:lnTo>
                <a:lnTo>
                  <a:pt x="14920" y="13340"/>
                </a:lnTo>
                <a:lnTo>
                  <a:pt x="14920" y="13330"/>
                </a:lnTo>
                <a:lnTo>
                  <a:pt x="14940" y="13330"/>
                </a:lnTo>
                <a:lnTo>
                  <a:pt x="14960" y="13330"/>
                </a:lnTo>
                <a:lnTo>
                  <a:pt x="14970" y="13330"/>
                </a:lnTo>
                <a:lnTo>
                  <a:pt x="14970" y="13340"/>
                </a:lnTo>
                <a:lnTo>
                  <a:pt x="14980" y="13360"/>
                </a:lnTo>
                <a:lnTo>
                  <a:pt x="14980" y="13370"/>
                </a:lnTo>
                <a:lnTo>
                  <a:pt x="14970" y="13380"/>
                </a:lnTo>
                <a:lnTo>
                  <a:pt x="14980" y="13390"/>
                </a:lnTo>
                <a:lnTo>
                  <a:pt x="14980" y="13400"/>
                </a:lnTo>
                <a:lnTo>
                  <a:pt x="14980" y="13410"/>
                </a:lnTo>
                <a:lnTo>
                  <a:pt x="14980" y="13420"/>
                </a:lnTo>
                <a:lnTo>
                  <a:pt x="14990" y="13410"/>
                </a:lnTo>
                <a:lnTo>
                  <a:pt x="15000" y="13410"/>
                </a:lnTo>
                <a:lnTo>
                  <a:pt x="15000" y="13430"/>
                </a:lnTo>
                <a:lnTo>
                  <a:pt x="15000" y="13440"/>
                </a:lnTo>
                <a:lnTo>
                  <a:pt x="15020" y="13430"/>
                </a:lnTo>
                <a:lnTo>
                  <a:pt x="15030" y="13440"/>
                </a:lnTo>
                <a:lnTo>
                  <a:pt x="15040" y="13440"/>
                </a:lnTo>
                <a:lnTo>
                  <a:pt x="15050" y="13440"/>
                </a:lnTo>
                <a:lnTo>
                  <a:pt x="15050" y="13450"/>
                </a:lnTo>
                <a:lnTo>
                  <a:pt x="15050" y="13460"/>
                </a:lnTo>
                <a:lnTo>
                  <a:pt x="15040" y="13470"/>
                </a:lnTo>
                <a:lnTo>
                  <a:pt x="15030" y="13470"/>
                </a:lnTo>
                <a:lnTo>
                  <a:pt x="15040" y="13470"/>
                </a:lnTo>
                <a:lnTo>
                  <a:pt x="15050" y="13470"/>
                </a:lnTo>
                <a:lnTo>
                  <a:pt x="15060" y="13480"/>
                </a:lnTo>
                <a:lnTo>
                  <a:pt x="15070" y="13480"/>
                </a:lnTo>
                <a:lnTo>
                  <a:pt x="15070" y="13510"/>
                </a:lnTo>
                <a:lnTo>
                  <a:pt x="15070" y="13500"/>
                </a:lnTo>
                <a:lnTo>
                  <a:pt x="15080" y="13490"/>
                </a:lnTo>
                <a:lnTo>
                  <a:pt x="15090" y="13490"/>
                </a:lnTo>
                <a:lnTo>
                  <a:pt x="15100" y="13480"/>
                </a:lnTo>
                <a:lnTo>
                  <a:pt x="15100" y="13490"/>
                </a:lnTo>
                <a:lnTo>
                  <a:pt x="15090" y="13500"/>
                </a:lnTo>
                <a:lnTo>
                  <a:pt x="15100" y="13510"/>
                </a:lnTo>
                <a:lnTo>
                  <a:pt x="15110" y="13500"/>
                </a:lnTo>
                <a:lnTo>
                  <a:pt x="15120" y="13510"/>
                </a:lnTo>
                <a:lnTo>
                  <a:pt x="15110" y="13520"/>
                </a:lnTo>
                <a:lnTo>
                  <a:pt x="15120" y="13530"/>
                </a:lnTo>
                <a:lnTo>
                  <a:pt x="15130" y="13540"/>
                </a:lnTo>
                <a:lnTo>
                  <a:pt x="15140" y="13540"/>
                </a:lnTo>
                <a:lnTo>
                  <a:pt x="15160" y="13540"/>
                </a:lnTo>
                <a:lnTo>
                  <a:pt x="15170" y="13540"/>
                </a:lnTo>
                <a:lnTo>
                  <a:pt x="15160" y="13550"/>
                </a:lnTo>
                <a:lnTo>
                  <a:pt x="15160" y="13560"/>
                </a:lnTo>
                <a:lnTo>
                  <a:pt x="15160" y="13570"/>
                </a:lnTo>
                <a:lnTo>
                  <a:pt x="15160" y="13560"/>
                </a:lnTo>
                <a:lnTo>
                  <a:pt x="15170" y="13560"/>
                </a:lnTo>
                <a:lnTo>
                  <a:pt x="15180" y="13570"/>
                </a:lnTo>
                <a:lnTo>
                  <a:pt x="15180" y="13580"/>
                </a:lnTo>
                <a:lnTo>
                  <a:pt x="15170" y="13580"/>
                </a:lnTo>
                <a:lnTo>
                  <a:pt x="15170" y="13590"/>
                </a:lnTo>
                <a:lnTo>
                  <a:pt x="15160" y="13590"/>
                </a:lnTo>
                <a:lnTo>
                  <a:pt x="15170" y="13600"/>
                </a:lnTo>
                <a:lnTo>
                  <a:pt x="15180" y="13590"/>
                </a:lnTo>
                <a:lnTo>
                  <a:pt x="15190" y="13590"/>
                </a:lnTo>
                <a:lnTo>
                  <a:pt x="15200" y="13590"/>
                </a:lnTo>
                <a:lnTo>
                  <a:pt x="15210" y="13590"/>
                </a:lnTo>
                <a:lnTo>
                  <a:pt x="15210" y="13610"/>
                </a:lnTo>
                <a:lnTo>
                  <a:pt x="15210" y="13630"/>
                </a:lnTo>
                <a:lnTo>
                  <a:pt x="15200" y="13640"/>
                </a:lnTo>
                <a:lnTo>
                  <a:pt x="15220" y="13640"/>
                </a:lnTo>
                <a:lnTo>
                  <a:pt x="15230" y="13650"/>
                </a:lnTo>
                <a:lnTo>
                  <a:pt x="15220" y="13660"/>
                </a:lnTo>
                <a:lnTo>
                  <a:pt x="15230" y="13660"/>
                </a:lnTo>
                <a:lnTo>
                  <a:pt x="15230" y="13670"/>
                </a:lnTo>
                <a:lnTo>
                  <a:pt x="15240" y="13680"/>
                </a:lnTo>
                <a:lnTo>
                  <a:pt x="15270" y="13600"/>
                </a:lnTo>
                <a:lnTo>
                  <a:pt x="15290" y="13570"/>
                </a:lnTo>
                <a:lnTo>
                  <a:pt x="16140" y="13900"/>
                </a:lnTo>
                <a:lnTo>
                  <a:pt x="16010" y="14280"/>
                </a:lnTo>
                <a:lnTo>
                  <a:pt x="15860" y="14630"/>
                </a:lnTo>
                <a:lnTo>
                  <a:pt x="15790" y="14600"/>
                </a:lnTo>
                <a:lnTo>
                  <a:pt x="15800" y="14770"/>
                </a:lnTo>
                <a:lnTo>
                  <a:pt x="15710" y="14790"/>
                </a:lnTo>
                <a:lnTo>
                  <a:pt x="15610" y="14750"/>
                </a:lnTo>
                <a:lnTo>
                  <a:pt x="15410" y="15290"/>
                </a:lnTo>
                <a:lnTo>
                  <a:pt x="15190" y="15760"/>
                </a:lnTo>
                <a:lnTo>
                  <a:pt x="15060" y="15720"/>
                </a:lnTo>
                <a:lnTo>
                  <a:pt x="14980" y="15950"/>
                </a:lnTo>
                <a:lnTo>
                  <a:pt x="14840" y="15930"/>
                </a:lnTo>
                <a:lnTo>
                  <a:pt x="14840" y="15860"/>
                </a:lnTo>
                <a:lnTo>
                  <a:pt x="14770" y="15830"/>
                </a:lnTo>
                <a:lnTo>
                  <a:pt x="14690" y="15810"/>
                </a:lnTo>
                <a:lnTo>
                  <a:pt x="14690" y="15820"/>
                </a:lnTo>
                <a:lnTo>
                  <a:pt x="14630" y="15820"/>
                </a:lnTo>
                <a:lnTo>
                  <a:pt x="14600" y="15840"/>
                </a:lnTo>
                <a:lnTo>
                  <a:pt x="14550" y="15830"/>
                </a:lnTo>
                <a:lnTo>
                  <a:pt x="14520" y="15850"/>
                </a:lnTo>
                <a:lnTo>
                  <a:pt x="14370" y="15800"/>
                </a:lnTo>
                <a:lnTo>
                  <a:pt x="14160" y="16400"/>
                </a:lnTo>
                <a:lnTo>
                  <a:pt x="14590" y="16570"/>
                </a:lnTo>
                <a:lnTo>
                  <a:pt x="14430" y="17030"/>
                </a:lnTo>
                <a:lnTo>
                  <a:pt x="14310" y="17390"/>
                </a:lnTo>
                <a:lnTo>
                  <a:pt x="14410" y="17430"/>
                </a:lnTo>
                <a:lnTo>
                  <a:pt x="14420" y="17530"/>
                </a:lnTo>
                <a:lnTo>
                  <a:pt x="14470" y="17550"/>
                </a:lnTo>
                <a:lnTo>
                  <a:pt x="14480" y="18160"/>
                </a:lnTo>
                <a:lnTo>
                  <a:pt x="14400" y="18180"/>
                </a:lnTo>
                <a:lnTo>
                  <a:pt x="14190" y="18090"/>
                </a:lnTo>
                <a:lnTo>
                  <a:pt x="14200" y="18310"/>
                </a:lnTo>
                <a:lnTo>
                  <a:pt x="14270" y="18430"/>
                </a:lnTo>
                <a:lnTo>
                  <a:pt x="14340" y="18390"/>
                </a:lnTo>
                <a:lnTo>
                  <a:pt x="14360" y="18430"/>
                </a:lnTo>
                <a:lnTo>
                  <a:pt x="14440" y="18430"/>
                </a:lnTo>
                <a:lnTo>
                  <a:pt x="14540" y="18580"/>
                </a:lnTo>
                <a:lnTo>
                  <a:pt x="14580" y="18580"/>
                </a:lnTo>
                <a:lnTo>
                  <a:pt x="14600" y="18550"/>
                </a:lnTo>
                <a:lnTo>
                  <a:pt x="14610" y="18560"/>
                </a:lnTo>
                <a:lnTo>
                  <a:pt x="14620" y="18560"/>
                </a:lnTo>
                <a:lnTo>
                  <a:pt x="14630" y="18550"/>
                </a:lnTo>
                <a:lnTo>
                  <a:pt x="14640" y="18550"/>
                </a:lnTo>
                <a:lnTo>
                  <a:pt x="14640" y="18560"/>
                </a:lnTo>
                <a:lnTo>
                  <a:pt x="14660" y="18570"/>
                </a:lnTo>
                <a:lnTo>
                  <a:pt x="14660" y="18580"/>
                </a:lnTo>
                <a:lnTo>
                  <a:pt x="14660" y="18590"/>
                </a:lnTo>
                <a:lnTo>
                  <a:pt x="14670" y="18590"/>
                </a:lnTo>
                <a:lnTo>
                  <a:pt x="14680" y="18590"/>
                </a:lnTo>
                <a:lnTo>
                  <a:pt x="14680" y="18600"/>
                </a:lnTo>
                <a:lnTo>
                  <a:pt x="14690" y="18600"/>
                </a:lnTo>
                <a:lnTo>
                  <a:pt x="14700" y="18600"/>
                </a:lnTo>
                <a:lnTo>
                  <a:pt x="14690" y="18610"/>
                </a:lnTo>
                <a:lnTo>
                  <a:pt x="14690" y="18620"/>
                </a:lnTo>
                <a:lnTo>
                  <a:pt x="14700" y="18630"/>
                </a:lnTo>
                <a:lnTo>
                  <a:pt x="14710" y="18620"/>
                </a:lnTo>
                <a:lnTo>
                  <a:pt x="14720" y="18620"/>
                </a:lnTo>
                <a:lnTo>
                  <a:pt x="14720" y="18610"/>
                </a:lnTo>
                <a:lnTo>
                  <a:pt x="14720" y="18600"/>
                </a:lnTo>
                <a:lnTo>
                  <a:pt x="14730" y="18610"/>
                </a:lnTo>
                <a:lnTo>
                  <a:pt x="14720" y="18620"/>
                </a:lnTo>
                <a:lnTo>
                  <a:pt x="14720" y="18630"/>
                </a:lnTo>
                <a:lnTo>
                  <a:pt x="14730" y="18630"/>
                </a:lnTo>
                <a:lnTo>
                  <a:pt x="14740" y="18620"/>
                </a:lnTo>
                <a:lnTo>
                  <a:pt x="14750" y="18630"/>
                </a:lnTo>
                <a:lnTo>
                  <a:pt x="14760" y="18640"/>
                </a:lnTo>
                <a:lnTo>
                  <a:pt x="14760" y="18650"/>
                </a:lnTo>
                <a:lnTo>
                  <a:pt x="14750" y="18650"/>
                </a:lnTo>
                <a:lnTo>
                  <a:pt x="14750" y="18660"/>
                </a:lnTo>
                <a:lnTo>
                  <a:pt x="14740" y="18680"/>
                </a:lnTo>
                <a:lnTo>
                  <a:pt x="14740" y="18690"/>
                </a:lnTo>
                <a:lnTo>
                  <a:pt x="14750" y="18690"/>
                </a:lnTo>
                <a:lnTo>
                  <a:pt x="14750" y="18700"/>
                </a:lnTo>
                <a:lnTo>
                  <a:pt x="14750" y="18710"/>
                </a:lnTo>
                <a:lnTo>
                  <a:pt x="14760" y="18710"/>
                </a:lnTo>
                <a:lnTo>
                  <a:pt x="14780" y="18720"/>
                </a:lnTo>
                <a:lnTo>
                  <a:pt x="14780" y="18710"/>
                </a:lnTo>
                <a:lnTo>
                  <a:pt x="14780" y="18700"/>
                </a:lnTo>
                <a:lnTo>
                  <a:pt x="14800" y="18700"/>
                </a:lnTo>
                <a:lnTo>
                  <a:pt x="14800" y="18690"/>
                </a:lnTo>
                <a:lnTo>
                  <a:pt x="14790" y="18680"/>
                </a:lnTo>
                <a:lnTo>
                  <a:pt x="14800" y="18680"/>
                </a:lnTo>
                <a:lnTo>
                  <a:pt x="14800" y="18670"/>
                </a:lnTo>
                <a:lnTo>
                  <a:pt x="14810" y="18680"/>
                </a:lnTo>
                <a:lnTo>
                  <a:pt x="14810" y="18690"/>
                </a:lnTo>
                <a:lnTo>
                  <a:pt x="14820" y="18690"/>
                </a:lnTo>
                <a:lnTo>
                  <a:pt x="14830" y="18680"/>
                </a:lnTo>
                <a:lnTo>
                  <a:pt x="14830" y="18690"/>
                </a:lnTo>
                <a:lnTo>
                  <a:pt x="14830" y="18700"/>
                </a:lnTo>
                <a:lnTo>
                  <a:pt x="14840" y="18700"/>
                </a:lnTo>
                <a:lnTo>
                  <a:pt x="14840" y="18710"/>
                </a:lnTo>
                <a:lnTo>
                  <a:pt x="14850" y="18710"/>
                </a:lnTo>
                <a:lnTo>
                  <a:pt x="14860" y="18710"/>
                </a:lnTo>
                <a:lnTo>
                  <a:pt x="14870" y="18710"/>
                </a:lnTo>
                <a:lnTo>
                  <a:pt x="14880" y="18710"/>
                </a:lnTo>
                <a:lnTo>
                  <a:pt x="14880" y="18720"/>
                </a:lnTo>
                <a:lnTo>
                  <a:pt x="14870" y="18730"/>
                </a:lnTo>
                <a:lnTo>
                  <a:pt x="14880" y="18740"/>
                </a:lnTo>
                <a:lnTo>
                  <a:pt x="14890" y="18770"/>
                </a:lnTo>
                <a:lnTo>
                  <a:pt x="14890" y="18780"/>
                </a:lnTo>
                <a:lnTo>
                  <a:pt x="14900" y="18790"/>
                </a:lnTo>
                <a:lnTo>
                  <a:pt x="14910" y="18790"/>
                </a:lnTo>
                <a:lnTo>
                  <a:pt x="14910" y="18800"/>
                </a:lnTo>
                <a:lnTo>
                  <a:pt x="14900" y="18820"/>
                </a:lnTo>
                <a:lnTo>
                  <a:pt x="14900" y="18830"/>
                </a:lnTo>
                <a:lnTo>
                  <a:pt x="14910" y="18840"/>
                </a:lnTo>
                <a:lnTo>
                  <a:pt x="14900" y="18890"/>
                </a:lnTo>
                <a:lnTo>
                  <a:pt x="14910" y="18900"/>
                </a:lnTo>
                <a:lnTo>
                  <a:pt x="14910" y="18910"/>
                </a:lnTo>
                <a:lnTo>
                  <a:pt x="14920" y="18910"/>
                </a:lnTo>
                <a:lnTo>
                  <a:pt x="14980" y="18900"/>
                </a:lnTo>
                <a:lnTo>
                  <a:pt x="14960" y="18950"/>
                </a:lnTo>
                <a:lnTo>
                  <a:pt x="14880" y="19150"/>
                </a:lnTo>
                <a:lnTo>
                  <a:pt x="14820" y="19140"/>
                </a:lnTo>
                <a:lnTo>
                  <a:pt x="14740" y="19130"/>
                </a:lnTo>
                <a:lnTo>
                  <a:pt x="14710" y="19130"/>
                </a:lnTo>
                <a:lnTo>
                  <a:pt x="14690" y="19130"/>
                </a:lnTo>
                <a:lnTo>
                  <a:pt x="14680" y="19130"/>
                </a:lnTo>
                <a:lnTo>
                  <a:pt x="14660" y="19120"/>
                </a:lnTo>
                <a:lnTo>
                  <a:pt x="14640" y="19110"/>
                </a:lnTo>
                <a:lnTo>
                  <a:pt x="14620" y="19100"/>
                </a:lnTo>
                <a:lnTo>
                  <a:pt x="14570" y="19070"/>
                </a:lnTo>
                <a:lnTo>
                  <a:pt x="14540" y="19130"/>
                </a:lnTo>
                <a:lnTo>
                  <a:pt x="14430" y="19200"/>
                </a:lnTo>
                <a:lnTo>
                  <a:pt x="14370" y="19290"/>
                </a:lnTo>
                <a:lnTo>
                  <a:pt x="14410" y="19350"/>
                </a:lnTo>
                <a:lnTo>
                  <a:pt x="14450" y="19440"/>
                </a:lnTo>
                <a:lnTo>
                  <a:pt x="14450" y="19480"/>
                </a:lnTo>
                <a:lnTo>
                  <a:pt x="14400" y="19500"/>
                </a:lnTo>
                <a:lnTo>
                  <a:pt x="14400" y="19550"/>
                </a:lnTo>
                <a:lnTo>
                  <a:pt x="14430" y="19580"/>
                </a:lnTo>
                <a:lnTo>
                  <a:pt x="14440" y="19750"/>
                </a:lnTo>
                <a:lnTo>
                  <a:pt x="14380" y="19740"/>
                </a:lnTo>
                <a:lnTo>
                  <a:pt x="14170" y="19630"/>
                </a:lnTo>
                <a:lnTo>
                  <a:pt x="14050" y="19650"/>
                </a:lnTo>
                <a:lnTo>
                  <a:pt x="13950" y="19670"/>
                </a:lnTo>
                <a:lnTo>
                  <a:pt x="13870" y="20090"/>
                </a:lnTo>
                <a:lnTo>
                  <a:pt x="13650" y="20000"/>
                </a:lnTo>
                <a:lnTo>
                  <a:pt x="13580" y="20180"/>
                </a:lnTo>
                <a:lnTo>
                  <a:pt x="13610" y="20310"/>
                </a:lnTo>
                <a:lnTo>
                  <a:pt x="13610" y="20340"/>
                </a:lnTo>
                <a:lnTo>
                  <a:pt x="13590" y="20380"/>
                </a:lnTo>
                <a:lnTo>
                  <a:pt x="13630" y="20440"/>
                </a:lnTo>
                <a:lnTo>
                  <a:pt x="13630" y="20480"/>
                </a:lnTo>
                <a:lnTo>
                  <a:pt x="13600" y="20500"/>
                </a:lnTo>
                <a:lnTo>
                  <a:pt x="13540" y="20410"/>
                </a:lnTo>
                <a:lnTo>
                  <a:pt x="13430" y="20510"/>
                </a:lnTo>
                <a:lnTo>
                  <a:pt x="13450" y="20580"/>
                </a:lnTo>
                <a:lnTo>
                  <a:pt x="13430" y="20650"/>
                </a:lnTo>
                <a:lnTo>
                  <a:pt x="13400" y="20650"/>
                </a:lnTo>
                <a:lnTo>
                  <a:pt x="13360" y="20780"/>
                </a:lnTo>
                <a:lnTo>
                  <a:pt x="13400" y="20810"/>
                </a:lnTo>
                <a:lnTo>
                  <a:pt x="13370" y="20890"/>
                </a:lnTo>
                <a:lnTo>
                  <a:pt x="13320" y="20910"/>
                </a:lnTo>
                <a:lnTo>
                  <a:pt x="13220" y="21140"/>
                </a:lnTo>
                <a:lnTo>
                  <a:pt x="13100" y="21500"/>
                </a:lnTo>
                <a:lnTo>
                  <a:pt x="13000" y="21590"/>
                </a:lnTo>
                <a:lnTo>
                  <a:pt x="12980" y="21740"/>
                </a:lnTo>
                <a:lnTo>
                  <a:pt x="12930" y="21790"/>
                </a:lnTo>
                <a:lnTo>
                  <a:pt x="12890" y="21760"/>
                </a:lnTo>
                <a:lnTo>
                  <a:pt x="12770" y="21760"/>
                </a:lnTo>
                <a:lnTo>
                  <a:pt x="12710" y="21730"/>
                </a:lnTo>
                <a:lnTo>
                  <a:pt x="12630" y="21770"/>
                </a:lnTo>
                <a:lnTo>
                  <a:pt x="12540" y="21740"/>
                </a:lnTo>
                <a:lnTo>
                  <a:pt x="12530" y="21770"/>
                </a:lnTo>
                <a:lnTo>
                  <a:pt x="12460" y="21770"/>
                </a:lnTo>
                <a:lnTo>
                  <a:pt x="12540" y="21590"/>
                </a:lnTo>
                <a:lnTo>
                  <a:pt x="12310" y="21320"/>
                </a:lnTo>
                <a:lnTo>
                  <a:pt x="12090" y="21210"/>
                </a:lnTo>
                <a:lnTo>
                  <a:pt x="12230" y="20910"/>
                </a:lnTo>
                <a:lnTo>
                  <a:pt x="11820" y="20760"/>
                </a:lnTo>
                <a:lnTo>
                  <a:pt x="11660" y="21220"/>
                </a:lnTo>
                <a:lnTo>
                  <a:pt x="11420" y="21130"/>
                </a:lnTo>
                <a:lnTo>
                  <a:pt x="10990" y="20960"/>
                </a:lnTo>
                <a:lnTo>
                  <a:pt x="10900" y="21180"/>
                </a:lnTo>
                <a:lnTo>
                  <a:pt x="10870" y="21170"/>
                </a:lnTo>
                <a:lnTo>
                  <a:pt x="10740" y="21120"/>
                </a:lnTo>
                <a:lnTo>
                  <a:pt x="10760" y="21060"/>
                </a:lnTo>
                <a:lnTo>
                  <a:pt x="10760" y="21030"/>
                </a:lnTo>
                <a:lnTo>
                  <a:pt x="10130" y="20780"/>
                </a:lnTo>
                <a:lnTo>
                  <a:pt x="10120" y="20780"/>
                </a:lnTo>
                <a:lnTo>
                  <a:pt x="9920" y="20490"/>
                </a:lnTo>
                <a:lnTo>
                  <a:pt x="9860" y="20300"/>
                </a:lnTo>
                <a:lnTo>
                  <a:pt x="9680" y="20300"/>
                </a:lnTo>
                <a:lnTo>
                  <a:pt x="9050" y="20810"/>
                </a:lnTo>
                <a:lnTo>
                  <a:pt x="8780" y="20680"/>
                </a:lnTo>
                <a:lnTo>
                  <a:pt x="8680" y="20240"/>
                </a:lnTo>
                <a:lnTo>
                  <a:pt x="8620" y="20180"/>
                </a:lnTo>
                <a:lnTo>
                  <a:pt x="8760" y="19910"/>
                </a:lnTo>
                <a:lnTo>
                  <a:pt x="8800" y="19870"/>
                </a:lnTo>
                <a:lnTo>
                  <a:pt x="8790" y="19860"/>
                </a:lnTo>
                <a:lnTo>
                  <a:pt x="8690" y="19720"/>
                </a:lnTo>
                <a:lnTo>
                  <a:pt x="8620" y="19810"/>
                </a:lnTo>
                <a:lnTo>
                  <a:pt x="8610" y="19800"/>
                </a:lnTo>
                <a:lnTo>
                  <a:pt x="8590" y="19800"/>
                </a:lnTo>
                <a:lnTo>
                  <a:pt x="8550" y="19770"/>
                </a:lnTo>
                <a:lnTo>
                  <a:pt x="8550" y="19750"/>
                </a:lnTo>
                <a:lnTo>
                  <a:pt x="8530" y="19740"/>
                </a:lnTo>
                <a:lnTo>
                  <a:pt x="8520" y="19690"/>
                </a:lnTo>
                <a:lnTo>
                  <a:pt x="8490" y="19680"/>
                </a:lnTo>
                <a:lnTo>
                  <a:pt x="8410" y="19540"/>
                </a:lnTo>
                <a:lnTo>
                  <a:pt x="8360" y="19560"/>
                </a:lnTo>
                <a:lnTo>
                  <a:pt x="8350" y="19570"/>
                </a:lnTo>
                <a:lnTo>
                  <a:pt x="8280" y="19580"/>
                </a:lnTo>
                <a:lnTo>
                  <a:pt x="8240" y="19580"/>
                </a:lnTo>
                <a:lnTo>
                  <a:pt x="8150" y="19560"/>
                </a:lnTo>
                <a:lnTo>
                  <a:pt x="8040" y="19550"/>
                </a:lnTo>
                <a:lnTo>
                  <a:pt x="8000" y="19470"/>
                </a:lnTo>
                <a:lnTo>
                  <a:pt x="7870" y="19380"/>
                </a:lnTo>
                <a:lnTo>
                  <a:pt x="7750" y="19590"/>
                </a:lnTo>
                <a:lnTo>
                  <a:pt x="7700" y="19590"/>
                </a:lnTo>
                <a:lnTo>
                  <a:pt x="7690" y="19540"/>
                </a:lnTo>
                <a:lnTo>
                  <a:pt x="7540" y="19470"/>
                </a:lnTo>
                <a:lnTo>
                  <a:pt x="7410" y="19530"/>
                </a:lnTo>
                <a:lnTo>
                  <a:pt x="7360" y="19520"/>
                </a:lnTo>
                <a:lnTo>
                  <a:pt x="7380" y="19330"/>
                </a:lnTo>
                <a:lnTo>
                  <a:pt x="7260" y="19280"/>
                </a:lnTo>
                <a:lnTo>
                  <a:pt x="7060" y="19150"/>
                </a:lnTo>
                <a:lnTo>
                  <a:pt x="7060" y="19100"/>
                </a:lnTo>
                <a:lnTo>
                  <a:pt x="6960" y="18950"/>
                </a:lnTo>
                <a:lnTo>
                  <a:pt x="6940" y="18950"/>
                </a:lnTo>
                <a:lnTo>
                  <a:pt x="6870" y="18880"/>
                </a:lnTo>
                <a:lnTo>
                  <a:pt x="6820" y="18850"/>
                </a:lnTo>
                <a:lnTo>
                  <a:pt x="6830" y="18820"/>
                </a:lnTo>
                <a:lnTo>
                  <a:pt x="6840" y="18790"/>
                </a:lnTo>
                <a:lnTo>
                  <a:pt x="6840" y="18770"/>
                </a:lnTo>
                <a:lnTo>
                  <a:pt x="6860" y="18670"/>
                </a:lnTo>
                <a:lnTo>
                  <a:pt x="6880" y="18540"/>
                </a:lnTo>
                <a:lnTo>
                  <a:pt x="6890" y="18500"/>
                </a:lnTo>
                <a:lnTo>
                  <a:pt x="6890" y="18490"/>
                </a:lnTo>
                <a:lnTo>
                  <a:pt x="6900" y="18380"/>
                </a:lnTo>
                <a:lnTo>
                  <a:pt x="6700" y="18290"/>
                </a:lnTo>
                <a:lnTo>
                  <a:pt x="6760" y="18140"/>
                </a:lnTo>
                <a:lnTo>
                  <a:pt x="6790" y="18130"/>
                </a:lnTo>
                <a:lnTo>
                  <a:pt x="6900" y="17870"/>
                </a:lnTo>
                <a:lnTo>
                  <a:pt x="7050" y="17920"/>
                </a:lnTo>
                <a:lnTo>
                  <a:pt x="7150" y="17770"/>
                </a:lnTo>
                <a:lnTo>
                  <a:pt x="7230" y="17590"/>
                </a:lnTo>
                <a:lnTo>
                  <a:pt x="7190" y="17550"/>
                </a:lnTo>
                <a:lnTo>
                  <a:pt x="7220" y="17470"/>
                </a:lnTo>
                <a:lnTo>
                  <a:pt x="7180" y="17390"/>
                </a:lnTo>
                <a:lnTo>
                  <a:pt x="7070" y="17380"/>
                </a:lnTo>
                <a:lnTo>
                  <a:pt x="7170" y="17150"/>
                </a:lnTo>
                <a:lnTo>
                  <a:pt x="7220" y="17150"/>
                </a:lnTo>
                <a:lnTo>
                  <a:pt x="7260" y="17130"/>
                </a:lnTo>
                <a:lnTo>
                  <a:pt x="7280" y="17100"/>
                </a:lnTo>
                <a:lnTo>
                  <a:pt x="7260" y="17070"/>
                </a:lnTo>
                <a:lnTo>
                  <a:pt x="7260" y="17040"/>
                </a:lnTo>
                <a:lnTo>
                  <a:pt x="7260" y="17030"/>
                </a:lnTo>
                <a:lnTo>
                  <a:pt x="7210" y="17030"/>
                </a:lnTo>
                <a:lnTo>
                  <a:pt x="7210" y="17010"/>
                </a:lnTo>
                <a:lnTo>
                  <a:pt x="7160" y="17000"/>
                </a:lnTo>
                <a:lnTo>
                  <a:pt x="7200" y="16620"/>
                </a:lnTo>
                <a:lnTo>
                  <a:pt x="7140" y="16590"/>
                </a:lnTo>
                <a:lnTo>
                  <a:pt x="7230" y="16490"/>
                </a:lnTo>
                <a:lnTo>
                  <a:pt x="7230" y="15900"/>
                </a:lnTo>
                <a:lnTo>
                  <a:pt x="7180" y="15590"/>
                </a:lnTo>
                <a:lnTo>
                  <a:pt x="7180" y="15550"/>
                </a:lnTo>
                <a:lnTo>
                  <a:pt x="7000" y="15530"/>
                </a:lnTo>
                <a:lnTo>
                  <a:pt x="7010" y="15430"/>
                </a:lnTo>
                <a:lnTo>
                  <a:pt x="7020" y="15340"/>
                </a:lnTo>
                <a:lnTo>
                  <a:pt x="7030" y="15220"/>
                </a:lnTo>
                <a:lnTo>
                  <a:pt x="7040" y="15180"/>
                </a:lnTo>
                <a:lnTo>
                  <a:pt x="7050" y="15130"/>
                </a:lnTo>
                <a:lnTo>
                  <a:pt x="7080" y="15060"/>
                </a:lnTo>
                <a:lnTo>
                  <a:pt x="7100" y="14970"/>
                </a:lnTo>
                <a:lnTo>
                  <a:pt x="7110" y="14960"/>
                </a:lnTo>
                <a:lnTo>
                  <a:pt x="7110" y="14940"/>
                </a:lnTo>
                <a:lnTo>
                  <a:pt x="7110" y="14920"/>
                </a:lnTo>
                <a:lnTo>
                  <a:pt x="7110" y="14910"/>
                </a:lnTo>
                <a:lnTo>
                  <a:pt x="7120" y="14930"/>
                </a:lnTo>
                <a:lnTo>
                  <a:pt x="7130" y="14940"/>
                </a:lnTo>
                <a:lnTo>
                  <a:pt x="7130" y="14950"/>
                </a:lnTo>
                <a:lnTo>
                  <a:pt x="7140" y="14970"/>
                </a:lnTo>
                <a:lnTo>
                  <a:pt x="7150" y="14970"/>
                </a:lnTo>
                <a:lnTo>
                  <a:pt x="7160" y="14970"/>
                </a:lnTo>
                <a:lnTo>
                  <a:pt x="7180" y="14980"/>
                </a:lnTo>
                <a:lnTo>
                  <a:pt x="7190" y="14980"/>
                </a:lnTo>
                <a:lnTo>
                  <a:pt x="7260" y="14990"/>
                </a:lnTo>
                <a:lnTo>
                  <a:pt x="7350" y="14920"/>
                </a:lnTo>
                <a:lnTo>
                  <a:pt x="7360" y="14930"/>
                </a:lnTo>
                <a:lnTo>
                  <a:pt x="7370" y="14930"/>
                </a:lnTo>
                <a:lnTo>
                  <a:pt x="7360" y="14780"/>
                </a:lnTo>
                <a:lnTo>
                  <a:pt x="7370" y="14770"/>
                </a:lnTo>
                <a:lnTo>
                  <a:pt x="7380" y="14760"/>
                </a:lnTo>
                <a:lnTo>
                  <a:pt x="7370" y="14750"/>
                </a:lnTo>
                <a:lnTo>
                  <a:pt x="7400" y="14640"/>
                </a:lnTo>
                <a:lnTo>
                  <a:pt x="7410" y="14640"/>
                </a:lnTo>
                <a:lnTo>
                  <a:pt x="7410" y="14630"/>
                </a:lnTo>
                <a:lnTo>
                  <a:pt x="7410" y="14620"/>
                </a:lnTo>
                <a:lnTo>
                  <a:pt x="7420" y="14610"/>
                </a:lnTo>
                <a:lnTo>
                  <a:pt x="7430" y="14590"/>
                </a:lnTo>
                <a:lnTo>
                  <a:pt x="7320" y="14550"/>
                </a:lnTo>
                <a:lnTo>
                  <a:pt x="7290" y="14540"/>
                </a:lnTo>
                <a:lnTo>
                  <a:pt x="7280" y="14540"/>
                </a:lnTo>
                <a:lnTo>
                  <a:pt x="7250" y="14530"/>
                </a:lnTo>
                <a:lnTo>
                  <a:pt x="7230" y="14530"/>
                </a:lnTo>
                <a:lnTo>
                  <a:pt x="7220" y="14520"/>
                </a:lnTo>
                <a:lnTo>
                  <a:pt x="7210" y="14520"/>
                </a:lnTo>
                <a:lnTo>
                  <a:pt x="7180" y="14520"/>
                </a:lnTo>
                <a:lnTo>
                  <a:pt x="7160" y="14530"/>
                </a:lnTo>
                <a:lnTo>
                  <a:pt x="7140" y="14530"/>
                </a:lnTo>
                <a:lnTo>
                  <a:pt x="7100" y="14550"/>
                </a:lnTo>
                <a:lnTo>
                  <a:pt x="7100" y="14530"/>
                </a:lnTo>
                <a:lnTo>
                  <a:pt x="7100" y="14460"/>
                </a:lnTo>
                <a:lnTo>
                  <a:pt x="7120" y="14320"/>
                </a:lnTo>
                <a:lnTo>
                  <a:pt x="7130" y="14220"/>
                </a:lnTo>
                <a:lnTo>
                  <a:pt x="7130" y="14080"/>
                </a:lnTo>
                <a:lnTo>
                  <a:pt x="7130" y="14030"/>
                </a:lnTo>
                <a:lnTo>
                  <a:pt x="7130" y="14000"/>
                </a:lnTo>
                <a:lnTo>
                  <a:pt x="7150" y="13870"/>
                </a:lnTo>
                <a:lnTo>
                  <a:pt x="7160" y="13790"/>
                </a:lnTo>
                <a:lnTo>
                  <a:pt x="7160" y="13760"/>
                </a:lnTo>
                <a:lnTo>
                  <a:pt x="7160" y="13710"/>
                </a:lnTo>
                <a:lnTo>
                  <a:pt x="7160" y="13700"/>
                </a:lnTo>
                <a:lnTo>
                  <a:pt x="7270" y="13670"/>
                </a:lnTo>
                <a:lnTo>
                  <a:pt x="7590" y="13670"/>
                </a:lnTo>
                <a:lnTo>
                  <a:pt x="7920" y="13580"/>
                </a:lnTo>
                <a:lnTo>
                  <a:pt x="7920" y="13590"/>
                </a:lnTo>
                <a:lnTo>
                  <a:pt x="7930" y="13590"/>
                </a:lnTo>
                <a:lnTo>
                  <a:pt x="7940" y="13590"/>
                </a:lnTo>
                <a:lnTo>
                  <a:pt x="7950" y="13590"/>
                </a:lnTo>
                <a:lnTo>
                  <a:pt x="7960" y="13590"/>
                </a:lnTo>
                <a:lnTo>
                  <a:pt x="7960" y="13580"/>
                </a:lnTo>
                <a:lnTo>
                  <a:pt x="7970" y="13580"/>
                </a:lnTo>
                <a:lnTo>
                  <a:pt x="7970" y="13590"/>
                </a:lnTo>
                <a:lnTo>
                  <a:pt x="7970" y="13600"/>
                </a:lnTo>
                <a:lnTo>
                  <a:pt x="7960" y="13600"/>
                </a:lnTo>
                <a:lnTo>
                  <a:pt x="7960" y="13610"/>
                </a:lnTo>
                <a:lnTo>
                  <a:pt x="7970" y="13610"/>
                </a:lnTo>
                <a:lnTo>
                  <a:pt x="7980" y="13620"/>
                </a:lnTo>
                <a:lnTo>
                  <a:pt x="7990" y="13620"/>
                </a:lnTo>
                <a:lnTo>
                  <a:pt x="8000" y="13630"/>
                </a:lnTo>
                <a:lnTo>
                  <a:pt x="8000" y="13640"/>
                </a:lnTo>
                <a:lnTo>
                  <a:pt x="8010" y="13640"/>
                </a:lnTo>
                <a:lnTo>
                  <a:pt x="8010" y="13650"/>
                </a:lnTo>
                <a:lnTo>
                  <a:pt x="8010" y="13660"/>
                </a:lnTo>
                <a:lnTo>
                  <a:pt x="8020" y="13660"/>
                </a:lnTo>
                <a:lnTo>
                  <a:pt x="8020" y="13670"/>
                </a:lnTo>
                <a:lnTo>
                  <a:pt x="8020" y="13660"/>
                </a:lnTo>
                <a:lnTo>
                  <a:pt x="8030" y="13660"/>
                </a:lnTo>
                <a:lnTo>
                  <a:pt x="8030" y="13670"/>
                </a:lnTo>
                <a:lnTo>
                  <a:pt x="8040" y="13670"/>
                </a:lnTo>
                <a:lnTo>
                  <a:pt x="8040" y="13680"/>
                </a:lnTo>
                <a:lnTo>
                  <a:pt x="8040" y="13690"/>
                </a:lnTo>
                <a:lnTo>
                  <a:pt x="8050" y="13690"/>
                </a:lnTo>
                <a:lnTo>
                  <a:pt x="8060" y="13690"/>
                </a:lnTo>
                <a:lnTo>
                  <a:pt x="8060" y="13700"/>
                </a:lnTo>
                <a:lnTo>
                  <a:pt x="8050" y="13710"/>
                </a:lnTo>
                <a:lnTo>
                  <a:pt x="8050" y="13720"/>
                </a:lnTo>
                <a:lnTo>
                  <a:pt x="8050" y="13730"/>
                </a:lnTo>
                <a:lnTo>
                  <a:pt x="8050" y="13740"/>
                </a:lnTo>
                <a:lnTo>
                  <a:pt x="8060" y="13740"/>
                </a:lnTo>
                <a:lnTo>
                  <a:pt x="8060" y="13750"/>
                </a:lnTo>
                <a:lnTo>
                  <a:pt x="8060" y="13760"/>
                </a:lnTo>
                <a:lnTo>
                  <a:pt x="8070" y="13760"/>
                </a:lnTo>
                <a:lnTo>
                  <a:pt x="8080" y="13750"/>
                </a:lnTo>
                <a:lnTo>
                  <a:pt x="8080" y="13760"/>
                </a:lnTo>
                <a:lnTo>
                  <a:pt x="8090" y="13760"/>
                </a:lnTo>
                <a:lnTo>
                  <a:pt x="8090" y="13770"/>
                </a:lnTo>
                <a:lnTo>
                  <a:pt x="8100" y="13760"/>
                </a:lnTo>
                <a:lnTo>
                  <a:pt x="8110" y="13760"/>
                </a:lnTo>
                <a:lnTo>
                  <a:pt x="8120" y="13760"/>
                </a:lnTo>
                <a:lnTo>
                  <a:pt x="8120" y="13750"/>
                </a:lnTo>
                <a:lnTo>
                  <a:pt x="8130" y="13740"/>
                </a:lnTo>
                <a:lnTo>
                  <a:pt x="8140" y="13740"/>
                </a:lnTo>
                <a:lnTo>
                  <a:pt x="8150" y="13740"/>
                </a:lnTo>
                <a:lnTo>
                  <a:pt x="8160" y="13730"/>
                </a:lnTo>
                <a:lnTo>
                  <a:pt x="8160" y="13740"/>
                </a:lnTo>
                <a:lnTo>
                  <a:pt x="8170" y="13740"/>
                </a:lnTo>
                <a:lnTo>
                  <a:pt x="8170" y="13730"/>
                </a:lnTo>
                <a:lnTo>
                  <a:pt x="8180" y="13730"/>
                </a:lnTo>
                <a:lnTo>
                  <a:pt x="8190" y="13730"/>
                </a:lnTo>
                <a:lnTo>
                  <a:pt x="8200" y="13730"/>
                </a:lnTo>
                <a:lnTo>
                  <a:pt x="8200" y="13740"/>
                </a:lnTo>
                <a:lnTo>
                  <a:pt x="8190" y="13740"/>
                </a:lnTo>
                <a:lnTo>
                  <a:pt x="8190" y="13750"/>
                </a:lnTo>
                <a:lnTo>
                  <a:pt x="8200" y="13750"/>
                </a:lnTo>
                <a:lnTo>
                  <a:pt x="8210" y="13760"/>
                </a:lnTo>
                <a:lnTo>
                  <a:pt x="8220" y="13760"/>
                </a:lnTo>
                <a:lnTo>
                  <a:pt x="8230" y="13760"/>
                </a:lnTo>
                <a:lnTo>
                  <a:pt x="8230" y="13750"/>
                </a:lnTo>
                <a:lnTo>
                  <a:pt x="8220" y="13750"/>
                </a:lnTo>
                <a:lnTo>
                  <a:pt x="8210" y="13740"/>
                </a:lnTo>
                <a:lnTo>
                  <a:pt x="8220" y="13740"/>
                </a:lnTo>
                <a:lnTo>
                  <a:pt x="8230" y="13740"/>
                </a:lnTo>
                <a:lnTo>
                  <a:pt x="8240" y="13740"/>
                </a:lnTo>
                <a:lnTo>
                  <a:pt x="8250" y="13740"/>
                </a:lnTo>
                <a:lnTo>
                  <a:pt x="8260" y="13740"/>
                </a:lnTo>
                <a:lnTo>
                  <a:pt x="8260" y="13730"/>
                </a:lnTo>
                <a:lnTo>
                  <a:pt x="8270" y="13730"/>
                </a:lnTo>
                <a:lnTo>
                  <a:pt x="8270" y="13720"/>
                </a:lnTo>
                <a:lnTo>
                  <a:pt x="8280" y="13720"/>
                </a:lnTo>
                <a:lnTo>
                  <a:pt x="8290" y="13720"/>
                </a:lnTo>
                <a:lnTo>
                  <a:pt x="8280" y="13720"/>
                </a:lnTo>
                <a:lnTo>
                  <a:pt x="8280" y="13710"/>
                </a:lnTo>
                <a:lnTo>
                  <a:pt x="8300" y="13710"/>
                </a:lnTo>
                <a:lnTo>
                  <a:pt x="8300" y="13720"/>
                </a:lnTo>
                <a:lnTo>
                  <a:pt x="8300" y="13730"/>
                </a:lnTo>
                <a:lnTo>
                  <a:pt x="8310" y="13730"/>
                </a:lnTo>
                <a:lnTo>
                  <a:pt x="8310" y="13720"/>
                </a:lnTo>
                <a:lnTo>
                  <a:pt x="8310" y="13710"/>
                </a:lnTo>
                <a:lnTo>
                  <a:pt x="8320" y="13710"/>
                </a:lnTo>
                <a:lnTo>
                  <a:pt x="8320" y="13700"/>
                </a:lnTo>
                <a:lnTo>
                  <a:pt x="8330" y="13710"/>
                </a:lnTo>
                <a:lnTo>
                  <a:pt x="8340" y="13710"/>
                </a:lnTo>
                <a:lnTo>
                  <a:pt x="8350" y="13710"/>
                </a:lnTo>
                <a:lnTo>
                  <a:pt x="8360" y="13710"/>
                </a:lnTo>
                <a:lnTo>
                  <a:pt x="8370" y="13710"/>
                </a:lnTo>
                <a:lnTo>
                  <a:pt x="8380" y="13710"/>
                </a:lnTo>
                <a:lnTo>
                  <a:pt x="8380" y="13700"/>
                </a:lnTo>
                <a:lnTo>
                  <a:pt x="8390" y="13710"/>
                </a:lnTo>
                <a:lnTo>
                  <a:pt x="8400" y="13710"/>
                </a:lnTo>
                <a:lnTo>
                  <a:pt x="8390" y="13700"/>
                </a:lnTo>
                <a:lnTo>
                  <a:pt x="8400" y="13700"/>
                </a:lnTo>
                <a:lnTo>
                  <a:pt x="8410" y="13700"/>
                </a:lnTo>
                <a:lnTo>
                  <a:pt x="8410" y="13690"/>
                </a:lnTo>
                <a:lnTo>
                  <a:pt x="8420" y="13690"/>
                </a:lnTo>
                <a:lnTo>
                  <a:pt x="8420" y="13680"/>
                </a:lnTo>
                <a:lnTo>
                  <a:pt x="8410" y="13680"/>
                </a:lnTo>
                <a:lnTo>
                  <a:pt x="8410" y="13690"/>
                </a:lnTo>
                <a:lnTo>
                  <a:pt x="8400" y="13690"/>
                </a:lnTo>
                <a:lnTo>
                  <a:pt x="8390" y="13690"/>
                </a:lnTo>
                <a:lnTo>
                  <a:pt x="8390" y="13680"/>
                </a:lnTo>
                <a:lnTo>
                  <a:pt x="8400" y="13680"/>
                </a:lnTo>
                <a:lnTo>
                  <a:pt x="8400" y="13670"/>
                </a:lnTo>
                <a:lnTo>
                  <a:pt x="8390" y="13670"/>
                </a:lnTo>
                <a:lnTo>
                  <a:pt x="8390" y="13680"/>
                </a:lnTo>
                <a:lnTo>
                  <a:pt x="8390" y="13670"/>
                </a:lnTo>
                <a:lnTo>
                  <a:pt x="8380" y="13670"/>
                </a:lnTo>
                <a:lnTo>
                  <a:pt x="8370" y="13680"/>
                </a:lnTo>
                <a:lnTo>
                  <a:pt x="8370" y="13670"/>
                </a:lnTo>
                <a:lnTo>
                  <a:pt x="8370" y="13660"/>
                </a:lnTo>
                <a:lnTo>
                  <a:pt x="8380" y="13650"/>
                </a:lnTo>
                <a:lnTo>
                  <a:pt x="8380" y="13660"/>
                </a:lnTo>
                <a:lnTo>
                  <a:pt x="8390" y="13660"/>
                </a:lnTo>
                <a:lnTo>
                  <a:pt x="8390" y="13650"/>
                </a:lnTo>
                <a:lnTo>
                  <a:pt x="8380" y="13650"/>
                </a:lnTo>
                <a:lnTo>
                  <a:pt x="8380" y="13640"/>
                </a:lnTo>
                <a:lnTo>
                  <a:pt x="8370" y="13630"/>
                </a:lnTo>
                <a:lnTo>
                  <a:pt x="8380" y="13630"/>
                </a:lnTo>
                <a:lnTo>
                  <a:pt x="8390" y="13630"/>
                </a:lnTo>
                <a:lnTo>
                  <a:pt x="8400" y="13640"/>
                </a:lnTo>
                <a:lnTo>
                  <a:pt x="8400" y="13630"/>
                </a:lnTo>
                <a:lnTo>
                  <a:pt x="8410" y="13630"/>
                </a:lnTo>
                <a:lnTo>
                  <a:pt x="8400" y="13630"/>
                </a:lnTo>
                <a:lnTo>
                  <a:pt x="8400" y="13620"/>
                </a:lnTo>
                <a:lnTo>
                  <a:pt x="8410" y="13620"/>
                </a:lnTo>
                <a:lnTo>
                  <a:pt x="8410" y="13630"/>
                </a:lnTo>
                <a:lnTo>
                  <a:pt x="8410" y="13620"/>
                </a:lnTo>
                <a:lnTo>
                  <a:pt x="8420" y="13620"/>
                </a:lnTo>
                <a:lnTo>
                  <a:pt x="8430" y="13620"/>
                </a:lnTo>
                <a:lnTo>
                  <a:pt x="8430" y="13610"/>
                </a:lnTo>
                <a:lnTo>
                  <a:pt x="8420" y="13610"/>
                </a:lnTo>
                <a:lnTo>
                  <a:pt x="8430" y="13600"/>
                </a:lnTo>
                <a:lnTo>
                  <a:pt x="8440" y="13600"/>
                </a:lnTo>
                <a:lnTo>
                  <a:pt x="8440" y="13590"/>
                </a:lnTo>
                <a:lnTo>
                  <a:pt x="8440" y="13580"/>
                </a:lnTo>
                <a:lnTo>
                  <a:pt x="8450" y="13580"/>
                </a:lnTo>
                <a:lnTo>
                  <a:pt x="8450" y="13570"/>
                </a:lnTo>
                <a:lnTo>
                  <a:pt x="8450" y="13560"/>
                </a:lnTo>
                <a:lnTo>
                  <a:pt x="8450" y="13550"/>
                </a:lnTo>
                <a:lnTo>
                  <a:pt x="8460" y="13550"/>
                </a:lnTo>
                <a:lnTo>
                  <a:pt x="8460" y="13540"/>
                </a:lnTo>
                <a:lnTo>
                  <a:pt x="8470" y="13540"/>
                </a:lnTo>
                <a:lnTo>
                  <a:pt x="8470" y="13530"/>
                </a:lnTo>
                <a:lnTo>
                  <a:pt x="8480" y="13530"/>
                </a:lnTo>
                <a:lnTo>
                  <a:pt x="8470" y="13530"/>
                </a:lnTo>
                <a:lnTo>
                  <a:pt x="8480" y="13530"/>
                </a:lnTo>
                <a:lnTo>
                  <a:pt x="8480" y="13520"/>
                </a:lnTo>
                <a:lnTo>
                  <a:pt x="8480" y="13510"/>
                </a:lnTo>
                <a:lnTo>
                  <a:pt x="8470" y="13510"/>
                </a:lnTo>
                <a:lnTo>
                  <a:pt x="8470" y="13500"/>
                </a:lnTo>
                <a:lnTo>
                  <a:pt x="8480" y="13500"/>
                </a:lnTo>
                <a:lnTo>
                  <a:pt x="8480" y="13510"/>
                </a:lnTo>
                <a:lnTo>
                  <a:pt x="8490" y="13500"/>
                </a:lnTo>
                <a:lnTo>
                  <a:pt x="8500" y="13500"/>
                </a:lnTo>
                <a:lnTo>
                  <a:pt x="8500" y="13490"/>
                </a:lnTo>
                <a:lnTo>
                  <a:pt x="8510" y="13490"/>
                </a:lnTo>
                <a:lnTo>
                  <a:pt x="8510" y="13480"/>
                </a:lnTo>
                <a:lnTo>
                  <a:pt x="8500" y="13480"/>
                </a:lnTo>
                <a:lnTo>
                  <a:pt x="8500" y="13470"/>
                </a:lnTo>
                <a:lnTo>
                  <a:pt x="8510" y="13470"/>
                </a:lnTo>
                <a:lnTo>
                  <a:pt x="8520" y="13470"/>
                </a:lnTo>
                <a:lnTo>
                  <a:pt x="8520" y="13460"/>
                </a:lnTo>
                <a:lnTo>
                  <a:pt x="8510" y="13460"/>
                </a:lnTo>
                <a:lnTo>
                  <a:pt x="8500" y="13460"/>
                </a:lnTo>
                <a:lnTo>
                  <a:pt x="8500" y="13450"/>
                </a:lnTo>
                <a:lnTo>
                  <a:pt x="8510" y="13440"/>
                </a:lnTo>
                <a:lnTo>
                  <a:pt x="8520" y="13450"/>
                </a:lnTo>
                <a:lnTo>
                  <a:pt x="8520" y="13440"/>
                </a:lnTo>
                <a:lnTo>
                  <a:pt x="8520" y="13430"/>
                </a:lnTo>
                <a:lnTo>
                  <a:pt x="8520" y="13420"/>
                </a:lnTo>
                <a:lnTo>
                  <a:pt x="8510" y="13410"/>
                </a:lnTo>
                <a:lnTo>
                  <a:pt x="8520" y="13400"/>
                </a:lnTo>
                <a:lnTo>
                  <a:pt x="8530" y="13400"/>
                </a:lnTo>
                <a:lnTo>
                  <a:pt x="8540" y="13400"/>
                </a:lnTo>
                <a:lnTo>
                  <a:pt x="8550" y="13400"/>
                </a:lnTo>
                <a:lnTo>
                  <a:pt x="8550" y="13390"/>
                </a:lnTo>
                <a:lnTo>
                  <a:pt x="8540" y="13380"/>
                </a:lnTo>
                <a:lnTo>
                  <a:pt x="8530" y="13380"/>
                </a:lnTo>
                <a:lnTo>
                  <a:pt x="8530" y="13370"/>
                </a:lnTo>
                <a:lnTo>
                  <a:pt x="8540" y="13370"/>
                </a:lnTo>
                <a:lnTo>
                  <a:pt x="8540" y="13360"/>
                </a:lnTo>
                <a:lnTo>
                  <a:pt x="8540" y="13350"/>
                </a:lnTo>
                <a:lnTo>
                  <a:pt x="8540" y="13340"/>
                </a:lnTo>
                <a:lnTo>
                  <a:pt x="8540" y="13330"/>
                </a:lnTo>
                <a:lnTo>
                  <a:pt x="8550" y="13340"/>
                </a:lnTo>
                <a:lnTo>
                  <a:pt x="8560" y="13340"/>
                </a:lnTo>
                <a:lnTo>
                  <a:pt x="8560" y="13330"/>
                </a:lnTo>
                <a:lnTo>
                  <a:pt x="8560" y="13320"/>
                </a:lnTo>
                <a:lnTo>
                  <a:pt x="8560" y="13330"/>
                </a:lnTo>
                <a:lnTo>
                  <a:pt x="8550" y="13320"/>
                </a:lnTo>
                <a:lnTo>
                  <a:pt x="8560" y="13320"/>
                </a:lnTo>
                <a:lnTo>
                  <a:pt x="8560" y="13310"/>
                </a:lnTo>
                <a:lnTo>
                  <a:pt x="8570" y="13320"/>
                </a:lnTo>
                <a:lnTo>
                  <a:pt x="8570" y="13310"/>
                </a:lnTo>
                <a:lnTo>
                  <a:pt x="8570" y="13300"/>
                </a:lnTo>
                <a:lnTo>
                  <a:pt x="8560" y="13300"/>
                </a:lnTo>
                <a:lnTo>
                  <a:pt x="8570" y="13300"/>
                </a:lnTo>
                <a:lnTo>
                  <a:pt x="8570" y="13290"/>
                </a:lnTo>
                <a:lnTo>
                  <a:pt x="8560" y="13290"/>
                </a:lnTo>
                <a:lnTo>
                  <a:pt x="8560" y="13280"/>
                </a:lnTo>
                <a:lnTo>
                  <a:pt x="8550" y="13280"/>
                </a:lnTo>
                <a:lnTo>
                  <a:pt x="8540" y="13280"/>
                </a:lnTo>
                <a:lnTo>
                  <a:pt x="8540" y="13270"/>
                </a:lnTo>
                <a:lnTo>
                  <a:pt x="8550" y="13270"/>
                </a:lnTo>
                <a:lnTo>
                  <a:pt x="8540" y="13270"/>
                </a:lnTo>
                <a:lnTo>
                  <a:pt x="8530" y="13270"/>
                </a:lnTo>
                <a:lnTo>
                  <a:pt x="8520" y="13270"/>
                </a:lnTo>
                <a:lnTo>
                  <a:pt x="8520" y="13260"/>
                </a:lnTo>
                <a:lnTo>
                  <a:pt x="8530" y="13260"/>
                </a:lnTo>
                <a:lnTo>
                  <a:pt x="8540" y="13260"/>
                </a:lnTo>
                <a:lnTo>
                  <a:pt x="8540" y="13250"/>
                </a:lnTo>
                <a:lnTo>
                  <a:pt x="8550" y="13250"/>
                </a:lnTo>
                <a:lnTo>
                  <a:pt x="8540" y="13250"/>
                </a:lnTo>
                <a:lnTo>
                  <a:pt x="8540" y="13240"/>
                </a:lnTo>
                <a:lnTo>
                  <a:pt x="8540" y="13230"/>
                </a:lnTo>
                <a:lnTo>
                  <a:pt x="8550" y="13230"/>
                </a:lnTo>
                <a:lnTo>
                  <a:pt x="8540" y="13230"/>
                </a:lnTo>
                <a:lnTo>
                  <a:pt x="8550" y="13220"/>
                </a:lnTo>
                <a:lnTo>
                  <a:pt x="8550" y="13230"/>
                </a:lnTo>
                <a:lnTo>
                  <a:pt x="8550" y="13240"/>
                </a:lnTo>
                <a:lnTo>
                  <a:pt x="8560" y="13230"/>
                </a:lnTo>
                <a:lnTo>
                  <a:pt x="8560" y="13220"/>
                </a:lnTo>
                <a:lnTo>
                  <a:pt x="8560" y="13210"/>
                </a:lnTo>
                <a:lnTo>
                  <a:pt x="8550" y="13210"/>
                </a:lnTo>
                <a:lnTo>
                  <a:pt x="8550" y="13200"/>
                </a:lnTo>
                <a:lnTo>
                  <a:pt x="8560" y="13200"/>
                </a:lnTo>
                <a:lnTo>
                  <a:pt x="8560" y="13190"/>
                </a:lnTo>
                <a:lnTo>
                  <a:pt x="8550" y="13190"/>
                </a:lnTo>
                <a:lnTo>
                  <a:pt x="8550" y="13180"/>
                </a:lnTo>
                <a:lnTo>
                  <a:pt x="8550" y="13170"/>
                </a:lnTo>
                <a:lnTo>
                  <a:pt x="8560" y="13170"/>
                </a:lnTo>
                <a:lnTo>
                  <a:pt x="8560" y="13160"/>
                </a:lnTo>
                <a:lnTo>
                  <a:pt x="8570" y="13170"/>
                </a:lnTo>
                <a:lnTo>
                  <a:pt x="8570" y="13160"/>
                </a:lnTo>
                <a:lnTo>
                  <a:pt x="8580" y="13160"/>
                </a:lnTo>
                <a:lnTo>
                  <a:pt x="8580" y="13150"/>
                </a:lnTo>
                <a:lnTo>
                  <a:pt x="8580" y="13160"/>
                </a:lnTo>
                <a:lnTo>
                  <a:pt x="8590" y="13160"/>
                </a:lnTo>
                <a:lnTo>
                  <a:pt x="8600" y="13160"/>
                </a:lnTo>
                <a:lnTo>
                  <a:pt x="8600" y="13150"/>
                </a:lnTo>
                <a:lnTo>
                  <a:pt x="8590" y="13140"/>
                </a:lnTo>
                <a:lnTo>
                  <a:pt x="8600" y="13140"/>
                </a:lnTo>
                <a:lnTo>
                  <a:pt x="8600" y="13130"/>
                </a:lnTo>
                <a:lnTo>
                  <a:pt x="8600" y="13120"/>
                </a:lnTo>
                <a:lnTo>
                  <a:pt x="8590" y="13110"/>
                </a:lnTo>
                <a:lnTo>
                  <a:pt x="8600" y="13110"/>
                </a:lnTo>
                <a:lnTo>
                  <a:pt x="8600" y="13100"/>
                </a:lnTo>
                <a:lnTo>
                  <a:pt x="8610" y="13100"/>
                </a:lnTo>
                <a:lnTo>
                  <a:pt x="8620" y="13100"/>
                </a:lnTo>
                <a:lnTo>
                  <a:pt x="8610" y="13100"/>
                </a:lnTo>
                <a:lnTo>
                  <a:pt x="8610" y="13090"/>
                </a:lnTo>
                <a:lnTo>
                  <a:pt x="8620" y="13090"/>
                </a:lnTo>
                <a:lnTo>
                  <a:pt x="8620" y="13100"/>
                </a:lnTo>
                <a:lnTo>
                  <a:pt x="8620" y="13090"/>
                </a:lnTo>
                <a:lnTo>
                  <a:pt x="8630" y="13090"/>
                </a:lnTo>
                <a:lnTo>
                  <a:pt x="8640" y="13080"/>
                </a:lnTo>
                <a:lnTo>
                  <a:pt x="8640" y="13070"/>
                </a:lnTo>
                <a:lnTo>
                  <a:pt x="8630" y="13070"/>
                </a:lnTo>
                <a:lnTo>
                  <a:pt x="8630" y="13060"/>
                </a:lnTo>
                <a:lnTo>
                  <a:pt x="8620" y="13050"/>
                </a:lnTo>
                <a:lnTo>
                  <a:pt x="8620" y="13040"/>
                </a:lnTo>
                <a:lnTo>
                  <a:pt x="8610" y="13040"/>
                </a:lnTo>
                <a:lnTo>
                  <a:pt x="8610" y="13030"/>
                </a:lnTo>
                <a:lnTo>
                  <a:pt x="8610" y="13020"/>
                </a:lnTo>
                <a:lnTo>
                  <a:pt x="8610" y="13010"/>
                </a:lnTo>
                <a:lnTo>
                  <a:pt x="8610" y="13000"/>
                </a:lnTo>
                <a:lnTo>
                  <a:pt x="8620" y="13000"/>
                </a:lnTo>
                <a:lnTo>
                  <a:pt x="8620" y="13010"/>
                </a:lnTo>
                <a:lnTo>
                  <a:pt x="8620" y="13020"/>
                </a:lnTo>
                <a:lnTo>
                  <a:pt x="8620" y="13010"/>
                </a:lnTo>
                <a:lnTo>
                  <a:pt x="8630" y="13010"/>
                </a:lnTo>
                <a:lnTo>
                  <a:pt x="8630" y="13020"/>
                </a:lnTo>
                <a:lnTo>
                  <a:pt x="8630" y="13030"/>
                </a:lnTo>
                <a:lnTo>
                  <a:pt x="8640" y="13030"/>
                </a:lnTo>
                <a:lnTo>
                  <a:pt x="8630" y="13030"/>
                </a:lnTo>
                <a:lnTo>
                  <a:pt x="8630" y="13040"/>
                </a:lnTo>
                <a:lnTo>
                  <a:pt x="8640" y="13040"/>
                </a:lnTo>
                <a:lnTo>
                  <a:pt x="8640" y="13030"/>
                </a:lnTo>
                <a:lnTo>
                  <a:pt x="8650" y="13030"/>
                </a:lnTo>
                <a:lnTo>
                  <a:pt x="8660" y="13030"/>
                </a:lnTo>
                <a:lnTo>
                  <a:pt x="8660" y="13020"/>
                </a:lnTo>
                <a:lnTo>
                  <a:pt x="8650" y="13020"/>
                </a:lnTo>
                <a:lnTo>
                  <a:pt x="8660" y="13010"/>
                </a:lnTo>
                <a:lnTo>
                  <a:pt x="8660" y="13000"/>
                </a:lnTo>
                <a:lnTo>
                  <a:pt x="8670" y="13000"/>
                </a:lnTo>
                <a:lnTo>
                  <a:pt x="8670" y="12990"/>
                </a:lnTo>
                <a:lnTo>
                  <a:pt x="8680" y="12990"/>
                </a:lnTo>
                <a:lnTo>
                  <a:pt x="8680" y="13000"/>
                </a:lnTo>
                <a:lnTo>
                  <a:pt x="8690" y="13000"/>
                </a:lnTo>
                <a:lnTo>
                  <a:pt x="8700" y="13000"/>
                </a:lnTo>
                <a:lnTo>
                  <a:pt x="8700" y="12990"/>
                </a:lnTo>
                <a:lnTo>
                  <a:pt x="8690" y="12990"/>
                </a:lnTo>
                <a:lnTo>
                  <a:pt x="8690" y="12980"/>
                </a:lnTo>
                <a:lnTo>
                  <a:pt x="8700" y="12980"/>
                </a:lnTo>
                <a:lnTo>
                  <a:pt x="8710" y="12990"/>
                </a:lnTo>
                <a:lnTo>
                  <a:pt x="8720" y="12980"/>
                </a:lnTo>
                <a:lnTo>
                  <a:pt x="8730" y="12990"/>
                </a:lnTo>
                <a:lnTo>
                  <a:pt x="8740" y="12980"/>
                </a:lnTo>
                <a:lnTo>
                  <a:pt x="8750" y="12980"/>
                </a:lnTo>
                <a:lnTo>
                  <a:pt x="8750" y="12970"/>
                </a:lnTo>
                <a:lnTo>
                  <a:pt x="8760" y="12970"/>
                </a:lnTo>
                <a:lnTo>
                  <a:pt x="8760" y="12960"/>
                </a:lnTo>
                <a:lnTo>
                  <a:pt x="8760" y="12950"/>
                </a:lnTo>
                <a:lnTo>
                  <a:pt x="8750" y="12950"/>
                </a:lnTo>
                <a:lnTo>
                  <a:pt x="8750" y="12940"/>
                </a:lnTo>
                <a:lnTo>
                  <a:pt x="8740" y="12940"/>
                </a:lnTo>
                <a:lnTo>
                  <a:pt x="8740" y="12950"/>
                </a:lnTo>
                <a:lnTo>
                  <a:pt x="8730" y="12950"/>
                </a:lnTo>
                <a:lnTo>
                  <a:pt x="8720" y="12940"/>
                </a:lnTo>
                <a:lnTo>
                  <a:pt x="8720" y="12930"/>
                </a:lnTo>
                <a:lnTo>
                  <a:pt x="8710" y="12920"/>
                </a:lnTo>
                <a:lnTo>
                  <a:pt x="8720" y="12920"/>
                </a:lnTo>
                <a:lnTo>
                  <a:pt x="8720" y="12910"/>
                </a:lnTo>
                <a:lnTo>
                  <a:pt x="8730" y="12900"/>
                </a:lnTo>
                <a:lnTo>
                  <a:pt x="8740" y="12900"/>
                </a:lnTo>
                <a:lnTo>
                  <a:pt x="8740" y="12890"/>
                </a:lnTo>
                <a:lnTo>
                  <a:pt x="8740" y="12880"/>
                </a:lnTo>
                <a:lnTo>
                  <a:pt x="8730" y="12880"/>
                </a:lnTo>
                <a:lnTo>
                  <a:pt x="8720" y="12880"/>
                </a:lnTo>
                <a:lnTo>
                  <a:pt x="8710" y="12880"/>
                </a:lnTo>
                <a:lnTo>
                  <a:pt x="8710" y="12870"/>
                </a:lnTo>
                <a:lnTo>
                  <a:pt x="8720" y="12870"/>
                </a:lnTo>
                <a:lnTo>
                  <a:pt x="8720" y="12860"/>
                </a:lnTo>
                <a:lnTo>
                  <a:pt x="8710" y="12850"/>
                </a:lnTo>
                <a:lnTo>
                  <a:pt x="8710" y="12840"/>
                </a:lnTo>
                <a:lnTo>
                  <a:pt x="8700" y="12840"/>
                </a:lnTo>
                <a:lnTo>
                  <a:pt x="8690" y="12830"/>
                </a:lnTo>
                <a:lnTo>
                  <a:pt x="8690" y="12820"/>
                </a:lnTo>
                <a:lnTo>
                  <a:pt x="8690" y="12810"/>
                </a:lnTo>
                <a:lnTo>
                  <a:pt x="8700" y="12810"/>
                </a:lnTo>
                <a:lnTo>
                  <a:pt x="8710" y="12810"/>
                </a:lnTo>
                <a:lnTo>
                  <a:pt x="8710" y="12820"/>
                </a:lnTo>
                <a:lnTo>
                  <a:pt x="8720" y="12820"/>
                </a:lnTo>
                <a:lnTo>
                  <a:pt x="8730" y="12820"/>
                </a:lnTo>
                <a:lnTo>
                  <a:pt x="8740" y="12820"/>
                </a:lnTo>
                <a:lnTo>
                  <a:pt x="8750" y="12810"/>
                </a:lnTo>
                <a:lnTo>
                  <a:pt x="8750" y="12800"/>
                </a:lnTo>
                <a:lnTo>
                  <a:pt x="8740" y="12800"/>
                </a:lnTo>
                <a:lnTo>
                  <a:pt x="8740" y="12790"/>
                </a:lnTo>
                <a:lnTo>
                  <a:pt x="8730" y="12790"/>
                </a:lnTo>
                <a:lnTo>
                  <a:pt x="8730" y="12780"/>
                </a:lnTo>
                <a:lnTo>
                  <a:pt x="8740" y="12770"/>
                </a:lnTo>
                <a:lnTo>
                  <a:pt x="8740" y="12760"/>
                </a:lnTo>
                <a:lnTo>
                  <a:pt x="8740" y="12750"/>
                </a:lnTo>
                <a:lnTo>
                  <a:pt x="8740" y="12740"/>
                </a:lnTo>
                <a:lnTo>
                  <a:pt x="8750" y="12730"/>
                </a:lnTo>
                <a:lnTo>
                  <a:pt x="8750" y="12720"/>
                </a:lnTo>
                <a:lnTo>
                  <a:pt x="8750" y="12710"/>
                </a:lnTo>
                <a:lnTo>
                  <a:pt x="8760" y="12700"/>
                </a:lnTo>
                <a:lnTo>
                  <a:pt x="8760" y="12690"/>
                </a:lnTo>
                <a:lnTo>
                  <a:pt x="8770" y="12690"/>
                </a:lnTo>
                <a:lnTo>
                  <a:pt x="8770" y="12680"/>
                </a:lnTo>
                <a:lnTo>
                  <a:pt x="8780" y="12680"/>
                </a:lnTo>
                <a:lnTo>
                  <a:pt x="8790" y="12680"/>
                </a:lnTo>
                <a:lnTo>
                  <a:pt x="8800" y="12680"/>
                </a:lnTo>
                <a:lnTo>
                  <a:pt x="8810" y="12680"/>
                </a:lnTo>
                <a:lnTo>
                  <a:pt x="8820" y="12680"/>
                </a:lnTo>
                <a:lnTo>
                  <a:pt x="8820" y="12670"/>
                </a:lnTo>
                <a:lnTo>
                  <a:pt x="8820" y="12650"/>
                </a:lnTo>
                <a:lnTo>
                  <a:pt x="8820" y="12640"/>
                </a:lnTo>
                <a:lnTo>
                  <a:pt x="8830" y="12640"/>
                </a:lnTo>
                <a:lnTo>
                  <a:pt x="8840" y="12640"/>
                </a:lnTo>
                <a:lnTo>
                  <a:pt x="8860" y="12640"/>
                </a:lnTo>
                <a:lnTo>
                  <a:pt x="8870" y="12640"/>
                </a:lnTo>
                <a:lnTo>
                  <a:pt x="8890" y="12640"/>
                </a:lnTo>
                <a:lnTo>
                  <a:pt x="8900" y="12630"/>
                </a:lnTo>
                <a:lnTo>
                  <a:pt x="8910" y="12630"/>
                </a:lnTo>
                <a:lnTo>
                  <a:pt x="8920" y="12630"/>
                </a:lnTo>
                <a:lnTo>
                  <a:pt x="8920" y="12620"/>
                </a:lnTo>
                <a:lnTo>
                  <a:pt x="8920" y="12610"/>
                </a:lnTo>
                <a:lnTo>
                  <a:pt x="8920" y="12600"/>
                </a:lnTo>
                <a:lnTo>
                  <a:pt x="8910" y="12600"/>
                </a:lnTo>
                <a:lnTo>
                  <a:pt x="8900" y="12600"/>
                </a:lnTo>
                <a:lnTo>
                  <a:pt x="8900" y="12590"/>
                </a:lnTo>
                <a:lnTo>
                  <a:pt x="8900" y="12580"/>
                </a:lnTo>
                <a:lnTo>
                  <a:pt x="8890" y="12570"/>
                </a:lnTo>
                <a:lnTo>
                  <a:pt x="8890" y="12560"/>
                </a:lnTo>
                <a:lnTo>
                  <a:pt x="8890" y="12550"/>
                </a:lnTo>
                <a:lnTo>
                  <a:pt x="8890" y="12540"/>
                </a:lnTo>
                <a:lnTo>
                  <a:pt x="8890" y="12530"/>
                </a:lnTo>
                <a:lnTo>
                  <a:pt x="8880" y="12520"/>
                </a:lnTo>
                <a:lnTo>
                  <a:pt x="8890" y="12520"/>
                </a:lnTo>
                <a:lnTo>
                  <a:pt x="8890" y="12510"/>
                </a:lnTo>
                <a:lnTo>
                  <a:pt x="8890" y="12500"/>
                </a:lnTo>
                <a:lnTo>
                  <a:pt x="8900" y="12500"/>
                </a:lnTo>
                <a:lnTo>
                  <a:pt x="8910" y="12500"/>
                </a:lnTo>
                <a:lnTo>
                  <a:pt x="8920" y="12500"/>
                </a:lnTo>
                <a:lnTo>
                  <a:pt x="8920" y="12490"/>
                </a:lnTo>
                <a:lnTo>
                  <a:pt x="8910" y="12490"/>
                </a:lnTo>
                <a:lnTo>
                  <a:pt x="8910" y="12480"/>
                </a:lnTo>
                <a:lnTo>
                  <a:pt x="8910" y="12470"/>
                </a:lnTo>
                <a:lnTo>
                  <a:pt x="8920" y="12480"/>
                </a:lnTo>
                <a:lnTo>
                  <a:pt x="8920" y="12470"/>
                </a:lnTo>
                <a:lnTo>
                  <a:pt x="8920" y="12460"/>
                </a:lnTo>
                <a:lnTo>
                  <a:pt x="8920" y="12450"/>
                </a:lnTo>
                <a:lnTo>
                  <a:pt x="8910" y="12450"/>
                </a:lnTo>
                <a:lnTo>
                  <a:pt x="8920" y="12450"/>
                </a:lnTo>
                <a:lnTo>
                  <a:pt x="8920" y="12440"/>
                </a:lnTo>
                <a:lnTo>
                  <a:pt x="8920" y="12430"/>
                </a:lnTo>
                <a:lnTo>
                  <a:pt x="8920" y="12440"/>
                </a:lnTo>
                <a:lnTo>
                  <a:pt x="8930" y="12430"/>
                </a:lnTo>
                <a:lnTo>
                  <a:pt x="8930" y="12440"/>
                </a:lnTo>
                <a:lnTo>
                  <a:pt x="8940" y="12440"/>
                </a:lnTo>
                <a:lnTo>
                  <a:pt x="8940" y="12430"/>
                </a:lnTo>
                <a:lnTo>
                  <a:pt x="8950" y="12430"/>
                </a:lnTo>
                <a:lnTo>
                  <a:pt x="8950" y="12420"/>
                </a:lnTo>
                <a:lnTo>
                  <a:pt x="8960" y="12420"/>
                </a:lnTo>
                <a:lnTo>
                  <a:pt x="8960" y="12410"/>
                </a:lnTo>
                <a:lnTo>
                  <a:pt x="8970" y="12410"/>
                </a:lnTo>
                <a:lnTo>
                  <a:pt x="8970" y="12400"/>
                </a:lnTo>
                <a:lnTo>
                  <a:pt x="8960" y="12400"/>
                </a:lnTo>
                <a:lnTo>
                  <a:pt x="8960" y="12390"/>
                </a:lnTo>
                <a:lnTo>
                  <a:pt x="8960" y="12380"/>
                </a:lnTo>
                <a:lnTo>
                  <a:pt x="8960" y="12390"/>
                </a:lnTo>
                <a:lnTo>
                  <a:pt x="8960" y="12380"/>
                </a:lnTo>
                <a:lnTo>
                  <a:pt x="8960" y="12370"/>
                </a:lnTo>
                <a:lnTo>
                  <a:pt x="8950" y="12370"/>
                </a:lnTo>
                <a:lnTo>
                  <a:pt x="8950" y="12360"/>
                </a:lnTo>
                <a:lnTo>
                  <a:pt x="8950" y="12350"/>
                </a:lnTo>
                <a:lnTo>
                  <a:pt x="8950" y="12340"/>
                </a:lnTo>
                <a:lnTo>
                  <a:pt x="8940" y="12340"/>
                </a:lnTo>
                <a:lnTo>
                  <a:pt x="8950" y="12330"/>
                </a:lnTo>
                <a:lnTo>
                  <a:pt x="8940" y="12320"/>
                </a:lnTo>
                <a:lnTo>
                  <a:pt x="8940" y="12310"/>
                </a:lnTo>
                <a:lnTo>
                  <a:pt x="8950" y="12310"/>
                </a:lnTo>
                <a:lnTo>
                  <a:pt x="8940" y="12310"/>
                </a:lnTo>
                <a:lnTo>
                  <a:pt x="8940" y="12300"/>
                </a:lnTo>
                <a:lnTo>
                  <a:pt x="8950" y="12300"/>
                </a:lnTo>
                <a:lnTo>
                  <a:pt x="8950" y="12290"/>
                </a:lnTo>
                <a:lnTo>
                  <a:pt x="8940" y="12290"/>
                </a:lnTo>
                <a:lnTo>
                  <a:pt x="8940" y="12300"/>
                </a:lnTo>
                <a:lnTo>
                  <a:pt x="8940" y="12290"/>
                </a:lnTo>
                <a:lnTo>
                  <a:pt x="8940" y="12300"/>
                </a:lnTo>
                <a:lnTo>
                  <a:pt x="8930" y="12300"/>
                </a:lnTo>
                <a:lnTo>
                  <a:pt x="8930" y="12290"/>
                </a:lnTo>
                <a:lnTo>
                  <a:pt x="8920" y="12290"/>
                </a:lnTo>
                <a:lnTo>
                  <a:pt x="8920" y="12280"/>
                </a:lnTo>
                <a:lnTo>
                  <a:pt x="8920" y="12270"/>
                </a:lnTo>
                <a:lnTo>
                  <a:pt x="8920" y="12260"/>
                </a:lnTo>
                <a:lnTo>
                  <a:pt x="8930" y="12260"/>
                </a:lnTo>
                <a:lnTo>
                  <a:pt x="8940" y="12260"/>
                </a:lnTo>
                <a:lnTo>
                  <a:pt x="8950" y="12260"/>
                </a:lnTo>
                <a:lnTo>
                  <a:pt x="8960" y="12260"/>
                </a:lnTo>
                <a:lnTo>
                  <a:pt x="8960" y="12250"/>
                </a:lnTo>
                <a:lnTo>
                  <a:pt x="8950" y="12250"/>
                </a:lnTo>
                <a:lnTo>
                  <a:pt x="8960" y="12240"/>
                </a:lnTo>
                <a:lnTo>
                  <a:pt x="8950" y="12240"/>
                </a:lnTo>
                <a:lnTo>
                  <a:pt x="8950" y="12230"/>
                </a:lnTo>
                <a:lnTo>
                  <a:pt x="8960" y="12230"/>
                </a:lnTo>
                <a:lnTo>
                  <a:pt x="8960" y="12240"/>
                </a:lnTo>
                <a:lnTo>
                  <a:pt x="8970" y="12240"/>
                </a:lnTo>
                <a:lnTo>
                  <a:pt x="8970" y="12230"/>
                </a:lnTo>
                <a:lnTo>
                  <a:pt x="8970" y="12220"/>
                </a:lnTo>
                <a:lnTo>
                  <a:pt x="8970" y="12210"/>
                </a:lnTo>
                <a:lnTo>
                  <a:pt x="8960" y="12210"/>
                </a:lnTo>
                <a:lnTo>
                  <a:pt x="8960" y="12200"/>
                </a:lnTo>
                <a:lnTo>
                  <a:pt x="8960" y="12190"/>
                </a:lnTo>
                <a:lnTo>
                  <a:pt x="8960" y="12180"/>
                </a:lnTo>
                <a:lnTo>
                  <a:pt x="8950" y="12170"/>
                </a:lnTo>
                <a:lnTo>
                  <a:pt x="8940" y="12170"/>
                </a:lnTo>
                <a:lnTo>
                  <a:pt x="8930" y="12170"/>
                </a:lnTo>
                <a:lnTo>
                  <a:pt x="8920" y="12170"/>
                </a:lnTo>
                <a:lnTo>
                  <a:pt x="8920" y="12160"/>
                </a:lnTo>
                <a:lnTo>
                  <a:pt x="8930" y="12150"/>
                </a:lnTo>
                <a:lnTo>
                  <a:pt x="8940" y="12140"/>
                </a:lnTo>
                <a:lnTo>
                  <a:pt x="8940" y="12130"/>
                </a:lnTo>
                <a:lnTo>
                  <a:pt x="8940" y="12120"/>
                </a:lnTo>
                <a:lnTo>
                  <a:pt x="8930" y="12120"/>
                </a:lnTo>
                <a:lnTo>
                  <a:pt x="8930" y="12130"/>
                </a:lnTo>
                <a:lnTo>
                  <a:pt x="8920" y="12130"/>
                </a:lnTo>
                <a:lnTo>
                  <a:pt x="8930" y="12120"/>
                </a:lnTo>
                <a:lnTo>
                  <a:pt x="8930" y="12110"/>
                </a:lnTo>
                <a:lnTo>
                  <a:pt x="8930" y="12100"/>
                </a:lnTo>
                <a:lnTo>
                  <a:pt x="8920" y="12090"/>
                </a:lnTo>
                <a:lnTo>
                  <a:pt x="8920" y="12080"/>
                </a:lnTo>
                <a:lnTo>
                  <a:pt x="8910" y="12080"/>
                </a:lnTo>
                <a:lnTo>
                  <a:pt x="8920" y="12070"/>
                </a:lnTo>
                <a:lnTo>
                  <a:pt x="8910" y="12070"/>
                </a:lnTo>
                <a:lnTo>
                  <a:pt x="8900" y="12070"/>
                </a:lnTo>
                <a:lnTo>
                  <a:pt x="8900" y="12080"/>
                </a:lnTo>
                <a:lnTo>
                  <a:pt x="8890" y="12080"/>
                </a:lnTo>
                <a:lnTo>
                  <a:pt x="8880" y="12080"/>
                </a:lnTo>
                <a:lnTo>
                  <a:pt x="8880" y="12070"/>
                </a:lnTo>
                <a:lnTo>
                  <a:pt x="8890" y="12070"/>
                </a:lnTo>
                <a:lnTo>
                  <a:pt x="8890" y="12060"/>
                </a:lnTo>
                <a:lnTo>
                  <a:pt x="8880" y="12060"/>
                </a:lnTo>
                <a:lnTo>
                  <a:pt x="8880" y="12050"/>
                </a:lnTo>
                <a:lnTo>
                  <a:pt x="8870" y="12040"/>
                </a:lnTo>
                <a:lnTo>
                  <a:pt x="8870" y="12050"/>
                </a:lnTo>
                <a:lnTo>
                  <a:pt x="8860" y="12060"/>
                </a:lnTo>
                <a:lnTo>
                  <a:pt x="8860" y="12050"/>
                </a:lnTo>
                <a:lnTo>
                  <a:pt x="8850" y="12050"/>
                </a:lnTo>
                <a:lnTo>
                  <a:pt x="8850" y="12040"/>
                </a:lnTo>
                <a:lnTo>
                  <a:pt x="8840" y="12040"/>
                </a:lnTo>
                <a:lnTo>
                  <a:pt x="8830" y="12040"/>
                </a:lnTo>
                <a:lnTo>
                  <a:pt x="8830" y="12030"/>
                </a:lnTo>
                <a:lnTo>
                  <a:pt x="8830" y="12020"/>
                </a:lnTo>
                <a:lnTo>
                  <a:pt x="8830" y="12010"/>
                </a:lnTo>
                <a:lnTo>
                  <a:pt x="8820" y="12010"/>
                </a:lnTo>
                <a:lnTo>
                  <a:pt x="8820" y="12000"/>
                </a:lnTo>
                <a:lnTo>
                  <a:pt x="8820" y="11990"/>
                </a:lnTo>
                <a:lnTo>
                  <a:pt x="8810" y="11980"/>
                </a:lnTo>
                <a:lnTo>
                  <a:pt x="8810" y="11970"/>
                </a:lnTo>
                <a:lnTo>
                  <a:pt x="8810" y="11960"/>
                </a:lnTo>
                <a:lnTo>
                  <a:pt x="8820" y="11960"/>
                </a:lnTo>
                <a:lnTo>
                  <a:pt x="8820" y="11950"/>
                </a:lnTo>
                <a:lnTo>
                  <a:pt x="8810" y="11940"/>
                </a:lnTo>
                <a:lnTo>
                  <a:pt x="8820" y="11940"/>
                </a:lnTo>
                <a:lnTo>
                  <a:pt x="8830" y="11940"/>
                </a:lnTo>
                <a:lnTo>
                  <a:pt x="8830" y="11930"/>
                </a:lnTo>
                <a:lnTo>
                  <a:pt x="8830" y="11920"/>
                </a:lnTo>
                <a:lnTo>
                  <a:pt x="8830" y="11910"/>
                </a:lnTo>
                <a:lnTo>
                  <a:pt x="8840" y="11910"/>
                </a:lnTo>
                <a:lnTo>
                  <a:pt x="8840" y="11900"/>
                </a:lnTo>
                <a:lnTo>
                  <a:pt x="8850" y="11900"/>
                </a:lnTo>
                <a:lnTo>
                  <a:pt x="8860" y="11900"/>
                </a:lnTo>
                <a:lnTo>
                  <a:pt x="8870" y="11900"/>
                </a:lnTo>
                <a:lnTo>
                  <a:pt x="8880" y="11900"/>
                </a:lnTo>
                <a:lnTo>
                  <a:pt x="8880" y="11890"/>
                </a:lnTo>
                <a:lnTo>
                  <a:pt x="8870" y="11890"/>
                </a:lnTo>
                <a:lnTo>
                  <a:pt x="8860" y="11890"/>
                </a:lnTo>
                <a:lnTo>
                  <a:pt x="8860" y="11880"/>
                </a:lnTo>
                <a:lnTo>
                  <a:pt x="8860" y="11870"/>
                </a:lnTo>
                <a:lnTo>
                  <a:pt x="8860" y="11880"/>
                </a:lnTo>
                <a:lnTo>
                  <a:pt x="8850" y="11880"/>
                </a:lnTo>
                <a:lnTo>
                  <a:pt x="8840" y="11880"/>
                </a:lnTo>
                <a:lnTo>
                  <a:pt x="8830" y="11880"/>
                </a:lnTo>
                <a:lnTo>
                  <a:pt x="8820" y="11880"/>
                </a:lnTo>
                <a:lnTo>
                  <a:pt x="8820" y="11870"/>
                </a:lnTo>
                <a:lnTo>
                  <a:pt x="8820" y="11860"/>
                </a:lnTo>
                <a:lnTo>
                  <a:pt x="8810" y="11860"/>
                </a:lnTo>
                <a:lnTo>
                  <a:pt x="8810" y="11850"/>
                </a:lnTo>
                <a:lnTo>
                  <a:pt x="8820" y="11850"/>
                </a:lnTo>
                <a:lnTo>
                  <a:pt x="8830" y="11850"/>
                </a:lnTo>
                <a:lnTo>
                  <a:pt x="8830" y="11860"/>
                </a:lnTo>
                <a:lnTo>
                  <a:pt x="8820" y="11860"/>
                </a:lnTo>
                <a:lnTo>
                  <a:pt x="8830" y="11860"/>
                </a:lnTo>
                <a:lnTo>
                  <a:pt x="8840" y="11860"/>
                </a:lnTo>
                <a:lnTo>
                  <a:pt x="8850" y="11860"/>
                </a:lnTo>
                <a:lnTo>
                  <a:pt x="8850" y="11850"/>
                </a:lnTo>
                <a:lnTo>
                  <a:pt x="8840" y="11850"/>
                </a:lnTo>
                <a:lnTo>
                  <a:pt x="8840" y="11840"/>
                </a:lnTo>
                <a:lnTo>
                  <a:pt x="8830" y="11840"/>
                </a:lnTo>
                <a:lnTo>
                  <a:pt x="8830" y="11830"/>
                </a:lnTo>
                <a:lnTo>
                  <a:pt x="8820" y="11830"/>
                </a:lnTo>
                <a:lnTo>
                  <a:pt x="8810" y="11820"/>
                </a:lnTo>
                <a:lnTo>
                  <a:pt x="8810" y="11810"/>
                </a:lnTo>
                <a:lnTo>
                  <a:pt x="8800" y="11810"/>
                </a:lnTo>
                <a:lnTo>
                  <a:pt x="8800" y="11800"/>
                </a:lnTo>
                <a:lnTo>
                  <a:pt x="8790" y="11790"/>
                </a:lnTo>
                <a:lnTo>
                  <a:pt x="8790" y="11780"/>
                </a:lnTo>
                <a:lnTo>
                  <a:pt x="8800" y="11780"/>
                </a:lnTo>
                <a:lnTo>
                  <a:pt x="8810" y="11780"/>
                </a:lnTo>
                <a:lnTo>
                  <a:pt x="8810" y="11770"/>
                </a:lnTo>
                <a:lnTo>
                  <a:pt x="8800" y="11770"/>
                </a:lnTo>
                <a:lnTo>
                  <a:pt x="8800" y="11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