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Klaipedos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laipedos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430" y="22110"/>
                </a:moveTo>
                <a:lnTo>
                  <a:pt x="6480" y="22090"/>
                </a:lnTo>
                <a:lnTo>
                  <a:pt x="6450" y="22060"/>
                </a:lnTo>
                <a:lnTo>
                  <a:pt x="6450" y="22030"/>
                </a:lnTo>
                <a:lnTo>
                  <a:pt x="6490" y="22000"/>
                </a:lnTo>
                <a:lnTo>
                  <a:pt x="6540" y="22030"/>
                </a:lnTo>
                <a:lnTo>
                  <a:pt x="6550" y="22060"/>
                </a:lnTo>
                <a:lnTo>
                  <a:pt x="6730" y="21970"/>
                </a:lnTo>
                <a:lnTo>
                  <a:pt x="6800" y="22100"/>
                </a:lnTo>
                <a:lnTo>
                  <a:pt x="7100" y="21920"/>
                </a:lnTo>
                <a:lnTo>
                  <a:pt x="7320" y="21620"/>
                </a:lnTo>
                <a:lnTo>
                  <a:pt x="7400" y="21470"/>
                </a:lnTo>
                <a:lnTo>
                  <a:pt x="7430" y="21530"/>
                </a:lnTo>
                <a:lnTo>
                  <a:pt x="7430" y="21670"/>
                </a:lnTo>
                <a:lnTo>
                  <a:pt x="7420" y="21700"/>
                </a:lnTo>
                <a:lnTo>
                  <a:pt x="7420" y="21770"/>
                </a:lnTo>
                <a:lnTo>
                  <a:pt x="7420" y="21840"/>
                </a:lnTo>
                <a:lnTo>
                  <a:pt x="7420" y="21890"/>
                </a:lnTo>
                <a:lnTo>
                  <a:pt x="7390" y="22030"/>
                </a:lnTo>
                <a:lnTo>
                  <a:pt x="7370" y="22100"/>
                </a:lnTo>
                <a:lnTo>
                  <a:pt x="7340" y="22150"/>
                </a:lnTo>
                <a:lnTo>
                  <a:pt x="7390" y="22210"/>
                </a:lnTo>
                <a:lnTo>
                  <a:pt x="7460" y="22240"/>
                </a:lnTo>
                <a:lnTo>
                  <a:pt x="7510" y="22220"/>
                </a:lnTo>
                <a:lnTo>
                  <a:pt x="7530" y="22230"/>
                </a:lnTo>
                <a:lnTo>
                  <a:pt x="7540" y="22280"/>
                </a:lnTo>
                <a:lnTo>
                  <a:pt x="7570" y="22290"/>
                </a:lnTo>
                <a:lnTo>
                  <a:pt x="7670" y="22350"/>
                </a:lnTo>
                <a:lnTo>
                  <a:pt x="7830" y="22480"/>
                </a:lnTo>
                <a:lnTo>
                  <a:pt x="8250" y="23590"/>
                </a:lnTo>
                <a:lnTo>
                  <a:pt x="8340" y="23860"/>
                </a:lnTo>
                <a:lnTo>
                  <a:pt x="8380" y="23970"/>
                </a:lnTo>
                <a:lnTo>
                  <a:pt x="8520" y="24330"/>
                </a:lnTo>
                <a:lnTo>
                  <a:pt x="8690" y="24750"/>
                </a:lnTo>
                <a:lnTo>
                  <a:pt x="8950" y="24610"/>
                </a:lnTo>
                <a:lnTo>
                  <a:pt x="9000" y="24690"/>
                </a:lnTo>
                <a:lnTo>
                  <a:pt x="8740" y="24870"/>
                </a:lnTo>
                <a:lnTo>
                  <a:pt x="9010" y="25550"/>
                </a:lnTo>
                <a:lnTo>
                  <a:pt x="8850" y="25590"/>
                </a:lnTo>
                <a:lnTo>
                  <a:pt x="8880" y="25670"/>
                </a:lnTo>
                <a:lnTo>
                  <a:pt x="8800" y="25640"/>
                </a:lnTo>
                <a:lnTo>
                  <a:pt x="8590" y="25650"/>
                </a:lnTo>
                <a:lnTo>
                  <a:pt x="8560" y="25690"/>
                </a:lnTo>
                <a:lnTo>
                  <a:pt x="8480" y="25690"/>
                </a:lnTo>
                <a:lnTo>
                  <a:pt x="8460" y="25740"/>
                </a:lnTo>
                <a:lnTo>
                  <a:pt x="8370" y="25720"/>
                </a:lnTo>
                <a:lnTo>
                  <a:pt x="8220" y="25760"/>
                </a:lnTo>
                <a:lnTo>
                  <a:pt x="8140" y="25670"/>
                </a:lnTo>
                <a:lnTo>
                  <a:pt x="7990" y="25700"/>
                </a:lnTo>
                <a:lnTo>
                  <a:pt x="8250" y="26330"/>
                </a:lnTo>
                <a:lnTo>
                  <a:pt x="8290" y="26380"/>
                </a:lnTo>
                <a:lnTo>
                  <a:pt x="8310" y="26530"/>
                </a:lnTo>
                <a:lnTo>
                  <a:pt x="8210" y="26560"/>
                </a:lnTo>
                <a:lnTo>
                  <a:pt x="8100" y="26390"/>
                </a:lnTo>
                <a:lnTo>
                  <a:pt x="7990" y="26120"/>
                </a:lnTo>
                <a:lnTo>
                  <a:pt x="7930" y="25940"/>
                </a:lnTo>
                <a:lnTo>
                  <a:pt x="7780" y="25960"/>
                </a:lnTo>
                <a:lnTo>
                  <a:pt x="7710" y="25760"/>
                </a:lnTo>
                <a:lnTo>
                  <a:pt x="7590" y="25280"/>
                </a:lnTo>
                <a:lnTo>
                  <a:pt x="7550" y="24760"/>
                </a:lnTo>
                <a:lnTo>
                  <a:pt x="7450" y="24480"/>
                </a:lnTo>
                <a:lnTo>
                  <a:pt x="6800" y="23350"/>
                </a:lnTo>
                <a:lnTo>
                  <a:pt x="6650" y="23180"/>
                </a:lnTo>
                <a:lnTo>
                  <a:pt x="6580" y="23140"/>
                </a:lnTo>
                <a:lnTo>
                  <a:pt x="6570" y="23080"/>
                </a:lnTo>
                <a:lnTo>
                  <a:pt x="6560" y="22910"/>
                </a:lnTo>
                <a:lnTo>
                  <a:pt x="6560" y="22840"/>
                </a:lnTo>
                <a:lnTo>
                  <a:pt x="6530" y="22580"/>
                </a:lnTo>
                <a:lnTo>
                  <a:pt x="6520" y="22560"/>
                </a:lnTo>
                <a:lnTo>
                  <a:pt x="6510" y="22500"/>
                </a:lnTo>
                <a:lnTo>
                  <a:pt x="6500" y="22470"/>
                </a:lnTo>
                <a:lnTo>
                  <a:pt x="6480" y="22340"/>
                </a:lnTo>
                <a:lnTo>
                  <a:pt x="6470" y="22330"/>
                </a:lnTo>
                <a:lnTo>
                  <a:pt x="6460" y="22280"/>
                </a:lnTo>
                <a:lnTo>
                  <a:pt x="6450" y="22250"/>
                </a:lnTo>
                <a:lnTo>
                  <a:pt x="6450" y="22210"/>
                </a:lnTo>
                <a:lnTo>
                  <a:pt x="6440" y="22170"/>
                </a:lnTo>
                <a:lnTo>
                  <a:pt x="6430" y="22110"/>
                </a:lnTo>
                <a:close/>
                <a:moveTo>
                  <a:pt x="6870" y="25060"/>
                </a:moveTo>
                <a:lnTo>
                  <a:pt x="6850" y="24930"/>
                </a:lnTo>
                <a:lnTo>
                  <a:pt x="6850" y="24900"/>
                </a:lnTo>
                <a:lnTo>
                  <a:pt x="6840" y="24690"/>
                </a:lnTo>
                <a:lnTo>
                  <a:pt x="6820" y="24500"/>
                </a:lnTo>
                <a:lnTo>
                  <a:pt x="6830" y="24460"/>
                </a:lnTo>
                <a:lnTo>
                  <a:pt x="6820" y="24440"/>
                </a:lnTo>
                <a:lnTo>
                  <a:pt x="6820" y="24370"/>
                </a:lnTo>
                <a:lnTo>
                  <a:pt x="6780" y="24100"/>
                </a:lnTo>
                <a:lnTo>
                  <a:pt x="6750" y="23900"/>
                </a:lnTo>
                <a:lnTo>
                  <a:pt x="6730" y="23780"/>
                </a:lnTo>
                <a:lnTo>
                  <a:pt x="6730" y="23710"/>
                </a:lnTo>
                <a:lnTo>
                  <a:pt x="7080" y="24160"/>
                </a:lnTo>
                <a:lnTo>
                  <a:pt x="7220" y="24930"/>
                </a:lnTo>
                <a:lnTo>
                  <a:pt x="6870" y="2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