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Klaipeda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laiped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930" y="25940"/>
                </a:moveTo>
                <a:lnTo>
                  <a:pt x="7990" y="26120"/>
                </a:lnTo>
                <a:lnTo>
                  <a:pt x="8100" y="26390"/>
                </a:lnTo>
                <a:lnTo>
                  <a:pt x="8210" y="26560"/>
                </a:lnTo>
                <a:lnTo>
                  <a:pt x="8310" y="26530"/>
                </a:lnTo>
                <a:lnTo>
                  <a:pt x="8290" y="26380"/>
                </a:lnTo>
                <a:lnTo>
                  <a:pt x="8250" y="26330"/>
                </a:lnTo>
                <a:lnTo>
                  <a:pt x="7990" y="25700"/>
                </a:lnTo>
                <a:lnTo>
                  <a:pt x="8140" y="25670"/>
                </a:lnTo>
                <a:lnTo>
                  <a:pt x="8220" y="25760"/>
                </a:lnTo>
                <a:lnTo>
                  <a:pt x="8370" y="25720"/>
                </a:lnTo>
                <a:lnTo>
                  <a:pt x="8460" y="25740"/>
                </a:lnTo>
                <a:lnTo>
                  <a:pt x="8480" y="25690"/>
                </a:lnTo>
                <a:lnTo>
                  <a:pt x="8560" y="25690"/>
                </a:lnTo>
                <a:lnTo>
                  <a:pt x="8590" y="25650"/>
                </a:lnTo>
                <a:lnTo>
                  <a:pt x="8800" y="25640"/>
                </a:lnTo>
                <a:lnTo>
                  <a:pt x="8880" y="25670"/>
                </a:lnTo>
                <a:lnTo>
                  <a:pt x="8850" y="25590"/>
                </a:lnTo>
                <a:lnTo>
                  <a:pt x="9010" y="25550"/>
                </a:lnTo>
                <a:lnTo>
                  <a:pt x="8740" y="24870"/>
                </a:lnTo>
                <a:lnTo>
                  <a:pt x="9000" y="24690"/>
                </a:lnTo>
                <a:lnTo>
                  <a:pt x="8950" y="24610"/>
                </a:lnTo>
                <a:lnTo>
                  <a:pt x="8690" y="24750"/>
                </a:lnTo>
                <a:lnTo>
                  <a:pt x="8520" y="24330"/>
                </a:lnTo>
                <a:lnTo>
                  <a:pt x="8380" y="23970"/>
                </a:lnTo>
                <a:lnTo>
                  <a:pt x="8340" y="23860"/>
                </a:lnTo>
                <a:lnTo>
                  <a:pt x="8250" y="23590"/>
                </a:lnTo>
                <a:lnTo>
                  <a:pt x="7830" y="22480"/>
                </a:lnTo>
                <a:lnTo>
                  <a:pt x="7670" y="22350"/>
                </a:lnTo>
                <a:lnTo>
                  <a:pt x="7570" y="22290"/>
                </a:lnTo>
                <a:lnTo>
                  <a:pt x="7540" y="22280"/>
                </a:lnTo>
                <a:lnTo>
                  <a:pt x="7530" y="22230"/>
                </a:lnTo>
                <a:lnTo>
                  <a:pt x="7510" y="22220"/>
                </a:lnTo>
                <a:lnTo>
                  <a:pt x="7460" y="22240"/>
                </a:lnTo>
                <a:lnTo>
                  <a:pt x="7390" y="22210"/>
                </a:lnTo>
                <a:lnTo>
                  <a:pt x="7340" y="22150"/>
                </a:lnTo>
                <a:lnTo>
                  <a:pt x="7370" y="22100"/>
                </a:lnTo>
                <a:lnTo>
                  <a:pt x="7390" y="22030"/>
                </a:lnTo>
                <a:lnTo>
                  <a:pt x="7420" y="21890"/>
                </a:lnTo>
                <a:lnTo>
                  <a:pt x="7420" y="21840"/>
                </a:lnTo>
                <a:lnTo>
                  <a:pt x="7420" y="21770"/>
                </a:lnTo>
                <a:lnTo>
                  <a:pt x="7420" y="21700"/>
                </a:lnTo>
                <a:lnTo>
                  <a:pt x="7430" y="21670"/>
                </a:lnTo>
                <a:lnTo>
                  <a:pt x="7430" y="21530"/>
                </a:lnTo>
                <a:lnTo>
                  <a:pt x="7400" y="21470"/>
                </a:lnTo>
                <a:lnTo>
                  <a:pt x="7320" y="21620"/>
                </a:lnTo>
                <a:lnTo>
                  <a:pt x="7100" y="21920"/>
                </a:lnTo>
                <a:lnTo>
                  <a:pt x="6800" y="22100"/>
                </a:lnTo>
                <a:lnTo>
                  <a:pt x="6730" y="21970"/>
                </a:lnTo>
                <a:lnTo>
                  <a:pt x="6550" y="22060"/>
                </a:lnTo>
                <a:lnTo>
                  <a:pt x="6540" y="22030"/>
                </a:lnTo>
                <a:lnTo>
                  <a:pt x="6490" y="22000"/>
                </a:lnTo>
                <a:lnTo>
                  <a:pt x="6450" y="22030"/>
                </a:lnTo>
                <a:lnTo>
                  <a:pt x="6450" y="22060"/>
                </a:lnTo>
                <a:lnTo>
                  <a:pt x="6480" y="22090"/>
                </a:lnTo>
                <a:lnTo>
                  <a:pt x="6430" y="22110"/>
                </a:lnTo>
                <a:lnTo>
                  <a:pt x="6410" y="22060"/>
                </a:lnTo>
                <a:lnTo>
                  <a:pt x="6410" y="22030"/>
                </a:lnTo>
                <a:lnTo>
                  <a:pt x="6380" y="21950"/>
                </a:lnTo>
                <a:lnTo>
                  <a:pt x="6370" y="21910"/>
                </a:lnTo>
                <a:lnTo>
                  <a:pt x="6350" y="21870"/>
                </a:lnTo>
                <a:lnTo>
                  <a:pt x="6340" y="21800"/>
                </a:lnTo>
                <a:lnTo>
                  <a:pt x="6330" y="21740"/>
                </a:lnTo>
                <a:lnTo>
                  <a:pt x="6320" y="21590"/>
                </a:lnTo>
                <a:lnTo>
                  <a:pt x="6310" y="21540"/>
                </a:lnTo>
                <a:lnTo>
                  <a:pt x="6290" y="21360"/>
                </a:lnTo>
                <a:lnTo>
                  <a:pt x="6290" y="21300"/>
                </a:lnTo>
                <a:lnTo>
                  <a:pt x="6280" y="21260"/>
                </a:lnTo>
                <a:lnTo>
                  <a:pt x="6290" y="21230"/>
                </a:lnTo>
                <a:lnTo>
                  <a:pt x="6270" y="21150"/>
                </a:lnTo>
                <a:lnTo>
                  <a:pt x="6270" y="21090"/>
                </a:lnTo>
                <a:lnTo>
                  <a:pt x="6260" y="20970"/>
                </a:lnTo>
                <a:lnTo>
                  <a:pt x="6250" y="20790"/>
                </a:lnTo>
                <a:lnTo>
                  <a:pt x="6230" y="20670"/>
                </a:lnTo>
                <a:lnTo>
                  <a:pt x="6220" y="20610"/>
                </a:lnTo>
                <a:lnTo>
                  <a:pt x="6210" y="20560"/>
                </a:lnTo>
                <a:lnTo>
                  <a:pt x="6190" y="20480"/>
                </a:lnTo>
                <a:lnTo>
                  <a:pt x="6190" y="20460"/>
                </a:lnTo>
                <a:lnTo>
                  <a:pt x="6170" y="20350"/>
                </a:lnTo>
                <a:lnTo>
                  <a:pt x="6160" y="20300"/>
                </a:lnTo>
                <a:lnTo>
                  <a:pt x="6180" y="20170"/>
                </a:lnTo>
                <a:lnTo>
                  <a:pt x="6180" y="20110"/>
                </a:lnTo>
                <a:lnTo>
                  <a:pt x="6180" y="20040"/>
                </a:lnTo>
                <a:lnTo>
                  <a:pt x="6160" y="19900"/>
                </a:lnTo>
                <a:lnTo>
                  <a:pt x="6160" y="19880"/>
                </a:lnTo>
                <a:lnTo>
                  <a:pt x="6260" y="19850"/>
                </a:lnTo>
                <a:lnTo>
                  <a:pt x="6430" y="19820"/>
                </a:lnTo>
                <a:lnTo>
                  <a:pt x="6560" y="19810"/>
                </a:lnTo>
                <a:lnTo>
                  <a:pt x="6600" y="19780"/>
                </a:lnTo>
                <a:lnTo>
                  <a:pt x="6540" y="19680"/>
                </a:lnTo>
                <a:lnTo>
                  <a:pt x="6530" y="19630"/>
                </a:lnTo>
                <a:lnTo>
                  <a:pt x="6700" y="19700"/>
                </a:lnTo>
                <a:lnTo>
                  <a:pt x="6700" y="19680"/>
                </a:lnTo>
                <a:lnTo>
                  <a:pt x="6680" y="19610"/>
                </a:lnTo>
                <a:lnTo>
                  <a:pt x="6660" y="19520"/>
                </a:lnTo>
                <a:lnTo>
                  <a:pt x="6660" y="19450"/>
                </a:lnTo>
                <a:lnTo>
                  <a:pt x="6670" y="19390"/>
                </a:lnTo>
                <a:lnTo>
                  <a:pt x="6820" y="18850"/>
                </a:lnTo>
                <a:lnTo>
                  <a:pt x="6870" y="18880"/>
                </a:lnTo>
                <a:lnTo>
                  <a:pt x="6940" y="18950"/>
                </a:lnTo>
                <a:lnTo>
                  <a:pt x="6960" y="18950"/>
                </a:lnTo>
                <a:lnTo>
                  <a:pt x="7060" y="19100"/>
                </a:lnTo>
                <a:lnTo>
                  <a:pt x="7060" y="19150"/>
                </a:lnTo>
                <a:lnTo>
                  <a:pt x="7260" y="19280"/>
                </a:lnTo>
                <a:lnTo>
                  <a:pt x="7380" y="19330"/>
                </a:lnTo>
                <a:lnTo>
                  <a:pt x="7360" y="19520"/>
                </a:lnTo>
                <a:lnTo>
                  <a:pt x="7410" y="19530"/>
                </a:lnTo>
                <a:lnTo>
                  <a:pt x="7540" y="19470"/>
                </a:lnTo>
                <a:lnTo>
                  <a:pt x="7690" y="19540"/>
                </a:lnTo>
                <a:lnTo>
                  <a:pt x="7700" y="19590"/>
                </a:lnTo>
                <a:lnTo>
                  <a:pt x="7750" y="19590"/>
                </a:lnTo>
                <a:lnTo>
                  <a:pt x="7870" y="19380"/>
                </a:lnTo>
                <a:lnTo>
                  <a:pt x="8000" y="19470"/>
                </a:lnTo>
                <a:lnTo>
                  <a:pt x="8040" y="19550"/>
                </a:lnTo>
                <a:lnTo>
                  <a:pt x="8150" y="19560"/>
                </a:lnTo>
                <a:lnTo>
                  <a:pt x="8240" y="19580"/>
                </a:lnTo>
                <a:lnTo>
                  <a:pt x="8280" y="19580"/>
                </a:lnTo>
                <a:lnTo>
                  <a:pt x="8350" y="19570"/>
                </a:lnTo>
                <a:lnTo>
                  <a:pt x="8410" y="19540"/>
                </a:lnTo>
                <a:lnTo>
                  <a:pt x="8490" y="19680"/>
                </a:lnTo>
                <a:lnTo>
                  <a:pt x="8520" y="19690"/>
                </a:lnTo>
                <a:lnTo>
                  <a:pt x="8530" y="19740"/>
                </a:lnTo>
                <a:lnTo>
                  <a:pt x="8550" y="19750"/>
                </a:lnTo>
                <a:lnTo>
                  <a:pt x="8550" y="19770"/>
                </a:lnTo>
                <a:lnTo>
                  <a:pt x="8590" y="19800"/>
                </a:lnTo>
                <a:lnTo>
                  <a:pt x="8610" y="19800"/>
                </a:lnTo>
                <a:lnTo>
                  <a:pt x="8620" y="19810"/>
                </a:lnTo>
                <a:lnTo>
                  <a:pt x="8690" y="19720"/>
                </a:lnTo>
                <a:lnTo>
                  <a:pt x="8790" y="19860"/>
                </a:lnTo>
                <a:lnTo>
                  <a:pt x="8800" y="19870"/>
                </a:lnTo>
                <a:lnTo>
                  <a:pt x="8760" y="19910"/>
                </a:lnTo>
                <a:lnTo>
                  <a:pt x="8620" y="20180"/>
                </a:lnTo>
                <a:lnTo>
                  <a:pt x="8680" y="20240"/>
                </a:lnTo>
                <a:lnTo>
                  <a:pt x="8780" y="20680"/>
                </a:lnTo>
                <a:lnTo>
                  <a:pt x="9050" y="20810"/>
                </a:lnTo>
                <a:lnTo>
                  <a:pt x="9680" y="20300"/>
                </a:lnTo>
                <a:lnTo>
                  <a:pt x="9860" y="20300"/>
                </a:lnTo>
                <a:lnTo>
                  <a:pt x="9920" y="20490"/>
                </a:lnTo>
                <a:lnTo>
                  <a:pt x="10120" y="20780"/>
                </a:lnTo>
                <a:lnTo>
                  <a:pt x="10130" y="20780"/>
                </a:lnTo>
                <a:lnTo>
                  <a:pt x="10760" y="21030"/>
                </a:lnTo>
                <a:lnTo>
                  <a:pt x="10760" y="21060"/>
                </a:lnTo>
                <a:lnTo>
                  <a:pt x="10740" y="21120"/>
                </a:lnTo>
                <a:lnTo>
                  <a:pt x="10870" y="21170"/>
                </a:lnTo>
                <a:lnTo>
                  <a:pt x="10900" y="21180"/>
                </a:lnTo>
                <a:lnTo>
                  <a:pt x="10990" y="20960"/>
                </a:lnTo>
                <a:lnTo>
                  <a:pt x="11660" y="21220"/>
                </a:lnTo>
                <a:lnTo>
                  <a:pt x="11820" y="20760"/>
                </a:lnTo>
                <a:lnTo>
                  <a:pt x="12230" y="20910"/>
                </a:lnTo>
                <a:lnTo>
                  <a:pt x="12090" y="21210"/>
                </a:lnTo>
                <a:lnTo>
                  <a:pt x="12310" y="21320"/>
                </a:lnTo>
                <a:lnTo>
                  <a:pt x="12540" y="21590"/>
                </a:lnTo>
                <a:lnTo>
                  <a:pt x="12460" y="21770"/>
                </a:lnTo>
                <a:lnTo>
                  <a:pt x="12530" y="21770"/>
                </a:lnTo>
                <a:lnTo>
                  <a:pt x="12540" y="21740"/>
                </a:lnTo>
                <a:lnTo>
                  <a:pt x="12630" y="21770"/>
                </a:lnTo>
                <a:lnTo>
                  <a:pt x="12710" y="21730"/>
                </a:lnTo>
                <a:lnTo>
                  <a:pt x="12770" y="21760"/>
                </a:lnTo>
                <a:lnTo>
                  <a:pt x="12890" y="21760"/>
                </a:lnTo>
                <a:lnTo>
                  <a:pt x="12930" y="21790"/>
                </a:lnTo>
                <a:lnTo>
                  <a:pt x="12980" y="21740"/>
                </a:lnTo>
                <a:lnTo>
                  <a:pt x="13000" y="21590"/>
                </a:lnTo>
                <a:lnTo>
                  <a:pt x="13100" y="21500"/>
                </a:lnTo>
                <a:lnTo>
                  <a:pt x="13220" y="21140"/>
                </a:lnTo>
                <a:lnTo>
                  <a:pt x="13300" y="21160"/>
                </a:lnTo>
                <a:lnTo>
                  <a:pt x="13390" y="21220"/>
                </a:lnTo>
                <a:lnTo>
                  <a:pt x="13340" y="21240"/>
                </a:lnTo>
                <a:lnTo>
                  <a:pt x="13430" y="21290"/>
                </a:lnTo>
                <a:lnTo>
                  <a:pt x="13580" y="21300"/>
                </a:lnTo>
                <a:lnTo>
                  <a:pt x="13650" y="21360"/>
                </a:lnTo>
                <a:lnTo>
                  <a:pt x="13870" y="21450"/>
                </a:lnTo>
                <a:lnTo>
                  <a:pt x="13950" y="21440"/>
                </a:lnTo>
                <a:lnTo>
                  <a:pt x="13920" y="21330"/>
                </a:lnTo>
                <a:lnTo>
                  <a:pt x="14000" y="21260"/>
                </a:lnTo>
                <a:lnTo>
                  <a:pt x="14110" y="21300"/>
                </a:lnTo>
                <a:lnTo>
                  <a:pt x="14330" y="21320"/>
                </a:lnTo>
                <a:lnTo>
                  <a:pt x="14330" y="21270"/>
                </a:lnTo>
                <a:lnTo>
                  <a:pt x="14400" y="21320"/>
                </a:lnTo>
                <a:lnTo>
                  <a:pt x="14460" y="21280"/>
                </a:lnTo>
                <a:lnTo>
                  <a:pt x="14450" y="21240"/>
                </a:lnTo>
                <a:lnTo>
                  <a:pt x="14530" y="21180"/>
                </a:lnTo>
                <a:lnTo>
                  <a:pt x="14550" y="21040"/>
                </a:lnTo>
                <a:lnTo>
                  <a:pt x="14520" y="20990"/>
                </a:lnTo>
                <a:lnTo>
                  <a:pt x="14560" y="20930"/>
                </a:lnTo>
                <a:lnTo>
                  <a:pt x="14620" y="20990"/>
                </a:lnTo>
                <a:lnTo>
                  <a:pt x="14650" y="21070"/>
                </a:lnTo>
                <a:lnTo>
                  <a:pt x="14650" y="21170"/>
                </a:lnTo>
                <a:lnTo>
                  <a:pt x="14680" y="21270"/>
                </a:lnTo>
                <a:lnTo>
                  <a:pt x="14600" y="21320"/>
                </a:lnTo>
                <a:lnTo>
                  <a:pt x="14610" y="21450"/>
                </a:lnTo>
                <a:lnTo>
                  <a:pt x="14710" y="21510"/>
                </a:lnTo>
                <a:lnTo>
                  <a:pt x="14730" y="21580"/>
                </a:lnTo>
                <a:lnTo>
                  <a:pt x="14770" y="21610"/>
                </a:lnTo>
                <a:lnTo>
                  <a:pt x="14760" y="21620"/>
                </a:lnTo>
                <a:lnTo>
                  <a:pt x="14700" y="21660"/>
                </a:lnTo>
                <a:lnTo>
                  <a:pt x="14740" y="21690"/>
                </a:lnTo>
                <a:lnTo>
                  <a:pt x="14760" y="21720"/>
                </a:lnTo>
                <a:lnTo>
                  <a:pt x="14820" y="21690"/>
                </a:lnTo>
                <a:lnTo>
                  <a:pt x="14840" y="21640"/>
                </a:lnTo>
                <a:lnTo>
                  <a:pt x="14850" y="21630"/>
                </a:lnTo>
                <a:lnTo>
                  <a:pt x="14920" y="21720"/>
                </a:lnTo>
                <a:lnTo>
                  <a:pt x="14880" y="21760"/>
                </a:lnTo>
                <a:lnTo>
                  <a:pt x="14900" y="21800"/>
                </a:lnTo>
                <a:lnTo>
                  <a:pt x="14940" y="21800"/>
                </a:lnTo>
                <a:lnTo>
                  <a:pt x="15030" y="21780"/>
                </a:lnTo>
                <a:lnTo>
                  <a:pt x="15020" y="21800"/>
                </a:lnTo>
                <a:lnTo>
                  <a:pt x="15030" y="21940"/>
                </a:lnTo>
                <a:lnTo>
                  <a:pt x="15040" y="22010"/>
                </a:lnTo>
                <a:lnTo>
                  <a:pt x="14980" y="22020"/>
                </a:lnTo>
                <a:lnTo>
                  <a:pt x="14980" y="22110"/>
                </a:lnTo>
                <a:lnTo>
                  <a:pt x="14990" y="22120"/>
                </a:lnTo>
                <a:lnTo>
                  <a:pt x="15020" y="22120"/>
                </a:lnTo>
                <a:lnTo>
                  <a:pt x="15060" y="22190"/>
                </a:lnTo>
                <a:lnTo>
                  <a:pt x="15100" y="22190"/>
                </a:lnTo>
                <a:lnTo>
                  <a:pt x="15130" y="22160"/>
                </a:lnTo>
                <a:lnTo>
                  <a:pt x="15140" y="22140"/>
                </a:lnTo>
                <a:lnTo>
                  <a:pt x="15160" y="22150"/>
                </a:lnTo>
                <a:lnTo>
                  <a:pt x="15180" y="22160"/>
                </a:lnTo>
                <a:lnTo>
                  <a:pt x="15200" y="22220"/>
                </a:lnTo>
                <a:lnTo>
                  <a:pt x="15180" y="22280"/>
                </a:lnTo>
                <a:lnTo>
                  <a:pt x="15090" y="22260"/>
                </a:lnTo>
                <a:lnTo>
                  <a:pt x="15020" y="22280"/>
                </a:lnTo>
                <a:lnTo>
                  <a:pt x="15020" y="22310"/>
                </a:lnTo>
                <a:lnTo>
                  <a:pt x="15000" y="22380"/>
                </a:lnTo>
                <a:lnTo>
                  <a:pt x="15020" y="22390"/>
                </a:lnTo>
                <a:lnTo>
                  <a:pt x="15030" y="22440"/>
                </a:lnTo>
                <a:lnTo>
                  <a:pt x="15040" y="22480"/>
                </a:lnTo>
                <a:lnTo>
                  <a:pt x="15010" y="22580"/>
                </a:lnTo>
                <a:lnTo>
                  <a:pt x="15000" y="22630"/>
                </a:lnTo>
                <a:lnTo>
                  <a:pt x="14990" y="22650"/>
                </a:lnTo>
                <a:lnTo>
                  <a:pt x="15000" y="22690"/>
                </a:lnTo>
                <a:lnTo>
                  <a:pt x="15030" y="22700"/>
                </a:lnTo>
                <a:lnTo>
                  <a:pt x="15030" y="22670"/>
                </a:lnTo>
                <a:lnTo>
                  <a:pt x="15050" y="22680"/>
                </a:lnTo>
                <a:lnTo>
                  <a:pt x="15080" y="22670"/>
                </a:lnTo>
                <a:lnTo>
                  <a:pt x="15100" y="22710"/>
                </a:lnTo>
                <a:lnTo>
                  <a:pt x="15110" y="22740"/>
                </a:lnTo>
                <a:lnTo>
                  <a:pt x="15150" y="22710"/>
                </a:lnTo>
                <a:lnTo>
                  <a:pt x="15170" y="22710"/>
                </a:lnTo>
                <a:lnTo>
                  <a:pt x="15240" y="22760"/>
                </a:lnTo>
                <a:lnTo>
                  <a:pt x="15250" y="22760"/>
                </a:lnTo>
                <a:lnTo>
                  <a:pt x="15250" y="22720"/>
                </a:lnTo>
                <a:lnTo>
                  <a:pt x="15270" y="22710"/>
                </a:lnTo>
                <a:lnTo>
                  <a:pt x="15310" y="22750"/>
                </a:lnTo>
                <a:lnTo>
                  <a:pt x="15300" y="22770"/>
                </a:lnTo>
                <a:lnTo>
                  <a:pt x="15320" y="22800"/>
                </a:lnTo>
                <a:lnTo>
                  <a:pt x="15340" y="22800"/>
                </a:lnTo>
                <a:lnTo>
                  <a:pt x="15390" y="22780"/>
                </a:lnTo>
                <a:lnTo>
                  <a:pt x="15410" y="22760"/>
                </a:lnTo>
                <a:lnTo>
                  <a:pt x="15430" y="22760"/>
                </a:lnTo>
                <a:lnTo>
                  <a:pt x="15440" y="22740"/>
                </a:lnTo>
                <a:lnTo>
                  <a:pt x="15470" y="22740"/>
                </a:lnTo>
                <a:lnTo>
                  <a:pt x="15460" y="22710"/>
                </a:lnTo>
                <a:lnTo>
                  <a:pt x="15490" y="22680"/>
                </a:lnTo>
                <a:lnTo>
                  <a:pt x="15510" y="22670"/>
                </a:lnTo>
                <a:lnTo>
                  <a:pt x="15540" y="22650"/>
                </a:lnTo>
                <a:lnTo>
                  <a:pt x="15560" y="22550"/>
                </a:lnTo>
                <a:lnTo>
                  <a:pt x="15590" y="22480"/>
                </a:lnTo>
                <a:lnTo>
                  <a:pt x="15620" y="22460"/>
                </a:lnTo>
                <a:lnTo>
                  <a:pt x="15690" y="22520"/>
                </a:lnTo>
                <a:lnTo>
                  <a:pt x="16010" y="22640"/>
                </a:lnTo>
                <a:lnTo>
                  <a:pt x="16070" y="22680"/>
                </a:lnTo>
                <a:lnTo>
                  <a:pt x="16070" y="22710"/>
                </a:lnTo>
                <a:lnTo>
                  <a:pt x="16080" y="22720"/>
                </a:lnTo>
                <a:lnTo>
                  <a:pt x="16120" y="22730"/>
                </a:lnTo>
                <a:lnTo>
                  <a:pt x="16160" y="22710"/>
                </a:lnTo>
                <a:lnTo>
                  <a:pt x="16350" y="22810"/>
                </a:lnTo>
                <a:lnTo>
                  <a:pt x="16370" y="22750"/>
                </a:lnTo>
                <a:lnTo>
                  <a:pt x="16400" y="22750"/>
                </a:lnTo>
                <a:lnTo>
                  <a:pt x="16400" y="22730"/>
                </a:lnTo>
                <a:lnTo>
                  <a:pt x="16480" y="22640"/>
                </a:lnTo>
                <a:lnTo>
                  <a:pt x="16500" y="22650"/>
                </a:lnTo>
                <a:lnTo>
                  <a:pt x="16540" y="22670"/>
                </a:lnTo>
                <a:lnTo>
                  <a:pt x="16550" y="22770"/>
                </a:lnTo>
                <a:lnTo>
                  <a:pt x="16590" y="22780"/>
                </a:lnTo>
                <a:lnTo>
                  <a:pt x="16630" y="22750"/>
                </a:lnTo>
                <a:lnTo>
                  <a:pt x="16660" y="22760"/>
                </a:lnTo>
                <a:lnTo>
                  <a:pt x="16680" y="22710"/>
                </a:lnTo>
                <a:lnTo>
                  <a:pt x="16690" y="22630"/>
                </a:lnTo>
                <a:lnTo>
                  <a:pt x="16750" y="22650"/>
                </a:lnTo>
                <a:lnTo>
                  <a:pt x="16780" y="22530"/>
                </a:lnTo>
                <a:lnTo>
                  <a:pt x="16790" y="22530"/>
                </a:lnTo>
                <a:lnTo>
                  <a:pt x="16850" y="22570"/>
                </a:lnTo>
                <a:lnTo>
                  <a:pt x="16900" y="22600"/>
                </a:lnTo>
                <a:lnTo>
                  <a:pt x="17010" y="22680"/>
                </a:lnTo>
                <a:lnTo>
                  <a:pt x="17130" y="22790"/>
                </a:lnTo>
                <a:lnTo>
                  <a:pt x="17110" y="22820"/>
                </a:lnTo>
                <a:lnTo>
                  <a:pt x="17120" y="22910"/>
                </a:lnTo>
                <a:lnTo>
                  <a:pt x="17100" y="23000"/>
                </a:lnTo>
                <a:lnTo>
                  <a:pt x="17090" y="23100"/>
                </a:lnTo>
                <a:lnTo>
                  <a:pt x="17080" y="23130"/>
                </a:lnTo>
                <a:lnTo>
                  <a:pt x="17110" y="23180"/>
                </a:lnTo>
                <a:lnTo>
                  <a:pt x="17130" y="23210"/>
                </a:lnTo>
                <a:lnTo>
                  <a:pt x="17160" y="23230"/>
                </a:lnTo>
                <a:lnTo>
                  <a:pt x="17170" y="23260"/>
                </a:lnTo>
                <a:lnTo>
                  <a:pt x="17190" y="23280"/>
                </a:lnTo>
                <a:lnTo>
                  <a:pt x="17210" y="23340"/>
                </a:lnTo>
                <a:lnTo>
                  <a:pt x="17160" y="23370"/>
                </a:lnTo>
                <a:lnTo>
                  <a:pt x="17130" y="23380"/>
                </a:lnTo>
                <a:lnTo>
                  <a:pt x="17040" y="23440"/>
                </a:lnTo>
                <a:lnTo>
                  <a:pt x="17010" y="23510"/>
                </a:lnTo>
                <a:lnTo>
                  <a:pt x="16990" y="23550"/>
                </a:lnTo>
                <a:lnTo>
                  <a:pt x="16990" y="23580"/>
                </a:lnTo>
                <a:lnTo>
                  <a:pt x="17000" y="23630"/>
                </a:lnTo>
                <a:lnTo>
                  <a:pt x="16970" y="23710"/>
                </a:lnTo>
                <a:lnTo>
                  <a:pt x="16970" y="23750"/>
                </a:lnTo>
                <a:lnTo>
                  <a:pt x="16940" y="23790"/>
                </a:lnTo>
                <a:lnTo>
                  <a:pt x="16940" y="23820"/>
                </a:lnTo>
                <a:lnTo>
                  <a:pt x="16970" y="23820"/>
                </a:lnTo>
                <a:lnTo>
                  <a:pt x="17050" y="23860"/>
                </a:lnTo>
                <a:lnTo>
                  <a:pt x="17100" y="23960"/>
                </a:lnTo>
                <a:lnTo>
                  <a:pt x="17140" y="24030"/>
                </a:lnTo>
                <a:lnTo>
                  <a:pt x="17120" y="24040"/>
                </a:lnTo>
                <a:lnTo>
                  <a:pt x="17140" y="24120"/>
                </a:lnTo>
                <a:lnTo>
                  <a:pt x="17390" y="24110"/>
                </a:lnTo>
                <a:lnTo>
                  <a:pt x="17480" y="24290"/>
                </a:lnTo>
                <a:lnTo>
                  <a:pt x="17510" y="24330"/>
                </a:lnTo>
                <a:lnTo>
                  <a:pt x="17530" y="24400"/>
                </a:lnTo>
                <a:lnTo>
                  <a:pt x="17660" y="24440"/>
                </a:lnTo>
                <a:lnTo>
                  <a:pt x="17760" y="24440"/>
                </a:lnTo>
                <a:lnTo>
                  <a:pt x="17760" y="24450"/>
                </a:lnTo>
                <a:lnTo>
                  <a:pt x="17710" y="24500"/>
                </a:lnTo>
                <a:lnTo>
                  <a:pt x="17690" y="24530"/>
                </a:lnTo>
                <a:lnTo>
                  <a:pt x="17650" y="24570"/>
                </a:lnTo>
                <a:lnTo>
                  <a:pt x="17590" y="24600"/>
                </a:lnTo>
                <a:lnTo>
                  <a:pt x="17560" y="24620"/>
                </a:lnTo>
                <a:lnTo>
                  <a:pt x="17600" y="24690"/>
                </a:lnTo>
                <a:lnTo>
                  <a:pt x="17530" y="24860"/>
                </a:lnTo>
                <a:lnTo>
                  <a:pt x="17510" y="24940"/>
                </a:lnTo>
                <a:lnTo>
                  <a:pt x="17520" y="24960"/>
                </a:lnTo>
                <a:lnTo>
                  <a:pt x="17560" y="24990"/>
                </a:lnTo>
                <a:lnTo>
                  <a:pt x="17500" y="25080"/>
                </a:lnTo>
                <a:lnTo>
                  <a:pt x="17410" y="25210"/>
                </a:lnTo>
                <a:lnTo>
                  <a:pt x="17500" y="25240"/>
                </a:lnTo>
                <a:lnTo>
                  <a:pt x="17510" y="25250"/>
                </a:lnTo>
                <a:lnTo>
                  <a:pt x="17530" y="25340"/>
                </a:lnTo>
                <a:lnTo>
                  <a:pt x="17530" y="25400"/>
                </a:lnTo>
                <a:lnTo>
                  <a:pt x="17560" y="25440"/>
                </a:lnTo>
                <a:lnTo>
                  <a:pt x="17560" y="25470"/>
                </a:lnTo>
                <a:lnTo>
                  <a:pt x="17650" y="25510"/>
                </a:lnTo>
                <a:lnTo>
                  <a:pt x="17670" y="25610"/>
                </a:lnTo>
                <a:lnTo>
                  <a:pt x="17620" y="25650"/>
                </a:lnTo>
                <a:lnTo>
                  <a:pt x="17470" y="25560"/>
                </a:lnTo>
                <a:lnTo>
                  <a:pt x="17420" y="25590"/>
                </a:lnTo>
                <a:lnTo>
                  <a:pt x="17430" y="25610"/>
                </a:lnTo>
                <a:lnTo>
                  <a:pt x="17520" y="25710"/>
                </a:lnTo>
                <a:lnTo>
                  <a:pt x="17520" y="25770"/>
                </a:lnTo>
                <a:lnTo>
                  <a:pt x="17610" y="25800"/>
                </a:lnTo>
                <a:lnTo>
                  <a:pt x="17640" y="25830"/>
                </a:lnTo>
                <a:lnTo>
                  <a:pt x="17690" y="25850"/>
                </a:lnTo>
                <a:lnTo>
                  <a:pt x="17810" y="25880"/>
                </a:lnTo>
                <a:lnTo>
                  <a:pt x="17830" y="25920"/>
                </a:lnTo>
                <a:lnTo>
                  <a:pt x="17810" y="25980"/>
                </a:lnTo>
                <a:lnTo>
                  <a:pt x="17820" y="26010"/>
                </a:lnTo>
                <a:lnTo>
                  <a:pt x="17860" y="26050"/>
                </a:lnTo>
                <a:lnTo>
                  <a:pt x="17860" y="26060"/>
                </a:lnTo>
                <a:lnTo>
                  <a:pt x="17830" y="26120"/>
                </a:lnTo>
                <a:lnTo>
                  <a:pt x="17890" y="26180"/>
                </a:lnTo>
                <a:lnTo>
                  <a:pt x="17910" y="26260"/>
                </a:lnTo>
                <a:lnTo>
                  <a:pt x="17930" y="26280"/>
                </a:lnTo>
                <a:lnTo>
                  <a:pt x="17860" y="26380"/>
                </a:lnTo>
                <a:lnTo>
                  <a:pt x="17850" y="26410"/>
                </a:lnTo>
                <a:lnTo>
                  <a:pt x="17870" y="26420"/>
                </a:lnTo>
                <a:lnTo>
                  <a:pt x="18000" y="26420"/>
                </a:lnTo>
                <a:lnTo>
                  <a:pt x="18060" y="26420"/>
                </a:lnTo>
                <a:lnTo>
                  <a:pt x="18140" y="26420"/>
                </a:lnTo>
                <a:lnTo>
                  <a:pt x="18380" y="26420"/>
                </a:lnTo>
                <a:lnTo>
                  <a:pt x="18380" y="26430"/>
                </a:lnTo>
                <a:lnTo>
                  <a:pt x="18340" y="26450"/>
                </a:lnTo>
                <a:lnTo>
                  <a:pt x="18330" y="26480"/>
                </a:lnTo>
                <a:lnTo>
                  <a:pt x="18380" y="26540"/>
                </a:lnTo>
                <a:lnTo>
                  <a:pt x="18340" y="26570"/>
                </a:lnTo>
                <a:lnTo>
                  <a:pt x="18930" y="26990"/>
                </a:lnTo>
                <a:lnTo>
                  <a:pt x="18940" y="27000"/>
                </a:lnTo>
                <a:lnTo>
                  <a:pt x="18770" y="27260"/>
                </a:lnTo>
                <a:lnTo>
                  <a:pt x="18980" y="27400"/>
                </a:lnTo>
                <a:lnTo>
                  <a:pt x="18960" y="27420"/>
                </a:lnTo>
                <a:lnTo>
                  <a:pt x="18920" y="27480"/>
                </a:lnTo>
                <a:lnTo>
                  <a:pt x="18810" y="27560"/>
                </a:lnTo>
                <a:lnTo>
                  <a:pt x="18640" y="27660"/>
                </a:lnTo>
                <a:lnTo>
                  <a:pt x="18590" y="27700"/>
                </a:lnTo>
                <a:lnTo>
                  <a:pt x="18510" y="27650"/>
                </a:lnTo>
                <a:lnTo>
                  <a:pt x="18490" y="27620"/>
                </a:lnTo>
                <a:lnTo>
                  <a:pt x="18410" y="27680"/>
                </a:lnTo>
                <a:lnTo>
                  <a:pt x="18360" y="27770"/>
                </a:lnTo>
                <a:lnTo>
                  <a:pt x="18300" y="27780"/>
                </a:lnTo>
                <a:lnTo>
                  <a:pt x="18280" y="27770"/>
                </a:lnTo>
                <a:lnTo>
                  <a:pt x="18250" y="27730"/>
                </a:lnTo>
                <a:lnTo>
                  <a:pt x="17960" y="28130"/>
                </a:lnTo>
                <a:lnTo>
                  <a:pt x="17840" y="28100"/>
                </a:lnTo>
                <a:lnTo>
                  <a:pt x="17720" y="28060"/>
                </a:lnTo>
                <a:lnTo>
                  <a:pt x="17710" y="28050"/>
                </a:lnTo>
                <a:lnTo>
                  <a:pt x="17830" y="27910"/>
                </a:lnTo>
                <a:lnTo>
                  <a:pt x="17720" y="27910"/>
                </a:lnTo>
                <a:lnTo>
                  <a:pt x="17720" y="27870"/>
                </a:lnTo>
                <a:lnTo>
                  <a:pt x="17690" y="27840"/>
                </a:lnTo>
                <a:lnTo>
                  <a:pt x="17650" y="27830"/>
                </a:lnTo>
                <a:lnTo>
                  <a:pt x="17590" y="27790"/>
                </a:lnTo>
                <a:lnTo>
                  <a:pt x="17490" y="27790"/>
                </a:lnTo>
                <a:lnTo>
                  <a:pt x="17430" y="27850"/>
                </a:lnTo>
                <a:lnTo>
                  <a:pt x="17400" y="27900"/>
                </a:lnTo>
                <a:lnTo>
                  <a:pt x="17370" y="27910"/>
                </a:lnTo>
                <a:lnTo>
                  <a:pt x="17330" y="27910"/>
                </a:lnTo>
                <a:lnTo>
                  <a:pt x="17330" y="27940"/>
                </a:lnTo>
                <a:lnTo>
                  <a:pt x="17410" y="27970"/>
                </a:lnTo>
                <a:lnTo>
                  <a:pt x="17400" y="27980"/>
                </a:lnTo>
                <a:lnTo>
                  <a:pt x="17260" y="28110"/>
                </a:lnTo>
                <a:lnTo>
                  <a:pt x="17260" y="28130"/>
                </a:lnTo>
                <a:lnTo>
                  <a:pt x="17260" y="28200"/>
                </a:lnTo>
                <a:lnTo>
                  <a:pt x="17230" y="28240"/>
                </a:lnTo>
                <a:lnTo>
                  <a:pt x="17220" y="28290"/>
                </a:lnTo>
                <a:lnTo>
                  <a:pt x="17200" y="28310"/>
                </a:lnTo>
                <a:lnTo>
                  <a:pt x="17220" y="28390"/>
                </a:lnTo>
                <a:lnTo>
                  <a:pt x="17230" y="28400"/>
                </a:lnTo>
                <a:lnTo>
                  <a:pt x="17240" y="28450"/>
                </a:lnTo>
                <a:lnTo>
                  <a:pt x="17220" y="28500"/>
                </a:lnTo>
                <a:lnTo>
                  <a:pt x="17170" y="28540"/>
                </a:lnTo>
                <a:lnTo>
                  <a:pt x="17160" y="28570"/>
                </a:lnTo>
                <a:lnTo>
                  <a:pt x="17120" y="28590"/>
                </a:lnTo>
                <a:lnTo>
                  <a:pt x="17070" y="28720"/>
                </a:lnTo>
                <a:lnTo>
                  <a:pt x="16980" y="28720"/>
                </a:lnTo>
                <a:lnTo>
                  <a:pt x="16900" y="28920"/>
                </a:lnTo>
                <a:lnTo>
                  <a:pt x="16750" y="29040"/>
                </a:lnTo>
                <a:lnTo>
                  <a:pt x="16740" y="29020"/>
                </a:lnTo>
                <a:lnTo>
                  <a:pt x="16680" y="29000"/>
                </a:lnTo>
                <a:lnTo>
                  <a:pt x="16660" y="29030"/>
                </a:lnTo>
                <a:lnTo>
                  <a:pt x="16630" y="29030"/>
                </a:lnTo>
                <a:lnTo>
                  <a:pt x="16610" y="29060"/>
                </a:lnTo>
                <a:lnTo>
                  <a:pt x="16600" y="29010"/>
                </a:lnTo>
                <a:lnTo>
                  <a:pt x="16580" y="28980"/>
                </a:lnTo>
                <a:lnTo>
                  <a:pt x="16540" y="29030"/>
                </a:lnTo>
                <a:lnTo>
                  <a:pt x="16450" y="29060"/>
                </a:lnTo>
                <a:lnTo>
                  <a:pt x="16430" y="29070"/>
                </a:lnTo>
                <a:lnTo>
                  <a:pt x="16430" y="29100"/>
                </a:lnTo>
                <a:lnTo>
                  <a:pt x="16410" y="29120"/>
                </a:lnTo>
                <a:lnTo>
                  <a:pt x="16410" y="29150"/>
                </a:lnTo>
                <a:lnTo>
                  <a:pt x="16400" y="29170"/>
                </a:lnTo>
                <a:lnTo>
                  <a:pt x="16370" y="29180"/>
                </a:lnTo>
                <a:lnTo>
                  <a:pt x="16410" y="29210"/>
                </a:lnTo>
                <a:lnTo>
                  <a:pt x="16380" y="29220"/>
                </a:lnTo>
                <a:lnTo>
                  <a:pt x="16360" y="29260"/>
                </a:lnTo>
                <a:lnTo>
                  <a:pt x="16320" y="29270"/>
                </a:lnTo>
                <a:lnTo>
                  <a:pt x="16300" y="29290"/>
                </a:lnTo>
                <a:lnTo>
                  <a:pt x="16280" y="29280"/>
                </a:lnTo>
                <a:lnTo>
                  <a:pt x="16260" y="29290"/>
                </a:lnTo>
                <a:lnTo>
                  <a:pt x="16240" y="29250"/>
                </a:lnTo>
                <a:lnTo>
                  <a:pt x="16220" y="29270"/>
                </a:lnTo>
                <a:lnTo>
                  <a:pt x="16200" y="29240"/>
                </a:lnTo>
                <a:lnTo>
                  <a:pt x="16180" y="29240"/>
                </a:lnTo>
                <a:lnTo>
                  <a:pt x="16150" y="29230"/>
                </a:lnTo>
                <a:lnTo>
                  <a:pt x="16130" y="29200"/>
                </a:lnTo>
                <a:lnTo>
                  <a:pt x="16130" y="29180"/>
                </a:lnTo>
                <a:lnTo>
                  <a:pt x="16110" y="29170"/>
                </a:lnTo>
                <a:lnTo>
                  <a:pt x="16100" y="29130"/>
                </a:lnTo>
                <a:lnTo>
                  <a:pt x="16080" y="29120"/>
                </a:lnTo>
                <a:lnTo>
                  <a:pt x="16080" y="29080"/>
                </a:lnTo>
                <a:lnTo>
                  <a:pt x="16060" y="29080"/>
                </a:lnTo>
                <a:lnTo>
                  <a:pt x="16060" y="29020"/>
                </a:lnTo>
                <a:lnTo>
                  <a:pt x="16040" y="29040"/>
                </a:lnTo>
                <a:lnTo>
                  <a:pt x="16010" y="28990"/>
                </a:lnTo>
                <a:lnTo>
                  <a:pt x="15960" y="28970"/>
                </a:lnTo>
                <a:lnTo>
                  <a:pt x="15960" y="28960"/>
                </a:lnTo>
                <a:lnTo>
                  <a:pt x="15930" y="28960"/>
                </a:lnTo>
                <a:lnTo>
                  <a:pt x="15900" y="28950"/>
                </a:lnTo>
                <a:lnTo>
                  <a:pt x="15840" y="28870"/>
                </a:lnTo>
                <a:lnTo>
                  <a:pt x="15860" y="28860"/>
                </a:lnTo>
                <a:lnTo>
                  <a:pt x="15840" y="28830"/>
                </a:lnTo>
                <a:lnTo>
                  <a:pt x="15850" y="28810"/>
                </a:lnTo>
                <a:lnTo>
                  <a:pt x="15820" y="28760"/>
                </a:lnTo>
                <a:lnTo>
                  <a:pt x="15830" y="28720"/>
                </a:lnTo>
                <a:lnTo>
                  <a:pt x="15810" y="28720"/>
                </a:lnTo>
                <a:lnTo>
                  <a:pt x="15790" y="28700"/>
                </a:lnTo>
                <a:lnTo>
                  <a:pt x="15810" y="28690"/>
                </a:lnTo>
                <a:lnTo>
                  <a:pt x="15800" y="28670"/>
                </a:lnTo>
                <a:lnTo>
                  <a:pt x="15750" y="28670"/>
                </a:lnTo>
                <a:lnTo>
                  <a:pt x="15730" y="28640"/>
                </a:lnTo>
                <a:lnTo>
                  <a:pt x="15690" y="28620"/>
                </a:lnTo>
                <a:lnTo>
                  <a:pt x="15690" y="28570"/>
                </a:lnTo>
                <a:lnTo>
                  <a:pt x="15650" y="28550"/>
                </a:lnTo>
                <a:lnTo>
                  <a:pt x="15650" y="28510"/>
                </a:lnTo>
                <a:lnTo>
                  <a:pt x="15630" y="28510"/>
                </a:lnTo>
                <a:lnTo>
                  <a:pt x="15590" y="28470"/>
                </a:lnTo>
                <a:lnTo>
                  <a:pt x="15570" y="28490"/>
                </a:lnTo>
                <a:lnTo>
                  <a:pt x="15560" y="28470"/>
                </a:lnTo>
                <a:lnTo>
                  <a:pt x="15540" y="28460"/>
                </a:lnTo>
                <a:lnTo>
                  <a:pt x="15560" y="28420"/>
                </a:lnTo>
                <a:lnTo>
                  <a:pt x="15530" y="28410"/>
                </a:lnTo>
                <a:lnTo>
                  <a:pt x="15530" y="28370"/>
                </a:lnTo>
                <a:lnTo>
                  <a:pt x="15500" y="28370"/>
                </a:lnTo>
                <a:lnTo>
                  <a:pt x="15500" y="28350"/>
                </a:lnTo>
                <a:lnTo>
                  <a:pt x="15450" y="28320"/>
                </a:lnTo>
                <a:lnTo>
                  <a:pt x="15460" y="28310"/>
                </a:lnTo>
                <a:lnTo>
                  <a:pt x="15420" y="28310"/>
                </a:lnTo>
                <a:lnTo>
                  <a:pt x="15430" y="28280"/>
                </a:lnTo>
                <a:lnTo>
                  <a:pt x="15400" y="28260"/>
                </a:lnTo>
                <a:lnTo>
                  <a:pt x="15380" y="28260"/>
                </a:lnTo>
                <a:lnTo>
                  <a:pt x="15390" y="28280"/>
                </a:lnTo>
                <a:lnTo>
                  <a:pt x="15370" y="28280"/>
                </a:lnTo>
                <a:lnTo>
                  <a:pt x="15350" y="28260"/>
                </a:lnTo>
                <a:lnTo>
                  <a:pt x="15330" y="28250"/>
                </a:lnTo>
                <a:lnTo>
                  <a:pt x="15310" y="28270"/>
                </a:lnTo>
                <a:lnTo>
                  <a:pt x="15260" y="28260"/>
                </a:lnTo>
                <a:lnTo>
                  <a:pt x="15250" y="28230"/>
                </a:lnTo>
                <a:lnTo>
                  <a:pt x="15220" y="28250"/>
                </a:lnTo>
                <a:lnTo>
                  <a:pt x="15200" y="28220"/>
                </a:lnTo>
                <a:lnTo>
                  <a:pt x="15160" y="28210"/>
                </a:lnTo>
                <a:lnTo>
                  <a:pt x="15130" y="28240"/>
                </a:lnTo>
                <a:lnTo>
                  <a:pt x="15120" y="28240"/>
                </a:lnTo>
                <a:lnTo>
                  <a:pt x="15100" y="28210"/>
                </a:lnTo>
                <a:lnTo>
                  <a:pt x="15110" y="28190"/>
                </a:lnTo>
                <a:lnTo>
                  <a:pt x="15140" y="28160"/>
                </a:lnTo>
                <a:lnTo>
                  <a:pt x="15120" y="28150"/>
                </a:lnTo>
                <a:lnTo>
                  <a:pt x="15080" y="28160"/>
                </a:lnTo>
                <a:lnTo>
                  <a:pt x="15040" y="28140"/>
                </a:lnTo>
                <a:lnTo>
                  <a:pt x="15030" y="28080"/>
                </a:lnTo>
                <a:lnTo>
                  <a:pt x="15060" y="28050"/>
                </a:lnTo>
                <a:lnTo>
                  <a:pt x="15020" y="28050"/>
                </a:lnTo>
                <a:lnTo>
                  <a:pt x="15010" y="28040"/>
                </a:lnTo>
                <a:lnTo>
                  <a:pt x="15000" y="28010"/>
                </a:lnTo>
                <a:lnTo>
                  <a:pt x="14970" y="27980"/>
                </a:lnTo>
                <a:lnTo>
                  <a:pt x="14970" y="27960"/>
                </a:lnTo>
                <a:lnTo>
                  <a:pt x="14930" y="27940"/>
                </a:lnTo>
                <a:lnTo>
                  <a:pt x="14960" y="27920"/>
                </a:lnTo>
                <a:lnTo>
                  <a:pt x="14940" y="27890"/>
                </a:lnTo>
                <a:lnTo>
                  <a:pt x="14920" y="27880"/>
                </a:lnTo>
                <a:lnTo>
                  <a:pt x="14870" y="27900"/>
                </a:lnTo>
                <a:lnTo>
                  <a:pt x="14640" y="27830"/>
                </a:lnTo>
                <a:lnTo>
                  <a:pt x="14590" y="27890"/>
                </a:lnTo>
                <a:lnTo>
                  <a:pt x="14480" y="27860"/>
                </a:lnTo>
                <a:lnTo>
                  <a:pt x="14370" y="27760"/>
                </a:lnTo>
                <a:lnTo>
                  <a:pt x="14330" y="27770"/>
                </a:lnTo>
                <a:lnTo>
                  <a:pt x="14430" y="28150"/>
                </a:lnTo>
                <a:lnTo>
                  <a:pt x="14270" y="28190"/>
                </a:lnTo>
                <a:lnTo>
                  <a:pt x="14240" y="28260"/>
                </a:lnTo>
                <a:lnTo>
                  <a:pt x="14290" y="28280"/>
                </a:lnTo>
                <a:lnTo>
                  <a:pt x="14320" y="28340"/>
                </a:lnTo>
                <a:lnTo>
                  <a:pt x="14270" y="28410"/>
                </a:lnTo>
                <a:lnTo>
                  <a:pt x="14310" y="28540"/>
                </a:lnTo>
                <a:lnTo>
                  <a:pt x="14210" y="28520"/>
                </a:lnTo>
                <a:lnTo>
                  <a:pt x="14110" y="28440"/>
                </a:lnTo>
                <a:lnTo>
                  <a:pt x="14000" y="28560"/>
                </a:lnTo>
                <a:lnTo>
                  <a:pt x="13910" y="28580"/>
                </a:lnTo>
                <a:lnTo>
                  <a:pt x="13730" y="28580"/>
                </a:lnTo>
                <a:lnTo>
                  <a:pt x="13660" y="28650"/>
                </a:lnTo>
                <a:lnTo>
                  <a:pt x="13680" y="28890"/>
                </a:lnTo>
                <a:lnTo>
                  <a:pt x="13620" y="28900"/>
                </a:lnTo>
                <a:lnTo>
                  <a:pt x="13560" y="28940"/>
                </a:lnTo>
                <a:lnTo>
                  <a:pt x="13430" y="28970"/>
                </a:lnTo>
                <a:lnTo>
                  <a:pt x="13440" y="28860"/>
                </a:lnTo>
                <a:lnTo>
                  <a:pt x="13400" y="28850"/>
                </a:lnTo>
                <a:lnTo>
                  <a:pt x="13270" y="28900"/>
                </a:lnTo>
                <a:lnTo>
                  <a:pt x="13240" y="28990"/>
                </a:lnTo>
                <a:lnTo>
                  <a:pt x="13070" y="29060"/>
                </a:lnTo>
                <a:lnTo>
                  <a:pt x="13060" y="29140"/>
                </a:lnTo>
                <a:lnTo>
                  <a:pt x="12980" y="29130"/>
                </a:lnTo>
                <a:lnTo>
                  <a:pt x="12970" y="29040"/>
                </a:lnTo>
                <a:lnTo>
                  <a:pt x="13080" y="28860"/>
                </a:lnTo>
                <a:lnTo>
                  <a:pt x="13120" y="28750"/>
                </a:lnTo>
                <a:lnTo>
                  <a:pt x="12940" y="28750"/>
                </a:lnTo>
                <a:lnTo>
                  <a:pt x="12900" y="28710"/>
                </a:lnTo>
                <a:lnTo>
                  <a:pt x="12900" y="28550"/>
                </a:lnTo>
                <a:lnTo>
                  <a:pt x="12760" y="28540"/>
                </a:lnTo>
                <a:lnTo>
                  <a:pt x="12730" y="28500"/>
                </a:lnTo>
                <a:lnTo>
                  <a:pt x="12640" y="28520"/>
                </a:lnTo>
                <a:lnTo>
                  <a:pt x="12600" y="28640"/>
                </a:lnTo>
                <a:lnTo>
                  <a:pt x="12500" y="28650"/>
                </a:lnTo>
                <a:lnTo>
                  <a:pt x="12530" y="28700"/>
                </a:lnTo>
                <a:lnTo>
                  <a:pt x="12470" y="28750"/>
                </a:lnTo>
                <a:lnTo>
                  <a:pt x="12370" y="28740"/>
                </a:lnTo>
                <a:lnTo>
                  <a:pt x="12350" y="28650"/>
                </a:lnTo>
                <a:lnTo>
                  <a:pt x="12310" y="28570"/>
                </a:lnTo>
                <a:lnTo>
                  <a:pt x="12430" y="28480"/>
                </a:lnTo>
                <a:lnTo>
                  <a:pt x="12540" y="28370"/>
                </a:lnTo>
                <a:lnTo>
                  <a:pt x="12580" y="28280"/>
                </a:lnTo>
                <a:lnTo>
                  <a:pt x="12380" y="28210"/>
                </a:lnTo>
                <a:lnTo>
                  <a:pt x="12320" y="28100"/>
                </a:lnTo>
                <a:lnTo>
                  <a:pt x="12320" y="28050"/>
                </a:lnTo>
                <a:lnTo>
                  <a:pt x="12100" y="28150"/>
                </a:lnTo>
                <a:lnTo>
                  <a:pt x="12070" y="28220"/>
                </a:lnTo>
                <a:lnTo>
                  <a:pt x="11970" y="28260"/>
                </a:lnTo>
                <a:lnTo>
                  <a:pt x="11990" y="28360"/>
                </a:lnTo>
                <a:lnTo>
                  <a:pt x="11860" y="28410"/>
                </a:lnTo>
                <a:lnTo>
                  <a:pt x="11460" y="28310"/>
                </a:lnTo>
                <a:lnTo>
                  <a:pt x="11420" y="28360"/>
                </a:lnTo>
                <a:lnTo>
                  <a:pt x="11440" y="28410"/>
                </a:lnTo>
                <a:lnTo>
                  <a:pt x="11410" y="28600"/>
                </a:lnTo>
                <a:lnTo>
                  <a:pt x="11440" y="28640"/>
                </a:lnTo>
                <a:lnTo>
                  <a:pt x="11380" y="28750"/>
                </a:lnTo>
                <a:lnTo>
                  <a:pt x="11340" y="28750"/>
                </a:lnTo>
                <a:lnTo>
                  <a:pt x="11280" y="28770"/>
                </a:lnTo>
                <a:lnTo>
                  <a:pt x="11260" y="28800"/>
                </a:lnTo>
                <a:lnTo>
                  <a:pt x="11240" y="28820"/>
                </a:lnTo>
                <a:lnTo>
                  <a:pt x="11240" y="28860"/>
                </a:lnTo>
                <a:lnTo>
                  <a:pt x="11270" y="28900"/>
                </a:lnTo>
                <a:lnTo>
                  <a:pt x="11310" y="28930"/>
                </a:lnTo>
                <a:lnTo>
                  <a:pt x="11290" y="28990"/>
                </a:lnTo>
                <a:lnTo>
                  <a:pt x="11270" y="29000"/>
                </a:lnTo>
                <a:lnTo>
                  <a:pt x="11220" y="28990"/>
                </a:lnTo>
                <a:lnTo>
                  <a:pt x="11180" y="29010"/>
                </a:lnTo>
                <a:lnTo>
                  <a:pt x="11170" y="29030"/>
                </a:lnTo>
                <a:lnTo>
                  <a:pt x="11180" y="29090"/>
                </a:lnTo>
                <a:lnTo>
                  <a:pt x="11190" y="29130"/>
                </a:lnTo>
                <a:lnTo>
                  <a:pt x="11160" y="29160"/>
                </a:lnTo>
                <a:lnTo>
                  <a:pt x="11120" y="29110"/>
                </a:lnTo>
                <a:lnTo>
                  <a:pt x="11100" y="29050"/>
                </a:lnTo>
                <a:lnTo>
                  <a:pt x="11070" y="29060"/>
                </a:lnTo>
                <a:lnTo>
                  <a:pt x="11050" y="29090"/>
                </a:lnTo>
                <a:lnTo>
                  <a:pt x="11010" y="29100"/>
                </a:lnTo>
                <a:lnTo>
                  <a:pt x="11000" y="29110"/>
                </a:lnTo>
                <a:lnTo>
                  <a:pt x="11010" y="29150"/>
                </a:lnTo>
                <a:lnTo>
                  <a:pt x="11000" y="29160"/>
                </a:lnTo>
                <a:lnTo>
                  <a:pt x="11010" y="29200"/>
                </a:lnTo>
                <a:lnTo>
                  <a:pt x="11000" y="29230"/>
                </a:lnTo>
                <a:lnTo>
                  <a:pt x="10970" y="29240"/>
                </a:lnTo>
                <a:lnTo>
                  <a:pt x="10930" y="29210"/>
                </a:lnTo>
                <a:lnTo>
                  <a:pt x="10880" y="29220"/>
                </a:lnTo>
                <a:lnTo>
                  <a:pt x="10860" y="29240"/>
                </a:lnTo>
                <a:lnTo>
                  <a:pt x="10840" y="29220"/>
                </a:lnTo>
                <a:lnTo>
                  <a:pt x="10810" y="29220"/>
                </a:lnTo>
                <a:lnTo>
                  <a:pt x="10780" y="29260"/>
                </a:lnTo>
                <a:lnTo>
                  <a:pt x="10760" y="29270"/>
                </a:lnTo>
                <a:lnTo>
                  <a:pt x="10760" y="29290"/>
                </a:lnTo>
                <a:lnTo>
                  <a:pt x="10770" y="29320"/>
                </a:lnTo>
                <a:lnTo>
                  <a:pt x="10750" y="29370"/>
                </a:lnTo>
                <a:lnTo>
                  <a:pt x="10770" y="29410"/>
                </a:lnTo>
                <a:lnTo>
                  <a:pt x="10770" y="29430"/>
                </a:lnTo>
                <a:lnTo>
                  <a:pt x="10750" y="29450"/>
                </a:lnTo>
                <a:lnTo>
                  <a:pt x="10710" y="29460"/>
                </a:lnTo>
                <a:lnTo>
                  <a:pt x="10690" y="29510"/>
                </a:lnTo>
                <a:lnTo>
                  <a:pt x="10650" y="29550"/>
                </a:lnTo>
                <a:lnTo>
                  <a:pt x="10650" y="29560"/>
                </a:lnTo>
                <a:lnTo>
                  <a:pt x="10670" y="29570"/>
                </a:lnTo>
                <a:lnTo>
                  <a:pt x="10710" y="29650"/>
                </a:lnTo>
                <a:lnTo>
                  <a:pt x="10750" y="29670"/>
                </a:lnTo>
                <a:lnTo>
                  <a:pt x="10830" y="29670"/>
                </a:lnTo>
                <a:lnTo>
                  <a:pt x="10870" y="29710"/>
                </a:lnTo>
                <a:lnTo>
                  <a:pt x="10880" y="29750"/>
                </a:lnTo>
                <a:lnTo>
                  <a:pt x="10890" y="29780"/>
                </a:lnTo>
                <a:lnTo>
                  <a:pt x="10900" y="29810"/>
                </a:lnTo>
                <a:lnTo>
                  <a:pt x="10890" y="29870"/>
                </a:lnTo>
                <a:lnTo>
                  <a:pt x="10900" y="29910"/>
                </a:lnTo>
                <a:lnTo>
                  <a:pt x="10930" y="29960"/>
                </a:lnTo>
                <a:lnTo>
                  <a:pt x="10940" y="30020"/>
                </a:lnTo>
                <a:lnTo>
                  <a:pt x="10910" y="30120"/>
                </a:lnTo>
                <a:lnTo>
                  <a:pt x="10920" y="30180"/>
                </a:lnTo>
                <a:lnTo>
                  <a:pt x="10920" y="30220"/>
                </a:lnTo>
                <a:lnTo>
                  <a:pt x="10830" y="30160"/>
                </a:lnTo>
                <a:lnTo>
                  <a:pt x="10730" y="30100"/>
                </a:lnTo>
                <a:lnTo>
                  <a:pt x="10630" y="30020"/>
                </a:lnTo>
                <a:lnTo>
                  <a:pt x="10520" y="29930"/>
                </a:lnTo>
                <a:lnTo>
                  <a:pt x="9440" y="30460"/>
                </a:lnTo>
                <a:lnTo>
                  <a:pt x="9350" y="30570"/>
                </a:lnTo>
                <a:lnTo>
                  <a:pt x="9250" y="30540"/>
                </a:lnTo>
                <a:lnTo>
                  <a:pt x="9190" y="30580"/>
                </a:lnTo>
                <a:lnTo>
                  <a:pt x="9150" y="30580"/>
                </a:lnTo>
                <a:lnTo>
                  <a:pt x="9140" y="30530"/>
                </a:lnTo>
                <a:lnTo>
                  <a:pt x="9160" y="30490"/>
                </a:lnTo>
                <a:lnTo>
                  <a:pt x="9140" y="30450"/>
                </a:lnTo>
                <a:lnTo>
                  <a:pt x="9130" y="30410"/>
                </a:lnTo>
                <a:lnTo>
                  <a:pt x="9130" y="30380"/>
                </a:lnTo>
                <a:lnTo>
                  <a:pt x="9130" y="30340"/>
                </a:lnTo>
                <a:lnTo>
                  <a:pt x="9110" y="30290"/>
                </a:lnTo>
                <a:lnTo>
                  <a:pt x="9110" y="30260"/>
                </a:lnTo>
                <a:lnTo>
                  <a:pt x="9120" y="30240"/>
                </a:lnTo>
                <a:lnTo>
                  <a:pt x="9100" y="30150"/>
                </a:lnTo>
                <a:lnTo>
                  <a:pt x="9080" y="30100"/>
                </a:lnTo>
                <a:lnTo>
                  <a:pt x="9080" y="30060"/>
                </a:lnTo>
                <a:lnTo>
                  <a:pt x="9090" y="30020"/>
                </a:lnTo>
                <a:lnTo>
                  <a:pt x="9070" y="29970"/>
                </a:lnTo>
                <a:lnTo>
                  <a:pt x="9080" y="29940"/>
                </a:lnTo>
                <a:lnTo>
                  <a:pt x="9080" y="29910"/>
                </a:lnTo>
                <a:lnTo>
                  <a:pt x="9070" y="29900"/>
                </a:lnTo>
                <a:lnTo>
                  <a:pt x="9050" y="29870"/>
                </a:lnTo>
                <a:lnTo>
                  <a:pt x="9060" y="29830"/>
                </a:lnTo>
                <a:lnTo>
                  <a:pt x="9030" y="29810"/>
                </a:lnTo>
                <a:lnTo>
                  <a:pt x="8950" y="29660"/>
                </a:lnTo>
                <a:lnTo>
                  <a:pt x="8910" y="29550"/>
                </a:lnTo>
                <a:lnTo>
                  <a:pt x="8900" y="29510"/>
                </a:lnTo>
                <a:lnTo>
                  <a:pt x="8890" y="29440"/>
                </a:lnTo>
                <a:lnTo>
                  <a:pt x="8890" y="29390"/>
                </a:lnTo>
                <a:lnTo>
                  <a:pt x="8880" y="29310"/>
                </a:lnTo>
                <a:lnTo>
                  <a:pt x="8850" y="29280"/>
                </a:lnTo>
                <a:lnTo>
                  <a:pt x="8840" y="29290"/>
                </a:lnTo>
                <a:lnTo>
                  <a:pt x="8830" y="29270"/>
                </a:lnTo>
                <a:lnTo>
                  <a:pt x="8890" y="29230"/>
                </a:lnTo>
                <a:lnTo>
                  <a:pt x="8860" y="29210"/>
                </a:lnTo>
                <a:lnTo>
                  <a:pt x="8850" y="29180"/>
                </a:lnTo>
                <a:lnTo>
                  <a:pt x="8790" y="29130"/>
                </a:lnTo>
                <a:lnTo>
                  <a:pt x="8760" y="29120"/>
                </a:lnTo>
                <a:lnTo>
                  <a:pt x="8700" y="29080"/>
                </a:lnTo>
                <a:lnTo>
                  <a:pt x="8650" y="29010"/>
                </a:lnTo>
                <a:lnTo>
                  <a:pt x="8540" y="28890"/>
                </a:lnTo>
                <a:lnTo>
                  <a:pt x="8520" y="28830"/>
                </a:lnTo>
                <a:lnTo>
                  <a:pt x="8510" y="28740"/>
                </a:lnTo>
                <a:lnTo>
                  <a:pt x="8500" y="28620"/>
                </a:lnTo>
                <a:lnTo>
                  <a:pt x="8470" y="28500"/>
                </a:lnTo>
                <a:lnTo>
                  <a:pt x="8460" y="28400"/>
                </a:lnTo>
                <a:lnTo>
                  <a:pt x="8450" y="28310"/>
                </a:lnTo>
                <a:lnTo>
                  <a:pt x="8470" y="28220"/>
                </a:lnTo>
                <a:lnTo>
                  <a:pt x="8490" y="28150"/>
                </a:lnTo>
                <a:lnTo>
                  <a:pt x="8470" y="28090"/>
                </a:lnTo>
                <a:lnTo>
                  <a:pt x="8450" y="28050"/>
                </a:lnTo>
                <a:lnTo>
                  <a:pt x="8440" y="28010"/>
                </a:lnTo>
                <a:lnTo>
                  <a:pt x="8420" y="27950"/>
                </a:lnTo>
                <a:lnTo>
                  <a:pt x="8410" y="27900"/>
                </a:lnTo>
                <a:lnTo>
                  <a:pt x="8390" y="27840"/>
                </a:lnTo>
                <a:lnTo>
                  <a:pt x="8380" y="27800"/>
                </a:lnTo>
                <a:lnTo>
                  <a:pt x="8390" y="27750"/>
                </a:lnTo>
                <a:lnTo>
                  <a:pt x="8350" y="27730"/>
                </a:lnTo>
                <a:lnTo>
                  <a:pt x="8330" y="27710"/>
                </a:lnTo>
                <a:lnTo>
                  <a:pt x="8340" y="27610"/>
                </a:lnTo>
                <a:lnTo>
                  <a:pt x="8290" y="27320"/>
                </a:lnTo>
                <a:lnTo>
                  <a:pt x="7780" y="25960"/>
                </a:lnTo>
                <a:lnTo>
                  <a:pt x="7930" y="25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