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Kelme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elm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000" y="23240"/>
                </a:moveTo>
                <a:lnTo>
                  <a:pt x="39600" y="24070"/>
                </a:lnTo>
                <a:lnTo>
                  <a:pt x="39960" y="24260"/>
                </a:lnTo>
                <a:lnTo>
                  <a:pt x="40120" y="24740"/>
                </a:lnTo>
                <a:lnTo>
                  <a:pt x="40850" y="24680"/>
                </a:lnTo>
                <a:lnTo>
                  <a:pt x="41070" y="25130"/>
                </a:lnTo>
                <a:lnTo>
                  <a:pt x="40930" y="25330"/>
                </a:lnTo>
                <a:lnTo>
                  <a:pt x="41170" y="25530"/>
                </a:lnTo>
                <a:lnTo>
                  <a:pt x="41230" y="25990"/>
                </a:lnTo>
                <a:lnTo>
                  <a:pt x="41500" y="25950"/>
                </a:lnTo>
                <a:lnTo>
                  <a:pt x="41660" y="26560"/>
                </a:lnTo>
                <a:lnTo>
                  <a:pt x="41360" y="26620"/>
                </a:lnTo>
                <a:lnTo>
                  <a:pt x="41340" y="27090"/>
                </a:lnTo>
                <a:lnTo>
                  <a:pt x="41250" y="27570"/>
                </a:lnTo>
                <a:lnTo>
                  <a:pt x="41440" y="27910"/>
                </a:lnTo>
                <a:lnTo>
                  <a:pt x="41900" y="27890"/>
                </a:lnTo>
                <a:lnTo>
                  <a:pt x="41980" y="28320"/>
                </a:lnTo>
                <a:lnTo>
                  <a:pt x="41540" y="28200"/>
                </a:lnTo>
                <a:lnTo>
                  <a:pt x="41470" y="28410"/>
                </a:lnTo>
                <a:lnTo>
                  <a:pt x="40350" y="28970"/>
                </a:lnTo>
                <a:lnTo>
                  <a:pt x="40030" y="28750"/>
                </a:lnTo>
                <a:lnTo>
                  <a:pt x="39900" y="27740"/>
                </a:lnTo>
                <a:lnTo>
                  <a:pt x="39330" y="28150"/>
                </a:lnTo>
                <a:lnTo>
                  <a:pt x="38340" y="28240"/>
                </a:lnTo>
                <a:lnTo>
                  <a:pt x="38110" y="27850"/>
                </a:lnTo>
                <a:lnTo>
                  <a:pt x="37910" y="28020"/>
                </a:lnTo>
                <a:lnTo>
                  <a:pt x="37890" y="28450"/>
                </a:lnTo>
                <a:lnTo>
                  <a:pt x="37550" y="28710"/>
                </a:lnTo>
                <a:lnTo>
                  <a:pt x="37590" y="29530"/>
                </a:lnTo>
                <a:lnTo>
                  <a:pt x="36960" y="29550"/>
                </a:lnTo>
                <a:lnTo>
                  <a:pt x="36360" y="29940"/>
                </a:lnTo>
                <a:lnTo>
                  <a:pt x="35560" y="30050"/>
                </a:lnTo>
                <a:lnTo>
                  <a:pt x="34780" y="30680"/>
                </a:lnTo>
                <a:lnTo>
                  <a:pt x="34220" y="30550"/>
                </a:lnTo>
                <a:lnTo>
                  <a:pt x="33940" y="30630"/>
                </a:lnTo>
                <a:lnTo>
                  <a:pt x="33750" y="30370"/>
                </a:lnTo>
                <a:lnTo>
                  <a:pt x="33990" y="30030"/>
                </a:lnTo>
                <a:lnTo>
                  <a:pt x="34070" y="29570"/>
                </a:lnTo>
                <a:lnTo>
                  <a:pt x="32840" y="29600"/>
                </a:lnTo>
                <a:lnTo>
                  <a:pt x="32580" y="29270"/>
                </a:lnTo>
                <a:lnTo>
                  <a:pt x="31980" y="30030"/>
                </a:lnTo>
                <a:lnTo>
                  <a:pt x="31630" y="29990"/>
                </a:lnTo>
                <a:lnTo>
                  <a:pt x="31310" y="30450"/>
                </a:lnTo>
                <a:lnTo>
                  <a:pt x="31280" y="30430"/>
                </a:lnTo>
                <a:lnTo>
                  <a:pt x="30720" y="30290"/>
                </a:lnTo>
                <a:lnTo>
                  <a:pt x="30550" y="30300"/>
                </a:lnTo>
                <a:lnTo>
                  <a:pt x="30540" y="30290"/>
                </a:lnTo>
                <a:lnTo>
                  <a:pt x="30550" y="30290"/>
                </a:lnTo>
                <a:lnTo>
                  <a:pt x="30550" y="30280"/>
                </a:lnTo>
                <a:lnTo>
                  <a:pt x="30540" y="30280"/>
                </a:lnTo>
                <a:lnTo>
                  <a:pt x="30540" y="30270"/>
                </a:lnTo>
                <a:lnTo>
                  <a:pt x="30540" y="30280"/>
                </a:lnTo>
                <a:lnTo>
                  <a:pt x="30530" y="30280"/>
                </a:lnTo>
                <a:lnTo>
                  <a:pt x="30520" y="30280"/>
                </a:lnTo>
                <a:lnTo>
                  <a:pt x="30510" y="30260"/>
                </a:lnTo>
                <a:lnTo>
                  <a:pt x="30510" y="30250"/>
                </a:lnTo>
                <a:lnTo>
                  <a:pt x="30500" y="30240"/>
                </a:lnTo>
                <a:lnTo>
                  <a:pt x="30490" y="30240"/>
                </a:lnTo>
                <a:lnTo>
                  <a:pt x="30490" y="30230"/>
                </a:lnTo>
                <a:lnTo>
                  <a:pt x="30480" y="30200"/>
                </a:lnTo>
                <a:lnTo>
                  <a:pt x="30480" y="30190"/>
                </a:lnTo>
                <a:lnTo>
                  <a:pt x="30470" y="30180"/>
                </a:lnTo>
                <a:lnTo>
                  <a:pt x="30470" y="30170"/>
                </a:lnTo>
                <a:lnTo>
                  <a:pt x="30490" y="30160"/>
                </a:lnTo>
                <a:lnTo>
                  <a:pt x="30500" y="30150"/>
                </a:lnTo>
                <a:lnTo>
                  <a:pt x="30530" y="30130"/>
                </a:lnTo>
                <a:lnTo>
                  <a:pt x="30530" y="30120"/>
                </a:lnTo>
                <a:lnTo>
                  <a:pt x="30540" y="30120"/>
                </a:lnTo>
                <a:lnTo>
                  <a:pt x="30550" y="30110"/>
                </a:lnTo>
                <a:lnTo>
                  <a:pt x="30540" y="30100"/>
                </a:lnTo>
                <a:lnTo>
                  <a:pt x="30530" y="30100"/>
                </a:lnTo>
                <a:lnTo>
                  <a:pt x="30520" y="30090"/>
                </a:lnTo>
                <a:lnTo>
                  <a:pt x="30520" y="30080"/>
                </a:lnTo>
                <a:lnTo>
                  <a:pt x="30510" y="30080"/>
                </a:lnTo>
                <a:lnTo>
                  <a:pt x="30500" y="30080"/>
                </a:lnTo>
                <a:lnTo>
                  <a:pt x="30500" y="30070"/>
                </a:lnTo>
                <a:lnTo>
                  <a:pt x="30490" y="30080"/>
                </a:lnTo>
                <a:lnTo>
                  <a:pt x="30480" y="30080"/>
                </a:lnTo>
                <a:lnTo>
                  <a:pt x="30480" y="30070"/>
                </a:lnTo>
                <a:lnTo>
                  <a:pt x="30480" y="30060"/>
                </a:lnTo>
                <a:lnTo>
                  <a:pt x="30490" y="30050"/>
                </a:lnTo>
                <a:lnTo>
                  <a:pt x="30490" y="30040"/>
                </a:lnTo>
                <a:lnTo>
                  <a:pt x="30480" y="30030"/>
                </a:lnTo>
                <a:lnTo>
                  <a:pt x="30480" y="30020"/>
                </a:lnTo>
                <a:lnTo>
                  <a:pt x="30490" y="30010"/>
                </a:lnTo>
                <a:lnTo>
                  <a:pt x="30490" y="30000"/>
                </a:lnTo>
                <a:lnTo>
                  <a:pt x="30500" y="29990"/>
                </a:lnTo>
                <a:lnTo>
                  <a:pt x="30500" y="29980"/>
                </a:lnTo>
                <a:lnTo>
                  <a:pt x="30510" y="29970"/>
                </a:lnTo>
                <a:lnTo>
                  <a:pt x="30520" y="29970"/>
                </a:lnTo>
                <a:lnTo>
                  <a:pt x="30520" y="29980"/>
                </a:lnTo>
                <a:lnTo>
                  <a:pt x="30520" y="29990"/>
                </a:lnTo>
                <a:lnTo>
                  <a:pt x="30530" y="29990"/>
                </a:lnTo>
                <a:lnTo>
                  <a:pt x="30530" y="29980"/>
                </a:lnTo>
                <a:lnTo>
                  <a:pt x="30530" y="29970"/>
                </a:lnTo>
                <a:lnTo>
                  <a:pt x="30540" y="29970"/>
                </a:lnTo>
                <a:lnTo>
                  <a:pt x="30540" y="29960"/>
                </a:lnTo>
                <a:lnTo>
                  <a:pt x="30530" y="29960"/>
                </a:lnTo>
                <a:lnTo>
                  <a:pt x="30540" y="29950"/>
                </a:lnTo>
                <a:lnTo>
                  <a:pt x="30540" y="29940"/>
                </a:lnTo>
                <a:lnTo>
                  <a:pt x="30550" y="29940"/>
                </a:lnTo>
                <a:lnTo>
                  <a:pt x="30550" y="29950"/>
                </a:lnTo>
                <a:lnTo>
                  <a:pt x="30560" y="29960"/>
                </a:lnTo>
                <a:lnTo>
                  <a:pt x="30560" y="29970"/>
                </a:lnTo>
                <a:lnTo>
                  <a:pt x="30560" y="29980"/>
                </a:lnTo>
                <a:lnTo>
                  <a:pt x="30560" y="29990"/>
                </a:lnTo>
                <a:lnTo>
                  <a:pt x="30570" y="29990"/>
                </a:lnTo>
                <a:lnTo>
                  <a:pt x="30580" y="29980"/>
                </a:lnTo>
                <a:lnTo>
                  <a:pt x="30590" y="29980"/>
                </a:lnTo>
                <a:lnTo>
                  <a:pt x="30600" y="29970"/>
                </a:lnTo>
                <a:lnTo>
                  <a:pt x="30600" y="29960"/>
                </a:lnTo>
                <a:lnTo>
                  <a:pt x="30610" y="29970"/>
                </a:lnTo>
                <a:lnTo>
                  <a:pt x="30620" y="29970"/>
                </a:lnTo>
                <a:lnTo>
                  <a:pt x="30630" y="29960"/>
                </a:lnTo>
                <a:lnTo>
                  <a:pt x="30640" y="29950"/>
                </a:lnTo>
                <a:lnTo>
                  <a:pt x="30650" y="29950"/>
                </a:lnTo>
                <a:lnTo>
                  <a:pt x="30650" y="29940"/>
                </a:lnTo>
                <a:lnTo>
                  <a:pt x="30660" y="29930"/>
                </a:lnTo>
                <a:lnTo>
                  <a:pt x="30670" y="29930"/>
                </a:lnTo>
                <a:lnTo>
                  <a:pt x="30670" y="29920"/>
                </a:lnTo>
                <a:lnTo>
                  <a:pt x="30670" y="29910"/>
                </a:lnTo>
                <a:lnTo>
                  <a:pt x="30660" y="29900"/>
                </a:lnTo>
                <a:lnTo>
                  <a:pt x="30650" y="29900"/>
                </a:lnTo>
                <a:lnTo>
                  <a:pt x="30650" y="29910"/>
                </a:lnTo>
                <a:lnTo>
                  <a:pt x="30640" y="29900"/>
                </a:lnTo>
                <a:lnTo>
                  <a:pt x="30640" y="29890"/>
                </a:lnTo>
                <a:lnTo>
                  <a:pt x="30650" y="29890"/>
                </a:lnTo>
                <a:lnTo>
                  <a:pt x="30640" y="29880"/>
                </a:lnTo>
                <a:lnTo>
                  <a:pt x="30650" y="29880"/>
                </a:lnTo>
                <a:lnTo>
                  <a:pt x="30650" y="29870"/>
                </a:lnTo>
                <a:lnTo>
                  <a:pt x="30660" y="29880"/>
                </a:lnTo>
                <a:lnTo>
                  <a:pt x="30670" y="29870"/>
                </a:lnTo>
                <a:lnTo>
                  <a:pt x="30680" y="29860"/>
                </a:lnTo>
                <a:lnTo>
                  <a:pt x="30690" y="29860"/>
                </a:lnTo>
                <a:lnTo>
                  <a:pt x="30700" y="29860"/>
                </a:lnTo>
                <a:lnTo>
                  <a:pt x="30710" y="29860"/>
                </a:lnTo>
                <a:lnTo>
                  <a:pt x="30720" y="29870"/>
                </a:lnTo>
                <a:lnTo>
                  <a:pt x="30730" y="29870"/>
                </a:lnTo>
                <a:lnTo>
                  <a:pt x="30730" y="29880"/>
                </a:lnTo>
                <a:lnTo>
                  <a:pt x="30740" y="29890"/>
                </a:lnTo>
                <a:lnTo>
                  <a:pt x="30750" y="29900"/>
                </a:lnTo>
                <a:lnTo>
                  <a:pt x="30760" y="29910"/>
                </a:lnTo>
                <a:lnTo>
                  <a:pt x="30770" y="29910"/>
                </a:lnTo>
                <a:lnTo>
                  <a:pt x="30780" y="29900"/>
                </a:lnTo>
                <a:lnTo>
                  <a:pt x="30800" y="29890"/>
                </a:lnTo>
                <a:lnTo>
                  <a:pt x="30810" y="29890"/>
                </a:lnTo>
                <a:lnTo>
                  <a:pt x="30810" y="29880"/>
                </a:lnTo>
                <a:lnTo>
                  <a:pt x="30810" y="29850"/>
                </a:lnTo>
                <a:lnTo>
                  <a:pt x="30820" y="29850"/>
                </a:lnTo>
                <a:lnTo>
                  <a:pt x="30850" y="29860"/>
                </a:lnTo>
                <a:lnTo>
                  <a:pt x="30860" y="29860"/>
                </a:lnTo>
                <a:lnTo>
                  <a:pt x="30870" y="29860"/>
                </a:lnTo>
                <a:lnTo>
                  <a:pt x="30890" y="29820"/>
                </a:lnTo>
                <a:lnTo>
                  <a:pt x="30900" y="29820"/>
                </a:lnTo>
                <a:lnTo>
                  <a:pt x="30900" y="29810"/>
                </a:lnTo>
                <a:lnTo>
                  <a:pt x="30910" y="29810"/>
                </a:lnTo>
                <a:lnTo>
                  <a:pt x="30910" y="29800"/>
                </a:lnTo>
                <a:lnTo>
                  <a:pt x="30900" y="29790"/>
                </a:lnTo>
                <a:lnTo>
                  <a:pt x="30910" y="29780"/>
                </a:lnTo>
                <a:lnTo>
                  <a:pt x="30920" y="29770"/>
                </a:lnTo>
                <a:lnTo>
                  <a:pt x="30920" y="29760"/>
                </a:lnTo>
                <a:lnTo>
                  <a:pt x="30910" y="29750"/>
                </a:lnTo>
                <a:lnTo>
                  <a:pt x="30900" y="29750"/>
                </a:lnTo>
                <a:lnTo>
                  <a:pt x="30900" y="29740"/>
                </a:lnTo>
                <a:lnTo>
                  <a:pt x="30890" y="29740"/>
                </a:lnTo>
                <a:lnTo>
                  <a:pt x="30880" y="29730"/>
                </a:lnTo>
                <a:lnTo>
                  <a:pt x="30880" y="29720"/>
                </a:lnTo>
                <a:lnTo>
                  <a:pt x="30890" y="29720"/>
                </a:lnTo>
                <a:lnTo>
                  <a:pt x="30900" y="29720"/>
                </a:lnTo>
                <a:lnTo>
                  <a:pt x="30910" y="29710"/>
                </a:lnTo>
                <a:lnTo>
                  <a:pt x="30910" y="29700"/>
                </a:lnTo>
                <a:lnTo>
                  <a:pt x="30880" y="29670"/>
                </a:lnTo>
                <a:lnTo>
                  <a:pt x="30870" y="29670"/>
                </a:lnTo>
                <a:lnTo>
                  <a:pt x="30850" y="29670"/>
                </a:lnTo>
                <a:lnTo>
                  <a:pt x="30840" y="29670"/>
                </a:lnTo>
                <a:lnTo>
                  <a:pt x="30340" y="29050"/>
                </a:lnTo>
                <a:lnTo>
                  <a:pt x="30210" y="29010"/>
                </a:lnTo>
                <a:lnTo>
                  <a:pt x="30210" y="29000"/>
                </a:lnTo>
                <a:lnTo>
                  <a:pt x="30230" y="28980"/>
                </a:lnTo>
                <a:lnTo>
                  <a:pt x="30230" y="28970"/>
                </a:lnTo>
                <a:lnTo>
                  <a:pt x="30210" y="28930"/>
                </a:lnTo>
                <a:lnTo>
                  <a:pt x="30220" y="28910"/>
                </a:lnTo>
                <a:lnTo>
                  <a:pt x="30230" y="28900"/>
                </a:lnTo>
                <a:lnTo>
                  <a:pt x="30230" y="28890"/>
                </a:lnTo>
                <a:lnTo>
                  <a:pt x="30230" y="28880"/>
                </a:lnTo>
                <a:lnTo>
                  <a:pt x="30220" y="28880"/>
                </a:lnTo>
                <a:lnTo>
                  <a:pt x="30210" y="28870"/>
                </a:lnTo>
                <a:lnTo>
                  <a:pt x="30140" y="28850"/>
                </a:lnTo>
                <a:lnTo>
                  <a:pt x="30130" y="28840"/>
                </a:lnTo>
                <a:lnTo>
                  <a:pt x="30130" y="28820"/>
                </a:lnTo>
                <a:lnTo>
                  <a:pt x="30120" y="28820"/>
                </a:lnTo>
                <a:lnTo>
                  <a:pt x="30110" y="28820"/>
                </a:lnTo>
                <a:lnTo>
                  <a:pt x="30110" y="28810"/>
                </a:lnTo>
                <a:lnTo>
                  <a:pt x="30110" y="28800"/>
                </a:lnTo>
                <a:lnTo>
                  <a:pt x="30110" y="28790"/>
                </a:lnTo>
                <a:lnTo>
                  <a:pt x="30100" y="28780"/>
                </a:lnTo>
                <a:lnTo>
                  <a:pt x="30090" y="28760"/>
                </a:lnTo>
                <a:lnTo>
                  <a:pt x="30090" y="28750"/>
                </a:lnTo>
                <a:lnTo>
                  <a:pt x="30060" y="28740"/>
                </a:lnTo>
                <a:lnTo>
                  <a:pt x="30050" y="28740"/>
                </a:lnTo>
                <a:lnTo>
                  <a:pt x="30050" y="28730"/>
                </a:lnTo>
                <a:lnTo>
                  <a:pt x="30070" y="28690"/>
                </a:lnTo>
                <a:lnTo>
                  <a:pt x="30070" y="28650"/>
                </a:lnTo>
                <a:lnTo>
                  <a:pt x="30070" y="28620"/>
                </a:lnTo>
                <a:lnTo>
                  <a:pt x="30070" y="28610"/>
                </a:lnTo>
                <a:lnTo>
                  <a:pt x="30060" y="28610"/>
                </a:lnTo>
                <a:lnTo>
                  <a:pt x="30040" y="28620"/>
                </a:lnTo>
                <a:lnTo>
                  <a:pt x="30040" y="28600"/>
                </a:lnTo>
                <a:lnTo>
                  <a:pt x="30030" y="28590"/>
                </a:lnTo>
                <a:lnTo>
                  <a:pt x="30020" y="28590"/>
                </a:lnTo>
                <a:lnTo>
                  <a:pt x="30010" y="28600"/>
                </a:lnTo>
                <a:lnTo>
                  <a:pt x="30000" y="28600"/>
                </a:lnTo>
                <a:lnTo>
                  <a:pt x="29990" y="28600"/>
                </a:lnTo>
                <a:lnTo>
                  <a:pt x="29990" y="28590"/>
                </a:lnTo>
                <a:lnTo>
                  <a:pt x="29990" y="28570"/>
                </a:lnTo>
                <a:lnTo>
                  <a:pt x="29990" y="28560"/>
                </a:lnTo>
                <a:lnTo>
                  <a:pt x="29960" y="28550"/>
                </a:lnTo>
                <a:lnTo>
                  <a:pt x="29940" y="28530"/>
                </a:lnTo>
                <a:lnTo>
                  <a:pt x="29920" y="28510"/>
                </a:lnTo>
                <a:lnTo>
                  <a:pt x="29920" y="28500"/>
                </a:lnTo>
                <a:lnTo>
                  <a:pt x="29930" y="28510"/>
                </a:lnTo>
                <a:lnTo>
                  <a:pt x="29940" y="28510"/>
                </a:lnTo>
                <a:lnTo>
                  <a:pt x="29950" y="28510"/>
                </a:lnTo>
                <a:lnTo>
                  <a:pt x="29960" y="28500"/>
                </a:lnTo>
                <a:lnTo>
                  <a:pt x="29960" y="28490"/>
                </a:lnTo>
                <a:lnTo>
                  <a:pt x="29960" y="28480"/>
                </a:lnTo>
                <a:lnTo>
                  <a:pt x="29960" y="28470"/>
                </a:lnTo>
                <a:lnTo>
                  <a:pt x="29950" y="28470"/>
                </a:lnTo>
                <a:lnTo>
                  <a:pt x="29940" y="28480"/>
                </a:lnTo>
                <a:lnTo>
                  <a:pt x="29940" y="28490"/>
                </a:lnTo>
                <a:lnTo>
                  <a:pt x="29930" y="28490"/>
                </a:lnTo>
                <a:lnTo>
                  <a:pt x="29920" y="28490"/>
                </a:lnTo>
                <a:lnTo>
                  <a:pt x="29910" y="28470"/>
                </a:lnTo>
                <a:lnTo>
                  <a:pt x="29930" y="28480"/>
                </a:lnTo>
                <a:lnTo>
                  <a:pt x="29930" y="28470"/>
                </a:lnTo>
                <a:lnTo>
                  <a:pt x="29940" y="28470"/>
                </a:lnTo>
                <a:lnTo>
                  <a:pt x="29930" y="28460"/>
                </a:lnTo>
                <a:lnTo>
                  <a:pt x="29940" y="28460"/>
                </a:lnTo>
                <a:lnTo>
                  <a:pt x="29940" y="28450"/>
                </a:lnTo>
                <a:lnTo>
                  <a:pt x="29930" y="28440"/>
                </a:lnTo>
                <a:lnTo>
                  <a:pt x="29920" y="28450"/>
                </a:lnTo>
                <a:lnTo>
                  <a:pt x="29900" y="28450"/>
                </a:lnTo>
                <a:lnTo>
                  <a:pt x="29910" y="28440"/>
                </a:lnTo>
                <a:lnTo>
                  <a:pt x="29900" y="28430"/>
                </a:lnTo>
                <a:lnTo>
                  <a:pt x="29890" y="28430"/>
                </a:lnTo>
                <a:lnTo>
                  <a:pt x="29880" y="28420"/>
                </a:lnTo>
                <a:lnTo>
                  <a:pt x="29890" y="28420"/>
                </a:lnTo>
                <a:lnTo>
                  <a:pt x="29890" y="28410"/>
                </a:lnTo>
                <a:lnTo>
                  <a:pt x="29900" y="28410"/>
                </a:lnTo>
                <a:lnTo>
                  <a:pt x="29890" y="28410"/>
                </a:lnTo>
                <a:lnTo>
                  <a:pt x="29880" y="28410"/>
                </a:lnTo>
                <a:lnTo>
                  <a:pt x="29880" y="28400"/>
                </a:lnTo>
                <a:lnTo>
                  <a:pt x="29880" y="28390"/>
                </a:lnTo>
                <a:lnTo>
                  <a:pt x="29870" y="28380"/>
                </a:lnTo>
                <a:lnTo>
                  <a:pt x="29870" y="28370"/>
                </a:lnTo>
                <a:lnTo>
                  <a:pt x="29880" y="28370"/>
                </a:lnTo>
                <a:lnTo>
                  <a:pt x="29880" y="28360"/>
                </a:lnTo>
                <a:lnTo>
                  <a:pt x="29860" y="28360"/>
                </a:lnTo>
                <a:lnTo>
                  <a:pt x="29850" y="28350"/>
                </a:lnTo>
                <a:lnTo>
                  <a:pt x="29840" y="28350"/>
                </a:lnTo>
                <a:lnTo>
                  <a:pt x="29840" y="28360"/>
                </a:lnTo>
                <a:lnTo>
                  <a:pt x="29830" y="28360"/>
                </a:lnTo>
                <a:lnTo>
                  <a:pt x="29820" y="28370"/>
                </a:lnTo>
                <a:lnTo>
                  <a:pt x="29830" y="28380"/>
                </a:lnTo>
                <a:lnTo>
                  <a:pt x="29820" y="28380"/>
                </a:lnTo>
                <a:lnTo>
                  <a:pt x="29810" y="28380"/>
                </a:lnTo>
                <a:lnTo>
                  <a:pt x="29790" y="28380"/>
                </a:lnTo>
                <a:lnTo>
                  <a:pt x="29790" y="28370"/>
                </a:lnTo>
                <a:lnTo>
                  <a:pt x="29780" y="28350"/>
                </a:lnTo>
                <a:lnTo>
                  <a:pt x="29930" y="27840"/>
                </a:lnTo>
                <a:lnTo>
                  <a:pt x="29810" y="27770"/>
                </a:lnTo>
                <a:lnTo>
                  <a:pt x="29520" y="27790"/>
                </a:lnTo>
                <a:lnTo>
                  <a:pt x="29350" y="27930"/>
                </a:lnTo>
                <a:lnTo>
                  <a:pt x="29170" y="27330"/>
                </a:lnTo>
                <a:lnTo>
                  <a:pt x="28720" y="27200"/>
                </a:lnTo>
                <a:lnTo>
                  <a:pt x="28870" y="26200"/>
                </a:lnTo>
                <a:lnTo>
                  <a:pt x="28420" y="25930"/>
                </a:lnTo>
                <a:lnTo>
                  <a:pt x="28240" y="25300"/>
                </a:lnTo>
                <a:lnTo>
                  <a:pt x="28230" y="25240"/>
                </a:lnTo>
                <a:lnTo>
                  <a:pt x="28170" y="25120"/>
                </a:lnTo>
                <a:lnTo>
                  <a:pt x="28060" y="24900"/>
                </a:lnTo>
                <a:lnTo>
                  <a:pt x="28050" y="24820"/>
                </a:lnTo>
                <a:lnTo>
                  <a:pt x="28060" y="24730"/>
                </a:lnTo>
                <a:lnTo>
                  <a:pt x="28080" y="24690"/>
                </a:lnTo>
                <a:lnTo>
                  <a:pt x="28170" y="24560"/>
                </a:lnTo>
                <a:lnTo>
                  <a:pt x="28300" y="24410"/>
                </a:lnTo>
                <a:lnTo>
                  <a:pt x="28350" y="24390"/>
                </a:lnTo>
                <a:lnTo>
                  <a:pt x="28510" y="24360"/>
                </a:lnTo>
                <a:lnTo>
                  <a:pt x="28620" y="24450"/>
                </a:lnTo>
                <a:lnTo>
                  <a:pt x="28670" y="24420"/>
                </a:lnTo>
                <a:lnTo>
                  <a:pt x="28710" y="24420"/>
                </a:lnTo>
                <a:lnTo>
                  <a:pt x="28840" y="24440"/>
                </a:lnTo>
                <a:lnTo>
                  <a:pt x="28920" y="24360"/>
                </a:lnTo>
                <a:lnTo>
                  <a:pt x="29010" y="24290"/>
                </a:lnTo>
                <a:lnTo>
                  <a:pt x="29030" y="24170"/>
                </a:lnTo>
                <a:lnTo>
                  <a:pt x="29000" y="24150"/>
                </a:lnTo>
                <a:lnTo>
                  <a:pt x="29000" y="24020"/>
                </a:lnTo>
                <a:lnTo>
                  <a:pt x="28960" y="24030"/>
                </a:lnTo>
                <a:lnTo>
                  <a:pt x="29060" y="23890"/>
                </a:lnTo>
                <a:lnTo>
                  <a:pt x="28940" y="23530"/>
                </a:lnTo>
                <a:lnTo>
                  <a:pt x="28890" y="23380"/>
                </a:lnTo>
                <a:lnTo>
                  <a:pt x="28830" y="23300"/>
                </a:lnTo>
                <a:lnTo>
                  <a:pt x="28890" y="23240"/>
                </a:lnTo>
                <a:lnTo>
                  <a:pt x="28910" y="23200"/>
                </a:lnTo>
                <a:lnTo>
                  <a:pt x="28930" y="23110"/>
                </a:lnTo>
                <a:lnTo>
                  <a:pt x="28930" y="23060"/>
                </a:lnTo>
                <a:lnTo>
                  <a:pt x="28730" y="22910"/>
                </a:lnTo>
                <a:lnTo>
                  <a:pt x="28970" y="22690"/>
                </a:lnTo>
                <a:lnTo>
                  <a:pt x="28960" y="22680"/>
                </a:lnTo>
                <a:lnTo>
                  <a:pt x="28950" y="22590"/>
                </a:lnTo>
                <a:lnTo>
                  <a:pt x="28880" y="22540"/>
                </a:lnTo>
                <a:lnTo>
                  <a:pt x="28770" y="22490"/>
                </a:lnTo>
                <a:lnTo>
                  <a:pt x="28590" y="22170"/>
                </a:lnTo>
                <a:lnTo>
                  <a:pt x="28600" y="22130"/>
                </a:lnTo>
                <a:lnTo>
                  <a:pt x="28590" y="22090"/>
                </a:lnTo>
                <a:lnTo>
                  <a:pt x="28550" y="22070"/>
                </a:lnTo>
                <a:lnTo>
                  <a:pt x="28380" y="21720"/>
                </a:lnTo>
                <a:lnTo>
                  <a:pt x="28420" y="21690"/>
                </a:lnTo>
                <a:lnTo>
                  <a:pt x="29280" y="21360"/>
                </a:lnTo>
                <a:lnTo>
                  <a:pt x="29350" y="21350"/>
                </a:lnTo>
                <a:lnTo>
                  <a:pt x="29430" y="21320"/>
                </a:lnTo>
                <a:lnTo>
                  <a:pt x="29490" y="21290"/>
                </a:lnTo>
                <a:lnTo>
                  <a:pt x="29530" y="21240"/>
                </a:lnTo>
                <a:lnTo>
                  <a:pt x="29890" y="21070"/>
                </a:lnTo>
                <a:lnTo>
                  <a:pt x="29840" y="20140"/>
                </a:lnTo>
                <a:lnTo>
                  <a:pt x="29540" y="19890"/>
                </a:lnTo>
                <a:lnTo>
                  <a:pt x="29530" y="19840"/>
                </a:lnTo>
                <a:lnTo>
                  <a:pt x="29550" y="19840"/>
                </a:lnTo>
                <a:lnTo>
                  <a:pt x="29620" y="19840"/>
                </a:lnTo>
                <a:lnTo>
                  <a:pt x="29660" y="19770"/>
                </a:lnTo>
                <a:lnTo>
                  <a:pt x="29800" y="19650"/>
                </a:lnTo>
                <a:lnTo>
                  <a:pt x="30070" y="19690"/>
                </a:lnTo>
                <a:lnTo>
                  <a:pt x="30650" y="19770"/>
                </a:lnTo>
                <a:lnTo>
                  <a:pt x="30630" y="19710"/>
                </a:lnTo>
                <a:lnTo>
                  <a:pt x="30790" y="19660"/>
                </a:lnTo>
                <a:lnTo>
                  <a:pt x="30870" y="19650"/>
                </a:lnTo>
                <a:lnTo>
                  <a:pt x="30860" y="19610"/>
                </a:lnTo>
                <a:lnTo>
                  <a:pt x="30820" y="19430"/>
                </a:lnTo>
                <a:lnTo>
                  <a:pt x="31070" y="19440"/>
                </a:lnTo>
                <a:lnTo>
                  <a:pt x="31080" y="19420"/>
                </a:lnTo>
                <a:lnTo>
                  <a:pt x="31080" y="19350"/>
                </a:lnTo>
                <a:lnTo>
                  <a:pt x="31050" y="19330"/>
                </a:lnTo>
                <a:lnTo>
                  <a:pt x="31050" y="19280"/>
                </a:lnTo>
                <a:lnTo>
                  <a:pt x="31130" y="19260"/>
                </a:lnTo>
                <a:lnTo>
                  <a:pt x="31130" y="19200"/>
                </a:lnTo>
                <a:lnTo>
                  <a:pt x="31080" y="18990"/>
                </a:lnTo>
                <a:lnTo>
                  <a:pt x="30970" y="18570"/>
                </a:lnTo>
                <a:lnTo>
                  <a:pt x="31060" y="18590"/>
                </a:lnTo>
                <a:lnTo>
                  <a:pt x="31120" y="18570"/>
                </a:lnTo>
                <a:lnTo>
                  <a:pt x="31310" y="18730"/>
                </a:lnTo>
                <a:lnTo>
                  <a:pt x="31410" y="18810"/>
                </a:lnTo>
                <a:lnTo>
                  <a:pt x="31450" y="18810"/>
                </a:lnTo>
                <a:lnTo>
                  <a:pt x="31510" y="18810"/>
                </a:lnTo>
                <a:lnTo>
                  <a:pt x="31490" y="18590"/>
                </a:lnTo>
                <a:lnTo>
                  <a:pt x="31550" y="18570"/>
                </a:lnTo>
                <a:lnTo>
                  <a:pt x="31540" y="18520"/>
                </a:lnTo>
                <a:lnTo>
                  <a:pt x="31520" y="18440"/>
                </a:lnTo>
                <a:lnTo>
                  <a:pt x="31610" y="18390"/>
                </a:lnTo>
                <a:lnTo>
                  <a:pt x="32340" y="18480"/>
                </a:lnTo>
                <a:lnTo>
                  <a:pt x="32520" y="19010"/>
                </a:lnTo>
                <a:lnTo>
                  <a:pt x="32780" y="19170"/>
                </a:lnTo>
                <a:lnTo>
                  <a:pt x="32890" y="18980"/>
                </a:lnTo>
                <a:lnTo>
                  <a:pt x="33350" y="18950"/>
                </a:lnTo>
                <a:lnTo>
                  <a:pt x="33370" y="19300"/>
                </a:lnTo>
                <a:lnTo>
                  <a:pt x="34160" y="19510"/>
                </a:lnTo>
                <a:lnTo>
                  <a:pt x="34210" y="19940"/>
                </a:lnTo>
                <a:lnTo>
                  <a:pt x="34460" y="19630"/>
                </a:lnTo>
                <a:lnTo>
                  <a:pt x="34760" y="19780"/>
                </a:lnTo>
                <a:lnTo>
                  <a:pt x="35040" y="19960"/>
                </a:lnTo>
                <a:lnTo>
                  <a:pt x="35190" y="19380"/>
                </a:lnTo>
                <a:lnTo>
                  <a:pt x="35600" y="19360"/>
                </a:lnTo>
                <a:lnTo>
                  <a:pt x="35750" y="19610"/>
                </a:lnTo>
                <a:lnTo>
                  <a:pt x="35420" y="20010"/>
                </a:lnTo>
                <a:lnTo>
                  <a:pt x="35850" y="20370"/>
                </a:lnTo>
                <a:lnTo>
                  <a:pt x="35870" y="20740"/>
                </a:lnTo>
                <a:lnTo>
                  <a:pt x="36560" y="20690"/>
                </a:lnTo>
                <a:lnTo>
                  <a:pt x="36730" y="21050"/>
                </a:lnTo>
                <a:lnTo>
                  <a:pt x="36940" y="21380"/>
                </a:lnTo>
                <a:lnTo>
                  <a:pt x="37260" y="21300"/>
                </a:lnTo>
                <a:lnTo>
                  <a:pt x="37090" y="21860"/>
                </a:lnTo>
                <a:lnTo>
                  <a:pt x="37090" y="22230"/>
                </a:lnTo>
                <a:lnTo>
                  <a:pt x="37390" y="22030"/>
                </a:lnTo>
                <a:lnTo>
                  <a:pt x="37670" y="22230"/>
                </a:lnTo>
                <a:lnTo>
                  <a:pt x="37390" y="22540"/>
                </a:lnTo>
                <a:lnTo>
                  <a:pt x="37870" y="22660"/>
                </a:lnTo>
                <a:lnTo>
                  <a:pt x="38020" y="22410"/>
                </a:lnTo>
                <a:lnTo>
                  <a:pt x="38530" y="22510"/>
                </a:lnTo>
                <a:lnTo>
                  <a:pt x="38700" y="22840"/>
                </a:lnTo>
                <a:lnTo>
                  <a:pt x="39030" y="22490"/>
                </a:lnTo>
                <a:lnTo>
                  <a:pt x="40000" y="23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