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Kedainiai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Kedaini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2170" y="40140"/>
                </a:moveTo>
                <a:lnTo>
                  <a:pt x="51940" y="40200"/>
                </a:lnTo>
                <a:lnTo>
                  <a:pt x="51920" y="40190"/>
                </a:lnTo>
                <a:lnTo>
                  <a:pt x="51880" y="40260"/>
                </a:lnTo>
                <a:lnTo>
                  <a:pt x="51730" y="40160"/>
                </a:lnTo>
                <a:lnTo>
                  <a:pt x="51860" y="39990"/>
                </a:lnTo>
                <a:lnTo>
                  <a:pt x="51820" y="39920"/>
                </a:lnTo>
                <a:lnTo>
                  <a:pt x="51810" y="39830"/>
                </a:lnTo>
                <a:lnTo>
                  <a:pt x="51820" y="39800"/>
                </a:lnTo>
                <a:lnTo>
                  <a:pt x="51420" y="39630"/>
                </a:lnTo>
                <a:lnTo>
                  <a:pt x="51020" y="39480"/>
                </a:lnTo>
                <a:lnTo>
                  <a:pt x="50990" y="39500"/>
                </a:lnTo>
                <a:lnTo>
                  <a:pt x="50820" y="39350"/>
                </a:lnTo>
                <a:lnTo>
                  <a:pt x="50530" y="39190"/>
                </a:lnTo>
                <a:lnTo>
                  <a:pt x="50490" y="39220"/>
                </a:lnTo>
                <a:lnTo>
                  <a:pt x="50450" y="39200"/>
                </a:lnTo>
                <a:lnTo>
                  <a:pt x="50410" y="39260"/>
                </a:lnTo>
                <a:lnTo>
                  <a:pt x="50370" y="39270"/>
                </a:lnTo>
                <a:lnTo>
                  <a:pt x="50340" y="39210"/>
                </a:lnTo>
                <a:lnTo>
                  <a:pt x="50280" y="39150"/>
                </a:lnTo>
                <a:lnTo>
                  <a:pt x="50270" y="39070"/>
                </a:lnTo>
                <a:lnTo>
                  <a:pt x="50220" y="39010"/>
                </a:lnTo>
                <a:lnTo>
                  <a:pt x="50170" y="38970"/>
                </a:lnTo>
                <a:lnTo>
                  <a:pt x="50150" y="38910"/>
                </a:lnTo>
                <a:lnTo>
                  <a:pt x="50090" y="38870"/>
                </a:lnTo>
                <a:lnTo>
                  <a:pt x="50130" y="38730"/>
                </a:lnTo>
                <a:lnTo>
                  <a:pt x="50060" y="38700"/>
                </a:lnTo>
                <a:lnTo>
                  <a:pt x="50070" y="38580"/>
                </a:lnTo>
                <a:lnTo>
                  <a:pt x="49780" y="38270"/>
                </a:lnTo>
                <a:lnTo>
                  <a:pt x="49740" y="38290"/>
                </a:lnTo>
                <a:lnTo>
                  <a:pt x="49710" y="38330"/>
                </a:lnTo>
                <a:lnTo>
                  <a:pt x="49690" y="38340"/>
                </a:lnTo>
                <a:lnTo>
                  <a:pt x="49640" y="38340"/>
                </a:lnTo>
                <a:lnTo>
                  <a:pt x="49620" y="38340"/>
                </a:lnTo>
                <a:lnTo>
                  <a:pt x="49570" y="38340"/>
                </a:lnTo>
                <a:lnTo>
                  <a:pt x="49530" y="38360"/>
                </a:lnTo>
                <a:lnTo>
                  <a:pt x="49510" y="38370"/>
                </a:lnTo>
                <a:lnTo>
                  <a:pt x="49490" y="38390"/>
                </a:lnTo>
                <a:lnTo>
                  <a:pt x="49450" y="38420"/>
                </a:lnTo>
                <a:lnTo>
                  <a:pt x="49450" y="38440"/>
                </a:lnTo>
                <a:lnTo>
                  <a:pt x="49470" y="38450"/>
                </a:lnTo>
                <a:lnTo>
                  <a:pt x="49470" y="38470"/>
                </a:lnTo>
                <a:lnTo>
                  <a:pt x="49460" y="38490"/>
                </a:lnTo>
                <a:lnTo>
                  <a:pt x="49440" y="38510"/>
                </a:lnTo>
                <a:lnTo>
                  <a:pt x="49420" y="38520"/>
                </a:lnTo>
                <a:lnTo>
                  <a:pt x="49380" y="38530"/>
                </a:lnTo>
                <a:lnTo>
                  <a:pt x="49350" y="38540"/>
                </a:lnTo>
                <a:lnTo>
                  <a:pt x="49340" y="38550"/>
                </a:lnTo>
                <a:lnTo>
                  <a:pt x="49330" y="38570"/>
                </a:lnTo>
                <a:lnTo>
                  <a:pt x="49300" y="38600"/>
                </a:lnTo>
                <a:lnTo>
                  <a:pt x="49280" y="38630"/>
                </a:lnTo>
                <a:lnTo>
                  <a:pt x="49230" y="38660"/>
                </a:lnTo>
                <a:lnTo>
                  <a:pt x="49180" y="38690"/>
                </a:lnTo>
                <a:lnTo>
                  <a:pt x="49160" y="38700"/>
                </a:lnTo>
                <a:lnTo>
                  <a:pt x="49150" y="38720"/>
                </a:lnTo>
                <a:lnTo>
                  <a:pt x="49140" y="38720"/>
                </a:lnTo>
                <a:lnTo>
                  <a:pt x="49110" y="38740"/>
                </a:lnTo>
                <a:lnTo>
                  <a:pt x="49090" y="38760"/>
                </a:lnTo>
                <a:lnTo>
                  <a:pt x="49080" y="38770"/>
                </a:lnTo>
                <a:lnTo>
                  <a:pt x="49070" y="38770"/>
                </a:lnTo>
                <a:lnTo>
                  <a:pt x="49060" y="38770"/>
                </a:lnTo>
                <a:lnTo>
                  <a:pt x="49050" y="38770"/>
                </a:lnTo>
                <a:lnTo>
                  <a:pt x="49050" y="38760"/>
                </a:lnTo>
                <a:lnTo>
                  <a:pt x="49040" y="38750"/>
                </a:lnTo>
                <a:lnTo>
                  <a:pt x="49030" y="38750"/>
                </a:lnTo>
                <a:lnTo>
                  <a:pt x="49020" y="38750"/>
                </a:lnTo>
                <a:lnTo>
                  <a:pt x="49010" y="38750"/>
                </a:lnTo>
                <a:lnTo>
                  <a:pt x="49010" y="38760"/>
                </a:lnTo>
                <a:lnTo>
                  <a:pt x="49000" y="38770"/>
                </a:lnTo>
                <a:lnTo>
                  <a:pt x="49010" y="38780"/>
                </a:lnTo>
                <a:lnTo>
                  <a:pt x="49010" y="38800"/>
                </a:lnTo>
                <a:lnTo>
                  <a:pt x="49040" y="38820"/>
                </a:lnTo>
                <a:lnTo>
                  <a:pt x="49050" y="38850"/>
                </a:lnTo>
                <a:lnTo>
                  <a:pt x="49050" y="38890"/>
                </a:lnTo>
                <a:lnTo>
                  <a:pt x="49010" y="38950"/>
                </a:lnTo>
                <a:lnTo>
                  <a:pt x="49000" y="38970"/>
                </a:lnTo>
                <a:lnTo>
                  <a:pt x="48980" y="38970"/>
                </a:lnTo>
                <a:lnTo>
                  <a:pt x="48960" y="38980"/>
                </a:lnTo>
                <a:lnTo>
                  <a:pt x="48960" y="39000"/>
                </a:lnTo>
                <a:lnTo>
                  <a:pt x="48790" y="38980"/>
                </a:lnTo>
                <a:lnTo>
                  <a:pt x="48750" y="39030"/>
                </a:lnTo>
                <a:lnTo>
                  <a:pt x="48590" y="39010"/>
                </a:lnTo>
                <a:lnTo>
                  <a:pt x="48470" y="38980"/>
                </a:lnTo>
                <a:lnTo>
                  <a:pt x="47880" y="39060"/>
                </a:lnTo>
                <a:lnTo>
                  <a:pt x="47780" y="39050"/>
                </a:lnTo>
                <a:lnTo>
                  <a:pt x="47750" y="38980"/>
                </a:lnTo>
                <a:lnTo>
                  <a:pt x="47750" y="38900"/>
                </a:lnTo>
                <a:lnTo>
                  <a:pt x="47750" y="38890"/>
                </a:lnTo>
                <a:lnTo>
                  <a:pt x="47720" y="38820"/>
                </a:lnTo>
                <a:lnTo>
                  <a:pt x="47610" y="38780"/>
                </a:lnTo>
                <a:lnTo>
                  <a:pt x="47600" y="38830"/>
                </a:lnTo>
                <a:lnTo>
                  <a:pt x="47570" y="38840"/>
                </a:lnTo>
                <a:lnTo>
                  <a:pt x="47540" y="38850"/>
                </a:lnTo>
                <a:lnTo>
                  <a:pt x="47560" y="38900"/>
                </a:lnTo>
                <a:lnTo>
                  <a:pt x="47280" y="38950"/>
                </a:lnTo>
                <a:lnTo>
                  <a:pt x="47260" y="38910"/>
                </a:lnTo>
                <a:lnTo>
                  <a:pt x="47250" y="38900"/>
                </a:lnTo>
                <a:lnTo>
                  <a:pt x="47240" y="38900"/>
                </a:lnTo>
                <a:lnTo>
                  <a:pt x="47220" y="38970"/>
                </a:lnTo>
                <a:lnTo>
                  <a:pt x="47200" y="39020"/>
                </a:lnTo>
                <a:lnTo>
                  <a:pt x="46530" y="39070"/>
                </a:lnTo>
                <a:lnTo>
                  <a:pt x="46460" y="39080"/>
                </a:lnTo>
                <a:lnTo>
                  <a:pt x="46450" y="39080"/>
                </a:lnTo>
                <a:lnTo>
                  <a:pt x="45870" y="39060"/>
                </a:lnTo>
                <a:lnTo>
                  <a:pt x="45880" y="39150"/>
                </a:lnTo>
                <a:lnTo>
                  <a:pt x="45880" y="39200"/>
                </a:lnTo>
                <a:lnTo>
                  <a:pt x="45750" y="39210"/>
                </a:lnTo>
                <a:lnTo>
                  <a:pt x="45700" y="39280"/>
                </a:lnTo>
                <a:lnTo>
                  <a:pt x="45630" y="39270"/>
                </a:lnTo>
                <a:lnTo>
                  <a:pt x="45620" y="39250"/>
                </a:lnTo>
                <a:lnTo>
                  <a:pt x="45550" y="39250"/>
                </a:lnTo>
                <a:lnTo>
                  <a:pt x="45540" y="39270"/>
                </a:lnTo>
                <a:lnTo>
                  <a:pt x="45490" y="39260"/>
                </a:lnTo>
                <a:lnTo>
                  <a:pt x="45380" y="39210"/>
                </a:lnTo>
                <a:lnTo>
                  <a:pt x="45080" y="39020"/>
                </a:lnTo>
                <a:lnTo>
                  <a:pt x="45140" y="38940"/>
                </a:lnTo>
                <a:lnTo>
                  <a:pt x="45130" y="38860"/>
                </a:lnTo>
                <a:lnTo>
                  <a:pt x="45040" y="38720"/>
                </a:lnTo>
                <a:lnTo>
                  <a:pt x="45030" y="38740"/>
                </a:lnTo>
                <a:lnTo>
                  <a:pt x="44940" y="38640"/>
                </a:lnTo>
                <a:lnTo>
                  <a:pt x="45040" y="38560"/>
                </a:lnTo>
                <a:lnTo>
                  <a:pt x="45070" y="38540"/>
                </a:lnTo>
                <a:lnTo>
                  <a:pt x="45100" y="38510"/>
                </a:lnTo>
                <a:lnTo>
                  <a:pt x="45310" y="38160"/>
                </a:lnTo>
                <a:lnTo>
                  <a:pt x="45410" y="38110"/>
                </a:lnTo>
                <a:lnTo>
                  <a:pt x="45420" y="37900"/>
                </a:lnTo>
                <a:lnTo>
                  <a:pt x="45230" y="37460"/>
                </a:lnTo>
                <a:lnTo>
                  <a:pt x="45380" y="37450"/>
                </a:lnTo>
                <a:lnTo>
                  <a:pt x="45460" y="37390"/>
                </a:lnTo>
                <a:lnTo>
                  <a:pt x="45510" y="37390"/>
                </a:lnTo>
                <a:lnTo>
                  <a:pt x="45600" y="37300"/>
                </a:lnTo>
                <a:lnTo>
                  <a:pt x="45600" y="37250"/>
                </a:lnTo>
                <a:lnTo>
                  <a:pt x="45670" y="37180"/>
                </a:lnTo>
                <a:lnTo>
                  <a:pt x="45590" y="36520"/>
                </a:lnTo>
                <a:lnTo>
                  <a:pt x="45210" y="36580"/>
                </a:lnTo>
                <a:lnTo>
                  <a:pt x="45250" y="36520"/>
                </a:lnTo>
                <a:lnTo>
                  <a:pt x="45300" y="36420"/>
                </a:lnTo>
                <a:lnTo>
                  <a:pt x="45290" y="36390"/>
                </a:lnTo>
                <a:lnTo>
                  <a:pt x="45310" y="36330"/>
                </a:lnTo>
                <a:lnTo>
                  <a:pt x="45320" y="36320"/>
                </a:lnTo>
                <a:lnTo>
                  <a:pt x="45320" y="36300"/>
                </a:lnTo>
                <a:lnTo>
                  <a:pt x="45310" y="36260"/>
                </a:lnTo>
                <a:lnTo>
                  <a:pt x="45320" y="36230"/>
                </a:lnTo>
                <a:lnTo>
                  <a:pt x="45320" y="36190"/>
                </a:lnTo>
                <a:lnTo>
                  <a:pt x="45340" y="36130"/>
                </a:lnTo>
                <a:lnTo>
                  <a:pt x="45430" y="36030"/>
                </a:lnTo>
                <a:lnTo>
                  <a:pt x="45430" y="35960"/>
                </a:lnTo>
                <a:lnTo>
                  <a:pt x="45410" y="35900"/>
                </a:lnTo>
                <a:lnTo>
                  <a:pt x="45500" y="35670"/>
                </a:lnTo>
                <a:lnTo>
                  <a:pt x="45590" y="35620"/>
                </a:lnTo>
                <a:lnTo>
                  <a:pt x="45670" y="35640"/>
                </a:lnTo>
                <a:lnTo>
                  <a:pt x="45630" y="35730"/>
                </a:lnTo>
                <a:lnTo>
                  <a:pt x="45790" y="35760"/>
                </a:lnTo>
                <a:lnTo>
                  <a:pt x="45800" y="35720"/>
                </a:lnTo>
                <a:lnTo>
                  <a:pt x="45890" y="35720"/>
                </a:lnTo>
                <a:lnTo>
                  <a:pt x="45950" y="35590"/>
                </a:lnTo>
                <a:lnTo>
                  <a:pt x="45920" y="35430"/>
                </a:lnTo>
                <a:lnTo>
                  <a:pt x="45800" y="35290"/>
                </a:lnTo>
                <a:lnTo>
                  <a:pt x="45990" y="35070"/>
                </a:lnTo>
                <a:lnTo>
                  <a:pt x="46040" y="34940"/>
                </a:lnTo>
                <a:lnTo>
                  <a:pt x="45820" y="34720"/>
                </a:lnTo>
                <a:lnTo>
                  <a:pt x="45980" y="34570"/>
                </a:lnTo>
                <a:lnTo>
                  <a:pt x="46310" y="34660"/>
                </a:lnTo>
                <a:lnTo>
                  <a:pt x="46300" y="34500"/>
                </a:lnTo>
                <a:lnTo>
                  <a:pt x="46070" y="34310"/>
                </a:lnTo>
                <a:lnTo>
                  <a:pt x="46000" y="34280"/>
                </a:lnTo>
                <a:lnTo>
                  <a:pt x="45990" y="34190"/>
                </a:lnTo>
                <a:lnTo>
                  <a:pt x="46090" y="34180"/>
                </a:lnTo>
                <a:lnTo>
                  <a:pt x="46100" y="34100"/>
                </a:lnTo>
                <a:lnTo>
                  <a:pt x="46120" y="34000"/>
                </a:lnTo>
                <a:lnTo>
                  <a:pt x="46030" y="33940"/>
                </a:lnTo>
                <a:lnTo>
                  <a:pt x="45940" y="33790"/>
                </a:lnTo>
                <a:lnTo>
                  <a:pt x="45820" y="33840"/>
                </a:lnTo>
                <a:lnTo>
                  <a:pt x="45760" y="33680"/>
                </a:lnTo>
                <a:lnTo>
                  <a:pt x="45880" y="33590"/>
                </a:lnTo>
                <a:lnTo>
                  <a:pt x="45690" y="33340"/>
                </a:lnTo>
                <a:lnTo>
                  <a:pt x="45510" y="32670"/>
                </a:lnTo>
                <a:lnTo>
                  <a:pt x="45400" y="32490"/>
                </a:lnTo>
                <a:lnTo>
                  <a:pt x="45110" y="32580"/>
                </a:lnTo>
                <a:lnTo>
                  <a:pt x="44990" y="32520"/>
                </a:lnTo>
                <a:lnTo>
                  <a:pt x="44870" y="32230"/>
                </a:lnTo>
                <a:lnTo>
                  <a:pt x="44860" y="31940"/>
                </a:lnTo>
                <a:lnTo>
                  <a:pt x="44880" y="31920"/>
                </a:lnTo>
                <a:lnTo>
                  <a:pt x="44870" y="31800"/>
                </a:lnTo>
                <a:lnTo>
                  <a:pt x="44920" y="31770"/>
                </a:lnTo>
                <a:lnTo>
                  <a:pt x="44840" y="31600"/>
                </a:lnTo>
                <a:lnTo>
                  <a:pt x="45390" y="31460"/>
                </a:lnTo>
                <a:lnTo>
                  <a:pt x="45290" y="31430"/>
                </a:lnTo>
                <a:lnTo>
                  <a:pt x="45290" y="31310"/>
                </a:lnTo>
                <a:lnTo>
                  <a:pt x="45140" y="31300"/>
                </a:lnTo>
                <a:lnTo>
                  <a:pt x="45080" y="31230"/>
                </a:lnTo>
                <a:lnTo>
                  <a:pt x="45240" y="31080"/>
                </a:lnTo>
                <a:lnTo>
                  <a:pt x="45340" y="31080"/>
                </a:lnTo>
                <a:lnTo>
                  <a:pt x="45440" y="31110"/>
                </a:lnTo>
                <a:lnTo>
                  <a:pt x="45600" y="30720"/>
                </a:lnTo>
                <a:lnTo>
                  <a:pt x="45620" y="30520"/>
                </a:lnTo>
                <a:lnTo>
                  <a:pt x="45810" y="30500"/>
                </a:lnTo>
                <a:lnTo>
                  <a:pt x="46480" y="30630"/>
                </a:lnTo>
                <a:lnTo>
                  <a:pt x="46520" y="30160"/>
                </a:lnTo>
                <a:lnTo>
                  <a:pt x="46950" y="29710"/>
                </a:lnTo>
                <a:lnTo>
                  <a:pt x="47670" y="29580"/>
                </a:lnTo>
                <a:lnTo>
                  <a:pt x="47660" y="29300"/>
                </a:lnTo>
                <a:lnTo>
                  <a:pt x="49620" y="28360"/>
                </a:lnTo>
                <a:lnTo>
                  <a:pt x="50030" y="28070"/>
                </a:lnTo>
                <a:lnTo>
                  <a:pt x="50120" y="28110"/>
                </a:lnTo>
                <a:lnTo>
                  <a:pt x="50260" y="28110"/>
                </a:lnTo>
                <a:lnTo>
                  <a:pt x="50300" y="28010"/>
                </a:lnTo>
                <a:lnTo>
                  <a:pt x="50390" y="28010"/>
                </a:lnTo>
                <a:lnTo>
                  <a:pt x="50490" y="27980"/>
                </a:lnTo>
                <a:lnTo>
                  <a:pt x="50490" y="27910"/>
                </a:lnTo>
                <a:lnTo>
                  <a:pt x="50570" y="27910"/>
                </a:lnTo>
                <a:lnTo>
                  <a:pt x="50610" y="27930"/>
                </a:lnTo>
                <a:lnTo>
                  <a:pt x="50590" y="27970"/>
                </a:lnTo>
                <a:lnTo>
                  <a:pt x="50600" y="28100"/>
                </a:lnTo>
                <a:lnTo>
                  <a:pt x="50600" y="28210"/>
                </a:lnTo>
                <a:lnTo>
                  <a:pt x="50550" y="28330"/>
                </a:lnTo>
                <a:lnTo>
                  <a:pt x="50540" y="28340"/>
                </a:lnTo>
                <a:lnTo>
                  <a:pt x="50540" y="28440"/>
                </a:lnTo>
                <a:lnTo>
                  <a:pt x="50530" y="28550"/>
                </a:lnTo>
                <a:lnTo>
                  <a:pt x="50590" y="28640"/>
                </a:lnTo>
                <a:lnTo>
                  <a:pt x="50700" y="28690"/>
                </a:lnTo>
                <a:lnTo>
                  <a:pt x="50980" y="29370"/>
                </a:lnTo>
                <a:lnTo>
                  <a:pt x="51040" y="29360"/>
                </a:lnTo>
                <a:lnTo>
                  <a:pt x="51080" y="29490"/>
                </a:lnTo>
                <a:lnTo>
                  <a:pt x="51200" y="29450"/>
                </a:lnTo>
                <a:lnTo>
                  <a:pt x="51240" y="29550"/>
                </a:lnTo>
                <a:lnTo>
                  <a:pt x="51470" y="29440"/>
                </a:lnTo>
                <a:lnTo>
                  <a:pt x="51460" y="29330"/>
                </a:lnTo>
                <a:lnTo>
                  <a:pt x="51700" y="29240"/>
                </a:lnTo>
                <a:lnTo>
                  <a:pt x="51760" y="29350"/>
                </a:lnTo>
                <a:lnTo>
                  <a:pt x="51880" y="29310"/>
                </a:lnTo>
                <a:lnTo>
                  <a:pt x="51950" y="29260"/>
                </a:lnTo>
                <a:lnTo>
                  <a:pt x="52520" y="30220"/>
                </a:lnTo>
                <a:lnTo>
                  <a:pt x="52750" y="30330"/>
                </a:lnTo>
                <a:lnTo>
                  <a:pt x="52760" y="30360"/>
                </a:lnTo>
                <a:lnTo>
                  <a:pt x="52760" y="30390"/>
                </a:lnTo>
                <a:lnTo>
                  <a:pt x="52760" y="30400"/>
                </a:lnTo>
                <a:lnTo>
                  <a:pt x="52770" y="30410"/>
                </a:lnTo>
                <a:lnTo>
                  <a:pt x="52770" y="30420"/>
                </a:lnTo>
                <a:lnTo>
                  <a:pt x="52780" y="30440"/>
                </a:lnTo>
                <a:lnTo>
                  <a:pt x="52770" y="30460"/>
                </a:lnTo>
                <a:lnTo>
                  <a:pt x="52770" y="30490"/>
                </a:lnTo>
                <a:lnTo>
                  <a:pt x="52780" y="30500"/>
                </a:lnTo>
                <a:lnTo>
                  <a:pt x="52780" y="30510"/>
                </a:lnTo>
                <a:lnTo>
                  <a:pt x="52770" y="30530"/>
                </a:lnTo>
                <a:lnTo>
                  <a:pt x="52750" y="30540"/>
                </a:lnTo>
                <a:lnTo>
                  <a:pt x="52740" y="30550"/>
                </a:lnTo>
                <a:lnTo>
                  <a:pt x="52750" y="30570"/>
                </a:lnTo>
                <a:lnTo>
                  <a:pt x="52760" y="30580"/>
                </a:lnTo>
                <a:lnTo>
                  <a:pt x="52760" y="30590"/>
                </a:lnTo>
                <a:lnTo>
                  <a:pt x="52770" y="30600"/>
                </a:lnTo>
                <a:lnTo>
                  <a:pt x="52760" y="30620"/>
                </a:lnTo>
                <a:lnTo>
                  <a:pt x="52750" y="30640"/>
                </a:lnTo>
                <a:lnTo>
                  <a:pt x="52750" y="30660"/>
                </a:lnTo>
                <a:lnTo>
                  <a:pt x="52730" y="30680"/>
                </a:lnTo>
                <a:lnTo>
                  <a:pt x="52720" y="30680"/>
                </a:lnTo>
                <a:lnTo>
                  <a:pt x="52720" y="30690"/>
                </a:lnTo>
                <a:lnTo>
                  <a:pt x="52710" y="30690"/>
                </a:lnTo>
                <a:lnTo>
                  <a:pt x="52680" y="30710"/>
                </a:lnTo>
                <a:lnTo>
                  <a:pt x="52670" y="30720"/>
                </a:lnTo>
                <a:lnTo>
                  <a:pt x="52670" y="30730"/>
                </a:lnTo>
                <a:lnTo>
                  <a:pt x="52670" y="30740"/>
                </a:lnTo>
                <a:lnTo>
                  <a:pt x="52680" y="30750"/>
                </a:lnTo>
                <a:lnTo>
                  <a:pt x="52690" y="30750"/>
                </a:lnTo>
                <a:lnTo>
                  <a:pt x="52710" y="30740"/>
                </a:lnTo>
                <a:lnTo>
                  <a:pt x="52720" y="30750"/>
                </a:lnTo>
                <a:lnTo>
                  <a:pt x="52710" y="30790"/>
                </a:lnTo>
                <a:lnTo>
                  <a:pt x="52700" y="30820"/>
                </a:lnTo>
                <a:lnTo>
                  <a:pt x="52690" y="30840"/>
                </a:lnTo>
                <a:lnTo>
                  <a:pt x="52690" y="30850"/>
                </a:lnTo>
                <a:lnTo>
                  <a:pt x="52680" y="30860"/>
                </a:lnTo>
                <a:lnTo>
                  <a:pt x="52670" y="30880"/>
                </a:lnTo>
                <a:lnTo>
                  <a:pt x="52660" y="30890"/>
                </a:lnTo>
                <a:lnTo>
                  <a:pt x="52650" y="30910"/>
                </a:lnTo>
                <a:lnTo>
                  <a:pt x="52630" y="30940"/>
                </a:lnTo>
                <a:lnTo>
                  <a:pt x="52620" y="30960"/>
                </a:lnTo>
                <a:lnTo>
                  <a:pt x="52610" y="30980"/>
                </a:lnTo>
                <a:lnTo>
                  <a:pt x="52610" y="30990"/>
                </a:lnTo>
                <a:lnTo>
                  <a:pt x="52600" y="31000"/>
                </a:lnTo>
                <a:lnTo>
                  <a:pt x="52600" y="31010"/>
                </a:lnTo>
                <a:lnTo>
                  <a:pt x="52610" y="31020"/>
                </a:lnTo>
                <a:lnTo>
                  <a:pt x="52610" y="31030"/>
                </a:lnTo>
                <a:lnTo>
                  <a:pt x="52600" y="31050"/>
                </a:lnTo>
                <a:lnTo>
                  <a:pt x="52600" y="31060"/>
                </a:lnTo>
                <a:lnTo>
                  <a:pt x="52590" y="31070"/>
                </a:lnTo>
                <a:lnTo>
                  <a:pt x="52580" y="31070"/>
                </a:lnTo>
                <a:lnTo>
                  <a:pt x="52560" y="31060"/>
                </a:lnTo>
                <a:lnTo>
                  <a:pt x="52550" y="31050"/>
                </a:lnTo>
                <a:lnTo>
                  <a:pt x="52540" y="31040"/>
                </a:lnTo>
                <a:lnTo>
                  <a:pt x="52520" y="31040"/>
                </a:lnTo>
                <a:lnTo>
                  <a:pt x="52520" y="31050"/>
                </a:lnTo>
                <a:lnTo>
                  <a:pt x="52520" y="31060"/>
                </a:lnTo>
                <a:lnTo>
                  <a:pt x="52520" y="31070"/>
                </a:lnTo>
                <a:lnTo>
                  <a:pt x="52520" y="31090"/>
                </a:lnTo>
                <a:lnTo>
                  <a:pt x="52530" y="31110"/>
                </a:lnTo>
                <a:lnTo>
                  <a:pt x="52540" y="31120"/>
                </a:lnTo>
                <a:lnTo>
                  <a:pt x="52550" y="31120"/>
                </a:lnTo>
                <a:lnTo>
                  <a:pt x="52550" y="31130"/>
                </a:lnTo>
                <a:lnTo>
                  <a:pt x="52550" y="31140"/>
                </a:lnTo>
                <a:lnTo>
                  <a:pt x="52540" y="31150"/>
                </a:lnTo>
                <a:lnTo>
                  <a:pt x="52530" y="31150"/>
                </a:lnTo>
                <a:lnTo>
                  <a:pt x="52520" y="31160"/>
                </a:lnTo>
                <a:lnTo>
                  <a:pt x="52510" y="31160"/>
                </a:lnTo>
                <a:lnTo>
                  <a:pt x="52500" y="31170"/>
                </a:lnTo>
                <a:lnTo>
                  <a:pt x="52500" y="31180"/>
                </a:lnTo>
                <a:lnTo>
                  <a:pt x="52510" y="31210"/>
                </a:lnTo>
                <a:lnTo>
                  <a:pt x="52610" y="31270"/>
                </a:lnTo>
                <a:lnTo>
                  <a:pt x="52740" y="31320"/>
                </a:lnTo>
                <a:lnTo>
                  <a:pt x="52900" y="31340"/>
                </a:lnTo>
                <a:lnTo>
                  <a:pt x="53050" y="31270"/>
                </a:lnTo>
                <a:lnTo>
                  <a:pt x="53340" y="31180"/>
                </a:lnTo>
                <a:lnTo>
                  <a:pt x="53400" y="31000"/>
                </a:lnTo>
                <a:lnTo>
                  <a:pt x="53760" y="31020"/>
                </a:lnTo>
                <a:lnTo>
                  <a:pt x="53780" y="31350"/>
                </a:lnTo>
                <a:lnTo>
                  <a:pt x="53820" y="31350"/>
                </a:lnTo>
                <a:lnTo>
                  <a:pt x="53960" y="31440"/>
                </a:lnTo>
                <a:lnTo>
                  <a:pt x="54230" y="31370"/>
                </a:lnTo>
                <a:lnTo>
                  <a:pt x="54330" y="31220"/>
                </a:lnTo>
                <a:lnTo>
                  <a:pt x="54440" y="31170"/>
                </a:lnTo>
                <a:lnTo>
                  <a:pt x="54460" y="31090"/>
                </a:lnTo>
                <a:lnTo>
                  <a:pt x="54430" y="31050"/>
                </a:lnTo>
                <a:lnTo>
                  <a:pt x="54460" y="31000"/>
                </a:lnTo>
                <a:lnTo>
                  <a:pt x="54920" y="31170"/>
                </a:lnTo>
                <a:lnTo>
                  <a:pt x="54990" y="31000"/>
                </a:lnTo>
                <a:lnTo>
                  <a:pt x="55030" y="31020"/>
                </a:lnTo>
                <a:lnTo>
                  <a:pt x="55060" y="30570"/>
                </a:lnTo>
                <a:lnTo>
                  <a:pt x="55030" y="30340"/>
                </a:lnTo>
                <a:lnTo>
                  <a:pt x="55690" y="30590"/>
                </a:lnTo>
                <a:lnTo>
                  <a:pt x="55640" y="30710"/>
                </a:lnTo>
                <a:lnTo>
                  <a:pt x="55680" y="30940"/>
                </a:lnTo>
                <a:lnTo>
                  <a:pt x="55880" y="31030"/>
                </a:lnTo>
                <a:lnTo>
                  <a:pt x="56280" y="31160"/>
                </a:lnTo>
                <a:lnTo>
                  <a:pt x="56410" y="31210"/>
                </a:lnTo>
                <a:lnTo>
                  <a:pt x="56600" y="31340"/>
                </a:lnTo>
                <a:lnTo>
                  <a:pt x="56650" y="31270"/>
                </a:lnTo>
                <a:lnTo>
                  <a:pt x="56690" y="30860"/>
                </a:lnTo>
                <a:lnTo>
                  <a:pt x="56840" y="30920"/>
                </a:lnTo>
                <a:lnTo>
                  <a:pt x="56830" y="31030"/>
                </a:lnTo>
                <a:lnTo>
                  <a:pt x="56860" y="31150"/>
                </a:lnTo>
                <a:lnTo>
                  <a:pt x="57180" y="31240"/>
                </a:lnTo>
                <a:lnTo>
                  <a:pt x="57190" y="31220"/>
                </a:lnTo>
                <a:lnTo>
                  <a:pt x="57300" y="31230"/>
                </a:lnTo>
                <a:lnTo>
                  <a:pt x="57420" y="31380"/>
                </a:lnTo>
                <a:lnTo>
                  <a:pt x="57470" y="31370"/>
                </a:lnTo>
                <a:lnTo>
                  <a:pt x="57510" y="31300"/>
                </a:lnTo>
                <a:lnTo>
                  <a:pt x="57560" y="31300"/>
                </a:lnTo>
                <a:lnTo>
                  <a:pt x="57550" y="31410"/>
                </a:lnTo>
                <a:lnTo>
                  <a:pt x="57590" y="31430"/>
                </a:lnTo>
                <a:lnTo>
                  <a:pt x="57700" y="31390"/>
                </a:lnTo>
                <a:lnTo>
                  <a:pt x="57770" y="31390"/>
                </a:lnTo>
                <a:lnTo>
                  <a:pt x="57890" y="31440"/>
                </a:lnTo>
                <a:lnTo>
                  <a:pt x="57910" y="31480"/>
                </a:lnTo>
                <a:lnTo>
                  <a:pt x="57940" y="31580"/>
                </a:lnTo>
                <a:lnTo>
                  <a:pt x="58000" y="31580"/>
                </a:lnTo>
                <a:lnTo>
                  <a:pt x="58010" y="31660"/>
                </a:lnTo>
                <a:lnTo>
                  <a:pt x="57960" y="31660"/>
                </a:lnTo>
                <a:lnTo>
                  <a:pt x="57870" y="31840"/>
                </a:lnTo>
                <a:lnTo>
                  <a:pt x="57920" y="31860"/>
                </a:lnTo>
                <a:lnTo>
                  <a:pt x="57890" y="32020"/>
                </a:lnTo>
                <a:lnTo>
                  <a:pt x="57980" y="32100"/>
                </a:lnTo>
                <a:lnTo>
                  <a:pt x="58020" y="32080"/>
                </a:lnTo>
                <a:lnTo>
                  <a:pt x="58070" y="32090"/>
                </a:lnTo>
                <a:lnTo>
                  <a:pt x="58090" y="32140"/>
                </a:lnTo>
                <a:lnTo>
                  <a:pt x="58150" y="32140"/>
                </a:lnTo>
                <a:lnTo>
                  <a:pt x="58170" y="32210"/>
                </a:lnTo>
                <a:lnTo>
                  <a:pt x="58120" y="32220"/>
                </a:lnTo>
                <a:lnTo>
                  <a:pt x="58070" y="32270"/>
                </a:lnTo>
                <a:lnTo>
                  <a:pt x="58100" y="32350"/>
                </a:lnTo>
                <a:lnTo>
                  <a:pt x="58120" y="32480"/>
                </a:lnTo>
                <a:lnTo>
                  <a:pt x="58110" y="32560"/>
                </a:lnTo>
                <a:lnTo>
                  <a:pt x="58120" y="32600"/>
                </a:lnTo>
                <a:lnTo>
                  <a:pt x="58210" y="32650"/>
                </a:lnTo>
                <a:lnTo>
                  <a:pt x="58210" y="32690"/>
                </a:lnTo>
                <a:lnTo>
                  <a:pt x="58360" y="32760"/>
                </a:lnTo>
                <a:lnTo>
                  <a:pt x="58420" y="32670"/>
                </a:lnTo>
                <a:lnTo>
                  <a:pt x="58600" y="32650"/>
                </a:lnTo>
                <a:lnTo>
                  <a:pt x="58660" y="32780"/>
                </a:lnTo>
                <a:lnTo>
                  <a:pt x="58530" y="33160"/>
                </a:lnTo>
                <a:lnTo>
                  <a:pt x="58540" y="33320"/>
                </a:lnTo>
                <a:lnTo>
                  <a:pt x="58400" y="33370"/>
                </a:lnTo>
                <a:lnTo>
                  <a:pt x="58420" y="33420"/>
                </a:lnTo>
                <a:lnTo>
                  <a:pt x="58430" y="33580"/>
                </a:lnTo>
                <a:lnTo>
                  <a:pt x="58170" y="33720"/>
                </a:lnTo>
                <a:lnTo>
                  <a:pt x="58140" y="33780"/>
                </a:lnTo>
                <a:lnTo>
                  <a:pt x="58040" y="34170"/>
                </a:lnTo>
                <a:lnTo>
                  <a:pt x="58080" y="34240"/>
                </a:lnTo>
                <a:lnTo>
                  <a:pt x="57890" y="34340"/>
                </a:lnTo>
                <a:lnTo>
                  <a:pt x="57910" y="34420"/>
                </a:lnTo>
                <a:lnTo>
                  <a:pt x="57940" y="35010"/>
                </a:lnTo>
                <a:lnTo>
                  <a:pt x="57980" y="35230"/>
                </a:lnTo>
                <a:lnTo>
                  <a:pt x="58000" y="35280"/>
                </a:lnTo>
                <a:lnTo>
                  <a:pt x="57730" y="35290"/>
                </a:lnTo>
                <a:lnTo>
                  <a:pt x="57630" y="35310"/>
                </a:lnTo>
                <a:lnTo>
                  <a:pt x="57440" y="35350"/>
                </a:lnTo>
                <a:lnTo>
                  <a:pt x="57270" y="35420"/>
                </a:lnTo>
                <a:lnTo>
                  <a:pt x="57020" y="35670"/>
                </a:lnTo>
                <a:lnTo>
                  <a:pt x="56990" y="35770"/>
                </a:lnTo>
                <a:lnTo>
                  <a:pt x="56880" y="35820"/>
                </a:lnTo>
                <a:lnTo>
                  <a:pt x="56840" y="35970"/>
                </a:lnTo>
                <a:lnTo>
                  <a:pt x="56630" y="35900"/>
                </a:lnTo>
                <a:lnTo>
                  <a:pt x="56580" y="35980"/>
                </a:lnTo>
                <a:lnTo>
                  <a:pt x="56290" y="35960"/>
                </a:lnTo>
                <a:lnTo>
                  <a:pt x="56220" y="35930"/>
                </a:lnTo>
                <a:lnTo>
                  <a:pt x="56020" y="35940"/>
                </a:lnTo>
                <a:lnTo>
                  <a:pt x="55670" y="35930"/>
                </a:lnTo>
                <a:lnTo>
                  <a:pt x="55360" y="36040"/>
                </a:lnTo>
                <a:lnTo>
                  <a:pt x="55100" y="36010"/>
                </a:lnTo>
                <a:lnTo>
                  <a:pt x="55050" y="36030"/>
                </a:lnTo>
                <a:lnTo>
                  <a:pt x="55090" y="36260"/>
                </a:lnTo>
                <a:lnTo>
                  <a:pt x="55040" y="36270"/>
                </a:lnTo>
                <a:lnTo>
                  <a:pt x="54950" y="36280"/>
                </a:lnTo>
                <a:lnTo>
                  <a:pt x="54880" y="36300"/>
                </a:lnTo>
                <a:lnTo>
                  <a:pt x="54840" y="36300"/>
                </a:lnTo>
                <a:lnTo>
                  <a:pt x="54780" y="36410"/>
                </a:lnTo>
                <a:lnTo>
                  <a:pt x="54750" y="36440"/>
                </a:lnTo>
                <a:lnTo>
                  <a:pt x="54680" y="36630"/>
                </a:lnTo>
                <a:lnTo>
                  <a:pt x="54800" y="36770"/>
                </a:lnTo>
                <a:lnTo>
                  <a:pt x="54770" y="36800"/>
                </a:lnTo>
                <a:lnTo>
                  <a:pt x="54650" y="36700"/>
                </a:lnTo>
                <a:lnTo>
                  <a:pt x="54330" y="36880"/>
                </a:lnTo>
                <a:lnTo>
                  <a:pt x="54320" y="37050"/>
                </a:lnTo>
                <a:lnTo>
                  <a:pt x="54370" y="37050"/>
                </a:lnTo>
                <a:lnTo>
                  <a:pt x="54360" y="37260"/>
                </a:lnTo>
                <a:lnTo>
                  <a:pt x="54280" y="37500"/>
                </a:lnTo>
                <a:lnTo>
                  <a:pt x="54190" y="37650"/>
                </a:lnTo>
                <a:lnTo>
                  <a:pt x="54080" y="37810"/>
                </a:lnTo>
                <a:lnTo>
                  <a:pt x="53930" y="37870"/>
                </a:lnTo>
                <a:lnTo>
                  <a:pt x="53880" y="37820"/>
                </a:lnTo>
                <a:lnTo>
                  <a:pt x="53850" y="37840"/>
                </a:lnTo>
                <a:lnTo>
                  <a:pt x="53760" y="37850"/>
                </a:lnTo>
                <a:lnTo>
                  <a:pt x="53690" y="37900"/>
                </a:lnTo>
                <a:lnTo>
                  <a:pt x="53630" y="37830"/>
                </a:lnTo>
                <a:lnTo>
                  <a:pt x="53140" y="38150"/>
                </a:lnTo>
                <a:lnTo>
                  <a:pt x="52690" y="38550"/>
                </a:lnTo>
                <a:lnTo>
                  <a:pt x="52700" y="38680"/>
                </a:lnTo>
                <a:lnTo>
                  <a:pt x="52760" y="38990"/>
                </a:lnTo>
                <a:lnTo>
                  <a:pt x="52790" y="39110"/>
                </a:lnTo>
                <a:lnTo>
                  <a:pt x="52750" y="39140"/>
                </a:lnTo>
                <a:lnTo>
                  <a:pt x="52460" y="39270"/>
                </a:lnTo>
                <a:lnTo>
                  <a:pt x="52390" y="39320"/>
                </a:lnTo>
                <a:lnTo>
                  <a:pt x="52330" y="39530"/>
                </a:lnTo>
                <a:lnTo>
                  <a:pt x="52440" y="39560"/>
                </a:lnTo>
                <a:lnTo>
                  <a:pt x="52420" y="39720"/>
                </a:lnTo>
                <a:lnTo>
                  <a:pt x="52380" y="39720"/>
                </a:lnTo>
                <a:lnTo>
                  <a:pt x="52370" y="39790"/>
                </a:lnTo>
                <a:lnTo>
                  <a:pt x="52320" y="39800"/>
                </a:lnTo>
                <a:lnTo>
                  <a:pt x="52170" y="40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