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Kazlu Rudos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Kazlu Rudo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41260" y="51560"/>
                </a:moveTo>
                <a:lnTo>
                  <a:pt x="41250" y="51550"/>
                </a:lnTo>
                <a:lnTo>
                  <a:pt x="41250" y="51540"/>
                </a:lnTo>
                <a:lnTo>
                  <a:pt x="41250" y="51530"/>
                </a:lnTo>
                <a:lnTo>
                  <a:pt x="41250" y="51520"/>
                </a:lnTo>
                <a:lnTo>
                  <a:pt x="41240" y="51520"/>
                </a:lnTo>
                <a:lnTo>
                  <a:pt x="41230" y="51520"/>
                </a:lnTo>
                <a:lnTo>
                  <a:pt x="41230" y="51510"/>
                </a:lnTo>
                <a:lnTo>
                  <a:pt x="41230" y="51500"/>
                </a:lnTo>
                <a:lnTo>
                  <a:pt x="41220" y="51490"/>
                </a:lnTo>
                <a:lnTo>
                  <a:pt x="41210" y="51500"/>
                </a:lnTo>
                <a:lnTo>
                  <a:pt x="41190" y="51500"/>
                </a:lnTo>
                <a:lnTo>
                  <a:pt x="41180" y="51480"/>
                </a:lnTo>
                <a:lnTo>
                  <a:pt x="41180" y="51470"/>
                </a:lnTo>
                <a:lnTo>
                  <a:pt x="41160" y="51470"/>
                </a:lnTo>
                <a:lnTo>
                  <a:pt x="41150" y="51480"/>
                </a:lnTo>
                <a:lnTo>
                  <a:pt x="41140" y="51460"/>
                </a:lnTo>
                <a:lnTo>
                  <a:pt x="41130" y="51450"/>
                </a:lnTo>
                <a:lnTo>
                  <a:pt x="41120" y="51440"/>
                </a:lnTo>
                <a:lnTo>
                  <a:pt x="41100" y="51440"/>
                </a:lnTo>
                <a:lnTo>
                  <a:pt x="41090" y="51420"/>
                </a:lnTo>
                <a:lnTo>
                  <a:pt x="41080" y="51420"/>
                </a:lnTo>
                <a:lnTo>
                  <a:pt x="41070" y="51440"/>
                </a:lnTo>
                <a:lnTo>
                  <a:pt x="41070" y="51450"/>
                </a:lnTo>
                <a:lnTo>
                  <a:pt x="41070" y="51460"/>
                </a:lnTo>
                <a:lnTo>
                  <a:pt x="41080" y="51460"/>
                </a:lnTo>
                <a:lnTo>
                  <a:pt x="41090" y="51470"/>
                </a:lnTo>
                <a:lnTo>
                  <a:pt x="41090" y="51490"/>
                </a:lnTo>
                <a:lnTo>
                  <a:pt x="41070" y="51500"/>
                </a:lnTo>
                <a:lnTo>
                  <a:pt x="41060" y="51490"/>
                </a:lnTo>
                <a:lnTo>
                  <a:pt x="41040" y="51480"/>
                </a:lnTo>
                <a:lnTo>
                  <a:pt x="41030" y="51490"/>
                </a:lnTo>
                <a:lnTo>
                  <a:pt x="41030" y="51480"/>
                </a:lnTo>
                <a:lnTo>
                  <a:pt x="41000" y="51480"/>
                </a:lnTo>
                <a:lnTo>
                  <a:pt x="40990" y="51490"/>
                </a:lnTo>
                <a:lnTo>
                  <a:pt x="40970" y="51490"/>
                </a:lnTo>
                <a:lnTo>
                  <a:pt x="40960" y="51480"/>
                </a:lnTo>
                <a:lnTo>
                  <a:pt x="40950" y="51490"/>
                </a:lnTo>
                <a:lnTo>
                  <a:pt x="40940" y="51510"/>
                </a:lnTo>
                <a:lnTo>
                  <a:pt x="40930" y="51520"/>
                </a:lnTo>
                <a:lnTo>
                  <a:pt x="40930" y="51510"/>
                </a:lnTo>
                <a:lnTo>
                  <a:pt x="40930" y="51490"/>
                </a:lnTo>
                <a:lnTo>
                  <a:pt x="40930" y="51480"/>
                </a:lnTo>
                <a:lnTo>
                  <a:pt x="40930" y="51470"/>
                </a:lnTo>
                <a:lnTo>
                  <a:pt x="40930" y="51460"/>
                </a:lnTo>
                <a:lnTo>
                  <a:pt x="40910" y="51450"/>
                </a:lnTo>
                <a:lnTo>
                  <a:pt x="40900" y="51450"/>
                </a:lnTo>
                <a:lnTo>
                  <a:pt x="40890" y="51440"/>
                </a:lnTo>
                <a:lnTo>
                  <a:pt x="40890" y="51430"/>
                </a:lnTo>
                <a:lnTo>
                  <a:pt x="40880" y="51430"/>
                </a:lnTo>
                <a:lnTo>
                  <a:pt x="40870" y="51420"/>
                </a:lnTo>
                <a:lnTo>
                  <a:pt x="40860" y="51410"/>
                </a:lnTo>
                <a:lnTo>
                  <a:pt x="40850" y="51410"/>
                </a:lnTo>
                <a:lnTo>
                  <a:pt x="40840" y="51410"/>
                </a:lnTo>
                <a:lnTo>
                  <a:pt x="40830" y="51400"/>
                </a:lnTo>
                <a:lnTo>
                  <a:pt x="40820" y="51390"/>
                </a:lnTo>
                <a:lnTo>
                  <a:pt x="40810" y="51390"/>
                </a:lnTo>
                <a:lnTo>
                  <a:pt x="40800" y="51390"/>
                </a:lnTo>
                <a:lnTo>
                  <a:pt x="40800" y="51380"/>
                </a:lnTo>
                <a:lnTo>
                  <a:pt x="40810" y="51370"/>
                </a:lnTo>
                <a:lnTo>
                  <a:pt x="40810" y="51360"/>
                </a:lnTo>
                <a:lnTo>
                  <a:pt x="40800" y="51360"/>
                </a:lnTo>
                <a:lnTo>
                  <a:pt x="40800" y="51370"/>
                </a:lnTo>
                <a:lnTo>
                  <a:pt x="40790" y="51370"/>
                </a:lnTo>
                <a:lnTo>
                  <a:pt x="40780" y="51370"/>
                </a:lnTo>
                <a:lnTo>
                  <a:pt x="40770" y="51360"/>
                </a:lnTo>
                <a:lnTo>
                  <a:pt x="40770" y="51350"/>
                </a:lnTo>
                <a:lnTo>
                  <a:pt x="40770" y="51340"/>
                </a:lnTo>
                <a:lnTo>
                  <a:pt x="40780" y="51340"/>
                </a:lnTo>
                <a:lnTo>
                  <a:pt x="40780" y="51330"/>
                </a:lnTo>
                <a:lnTo>
                  <a:pt x="40780" y="51320"/>
                </a:lnTo>
                <a:lnTo>
                  <a:pt x="40770" y="51310"/>
                </a:lnTo>
                <a:lnTo>
                  <a:pt x="40760" y="51320"/>
                </a:lnTo>
                <a:lnTo>
                  <a:pt x="40760" y="51330"/>
                </a:lnTo>
                <a:lnTo>
                  <a:pt x="40760" y="51340"/>
                </a:lnTo>
                <a:lnTo>
                  <a:pt x="40750" y="51350"/>
                </a:lnTo>
                <a:lnTo>
                  <a:pt x="40740" y="51350"/>
                </a:lnTo>
                <a:lnTo>
                  <a:pt x="40730" y="51350"/>
                </a:lnTo>
                <a:lnTo>
                  <a:pt x="40720" y="51370"/>
                </a:lnTo>
                <a:lnTo>
                  <a:pt x="40710" y="51380"/>
                </a:lnTo>
                <a:lnTo>
                  <a:pt x="40700" y="51380"/>
                </a:lnTo>
                <a:lnTo>
                  <a:pt x="40680" y="51350"/>
                </a:lnTo>
                <a:lnTo>
                  <a:pt x="40670" y="51340"/>
                </a:lnTo>
                <a:lnTo>
                  <a:pt x="40640" y="51300"/>
                </a:lnTo>
                <a:lnTo>
                  <a:pt x="40640" y="51290"/>
                </a:lnTo>
                <a:lnTo>
                  <a:pt x="40640" y="51280"/>
                </a:lnTo>
                <a:lnTo>
                  <a:pt x="40650" y="51270"/>
                </a:lnTo>
                <a:lnTo>
                  <a:pt x="40650" y="51260"/>
                </a:lnTo>
                <a:lnTo>
                  <a:pt x="40640" y="51250"/>
                </a:lnTo>
                <a:lnTo>
                  <a:pt x="40650" y="51240"/>
                </a:lnTo>
                <a:lnTo>
                  <a:pt x="40650" y="51230"/>
                </a:lnTo>
                <a:lnTo>
                  <a:pt x="40660" y="51230"/>
                </a:lnTo>
                <a:lnTo>
                  <a:pt x="40670" y="51230"/>
                </a:lnTo>
                <a:lnTo>
                  <a:pt x="40670" y="51220"/>
                </a:lnTo>
                <a:lnTo>
                  <a:pt x="40660" y="51210"/>
                </a:lnTo>
                <a:lnTo>
                  <a:pt x="40650" y="51210"/>
                </a:lnTo>
                <a:lnTo>
                  <a:pt x="40650" y="51220"/>
                </a:lnTo>
                <a:lnTo>
                  <a:pt x="40640" y="51220"/>
                </a:lnTo>
                <a:lnTo>
                  <a:pt x="40640" y="51230"/>
                </a:lnTo>
                <a:lnTo>
                  <a:pt x="40630" y="51230"/>
                </a:lnTo>
                <a:lnTo>
                  <a:pt x="40620" y="51230"/>
                </a:lnTo>
                <a:lnTo>
                  <a:pt x="40610" y="51220"/>
                </a:lnTo>
                <a:lnTo>
                  <a:pt x="40600" y="51210"/>
                </a:lnTo>
                <a:lnTo>
                  <a:pt x="40600" y="51190"/>
                </a:lnTo>
                <a:lnTo>
                  <a:pt x="40590" y="51190"/>
                </a:lnTo>
                <a:lnTo>
                  <a:pt x="40580" y="51190"/>
                </a:lnTo>
                <a:lnTo>
                  <a:pt x="40580" y="51210"/>
                </a:lnTo>
                <a:lnTo>
                  <a:pt x="40570" y="51230"/>
                </a:lnTo>
                <a:lnTo>
                  <a:pt x="40560" y="51240"/>
                </a:lnTo>
                <a:lnTo>
                  <a:pt x="40540" y="51240"/>
                </a:lnTo>
                <a:lnTo>
                  <a:pt x="40530" y="51240"/>
                </a:lnTo>
                <a:lnTo>
                  <a:pt x="40530" y="51230"/>
                </a:lnTo>
                <a:lnTo>
                  <a:pt x="40520" y="51240"/>
                </a:lnTo>
                <a:lnTo>
                  <a:pt x="40530" y="51250"/>
                </a:lnTo>
                <a:lnTo>
                  <a:pt x="40530" y="51260"/>
                </a:lnTo>
                <a:lnTo>
                  <a:pt x="40520" y="51260"/>
                </a:lnTo>
                <a:lnTo>
                  <a:pt x="40520" y="51250"/>
                </a:lnTo>
                <a:lnTo>
                  <a:pt x="40510" y="51240"/>
                </a:lnTo>
                <a:lnTo>
                  <a:pt x="40500" y="51240"/>
                </a:lnTo>
                <a:lnTo>
                  <a:pt x="40500" y="51250"/>
                </a:lnTo>
                <a:lnTo>
                  <a:pt x="40510" y="51260"/>
                </a:lnTo>
                <a:lnTo>
                  <a:pt x="40520" y="51270"/>
                </a:lnTo>
                <a:lnTo>
                  <a:pt x="40510" y="51280"/>
                </a:lnTo>
                <a:lnTo>
                  <a:pt x="40500" y="51280"/>
                </a:lnTo>
                <a:lnTo>
                  <a:pt x="40510" y="51290"/>
                </a:lnTo>
                <a:lnTo>
                  <a:pt x="40520" y="51290"/>
                </a:lnTo>
                <a:lnTo>
                  <a:pt x="40530" y="51290"/>
                </a:lnTo>
                <a:lnTo>
                  <a:pt x="40530" y="51300"/>
                </a:lnTo>
                <a:lnTo>
                  <a:pt x="40510" y="51310"/>
                </a:lnTo>
                <a:lnTo>
                  <a:pt x="40500" y="51310"/>
                </a:lnTo>
                <a:lnTo>
                  <a:pt x="40480" y="51310"/>
                </a:lnTo>
                <a:lnTo>
                  <a:pt x="40470" y="51310"/>
                </a:lnTo>
                <a:lnTo>
                  <a:pt x="40450" y="51310"/>
                </a:lnTo>
                <a:lnTo>
                  <a:pt x="40450" y="51320"/>
                </a:lnTo>
                <a:lnTo>
                  <a:pt x="40450" y="51330"/>
                </a:lnTo>
                <a:lnTo>
                  <a:pt x="40470" y="51330"/>
                </a:lnTo>
                <a:lnTo>
                  <a:pt x="40480" y="51340"/>
                </a:lnTo>
                <a:lnTo>
                  <a:pt x="40480" y="51350"/>
                </a:lnTo>
                <a:lnTo>
                  <a:pt x="40480" y="51370"/>
                </a:lnTo>
                <a:lnTo>
                  <a:pt x="40460" y="51370"/>
                </a:lnTo>
                <a:lnTo>
                  <a:pt x="40430" y="51360"/>
                </a:lnTo>
                <a:lnTo>
                  <a:pt x="40420" y="51340"/>
                </a:lnTo>
                <a:lnTo>
                  <a:pt x="40410" y="51330"/>
                </a:lnTo>
                <a:lnTo>
                  <a:pt x="40400" y="51330"/>
                </a:lnTo>
                <a:lnTo>
                  <a:pt x="40390" y="51320"/>
                </a:lnTo>
                <a:lnTo>
                  <a:pt x="40380" y="51310"/>
                </a:lnTo>
                <a:lnTo>
                  <a:pt x="40380" y="51300"/>
                </a:lnTo>
                <a:lnTo>
                  <a:pt x="40370" y="51290"/>
                </a:lnTo>
                <a:lnTo>
                  <a:pt x="40370" y="51270"/>
                </a:lnTo>
                <a:lnTo>
                  <a:pt x="40380" y="51260"/>
                </a:lnTo>
                <a:lnTo>
                  <a:pt x="40380" y="51240"/>
                </a:lnTo>
                <a:lnTo>
                  <a:pt x="40380" y="51230"/>
                </a:lnTo>
                <a:lnTo>
                  <a:pt x="40380" y="51220"/>
                </a:lnTo>
                <a:lnTo>
                  <a:pt x="40490" y="50920"/>
                </a:lnTo>
                <a:lnTo>
                  <a:pt x="40640" y="50610"/>
                </a:lnTo>
                <a:lnTo>
                  <a:pt x="40640" y="49970"/>
                </a:lnTo>
                <a:lnTo>
                  <a:pt x="40710" y="49960"/>
                </a:lnTo>
                <a:lnTo>
                  <a:pt x="40790" y="49910"/>
                </a:lnTo>
                <a:lnTo>
                  <a:pt x="40790" y="49820"/>
                </a:lnTo>
                <a:lnTo>
                  <a:pt x="40940" y="49700"/>
                </a:lnTo>
                <a:lnTo>
                  <a:pt x="40660" y="49440"/>
                </a:lnTo>
                <a:lnTo>
                  <a:pt x="40570" y="49390"/>
                </a:lnTo>
                <a:lnTo>
                  <a:pt x="40530" y="49170"/>
                </a:lnTo>
                <a:lnTo>
                  <a:pt x="40850" y="48380"/>
                </a:lnTo>
                <a:lnTo>
                  <a:pt x="41020" y="48350"/>
                </a:lnTo>
                <a:lnTo>
                  <a:pt x="41030" y="48130"/>
                </a:lnTo>
                <a:lnTo>
                  <a:pt x="41110" y="47950"/>
                </a:lnTo>
                <a:lnTo>
                  <a:pt x="40870" y="47870"/>
                </a:lnTo>
                <a:lnTo>
                  <a:pt x="40890" y="47560"/>
                </a:lnTo>
                <a:lnTo>
                  <a:pt x="40720" y="47550"/>
                </a:lnTo>
                <a:lnTo>
                  <a:pt x="40640" y="47390"/>
                </a:lnTo>
                <a:lnTo>
                  <a:pt x="41010" y="46700"/>
                </a:lnTo>
                <a:lnTo>
                  <a:pt x="40830" y="46610"/>
                </a:lnTo>
                <a:lnTo>
                  <a:pt x="41050" y="46390"/>
                </a:lnTo>
                <a:lnTo>
                  <a:pt x="41120" y="46420"/>
                </a:lnTo>
                <a:lnTo>
                  <a:pt x="41250" y="46290"/>
                </a:lnTo>
                <a:lnTo>
                  <a:pt x="41550" y="46410"/>
                </a:lnTo>
                <a:lnTo>
                  <a:pt x="42480" y="45020"/>
                </a:lnTo>
                <a:lnTo>
                  <a:pt x="42450" y="44760"/>
                </a:lnTo>
                <a:lnTo>
                  <a:pt x="42490" y="44690"/>
                </a:lnTo>
                <a:lnTo>
                  <a:pt x="42450" y="44670"/>
                </a:lnTo>
                <a:lnTo>
                  <a:pt x="42610" y="44420"/>
                </a:lnTo>
                <a:lnTo>
                  <a:pt x="42830" y="44510"/>
                </a:lnTo>
                <a:lnTo>
                  <a:pt x="43770" y="45130"/>
                </a:lnTo>
                <a:lnTo>
                  <a:pt x="43790" y="45530"/>
                </a:lnTo>
                <a:lnTo>
                  <a:pt x="43850" y="46270"/>
                </a:lnTo>
                <a:lnTo>
                  <a:pt x="44030" y="46380"/>
                </a:lnTo>
                <a:lnTo>
                  <a:pt x="44210" y="46550"/>
                </a:lnTo>
                <a:lnTo>
                  <a:pt x="44320" y="46550"/>
                </a:lnTo>
                <a:lnTo>
                  <a:pt x="44240" y="46360"/>
                </a:lnTo>
                <a:lnTo>
                  <a:pt x="44720" y="46150"/>
                </a:lnTo>
                <a:lnTo>
                  <a:pt x="44750" y="46230"/>
                </a:lnTo>
                <a:lnTo>
                  <a:pt x="45440" y="46710"/>
                </a:lnTo>
                <a:lnTo>
                  <a:pt x="45330" y="46870"/>
                </a:lnTo>
                <a:lnTo>
                  <a:pt x="44950" y="46760"/>
                </a:lnTo>
                <a:lnTo>
                  <a:pt x="44870" y="46930"/>
                </a:lnTo>
                <a:lnTo>
                  <a:pt x="45400" y="47250"/>
                </a:lnTo>
                <a:lnTo>
                  <a:pt x="45400" y="47310"/>
                </a:lnTo>
                <a:lnTo>
                  <a:pt x="45440" y="47470"/>
                </a:lnTo>
                <a:lnTo>
                  <a:pt x="45570" y="47520"/>
                </a:lnTo>
                <a:lnTo>
                  <a:pt x="45760" y="47260"/>
                </a:lnTo>
                <a:lnTo>
                  <a:pt x="46100" y="47400"/>
                </a:lnTo>
                <a:lnTo>
                  <a:pt x="46180" y="47510"/>
                </a:lnTo>
                <a:lnTo>
                  <a:pt x="46060" y="47730"/>
                </a:lnTo>
                <a:lnTo>
                  <a:pt x="46730" y="48170"/>
                </a:lnTo>
                <a:lnTo>
                  <a:pt x="46500" y="48590"/>
                </a:lnTo>
                <a:lnTo>
                  <a:pt x="46410" y="48730"/>
                </a:lnTo>
                <a:lnTo>
                  <a:pt x="46290" y="48680"/>
                </a:lnTo>
                <a:lnTo>
                  <a:pt x="46090" y="48710"/>
                </a:lnTo>
                <a:lnTo>
                  <a:pt x="45990" y="48830"/>
                </a:lnTo>
                <a:lnTo>
                  <a:pt x="46090" y="48930"/>
                </a:lnTo>
                <a:lnTo>
                  <a:pt x="46200" y="49110"/>
                </a:lnTo>
                <a:lnTo>
                  <a:pt x="45990" y="49460"/>
                </a:lnTo>
                <a:lnTo>
                  <a:pt x="45810" y="49500"/>
                </a:lnTo>
                <a:lnTo>
                  <a:pt x="45720" y="49630"/>
                </a:lnTo>
                <a:lnTo>
                  <a:pt x="45540" y="49640"/>
                </a:lnTo>
                <a:lnTo>
                  <a:pt x="45540" y="49650"/>
                </a:lnTo>
                <a:lnTo>
                  <a:pt x="45520" y="49810"/>
                </a:lnTo>
                <a:lnTo>
                  <a:pt x="45730" y="49790"/>
                </a:lnTo>
                <a:lnTo>
                  <a:pt x="45930" y="49720"/>
                </a:lnTo>
                <a:lnTo>
                  <a:pt x="46070" y="49620"/>
                </a:lnTo>
                <a:lnTo>
                  <a:pt x="46210" y="49550"/>
                </a:lnTo>
                <a:lnTo>
                  <a:pt x="46390" y="49650"/>
                </a:lnTo>
                <a:lnTo>
                  <a:pt x="46430" y="49750"/>
                </a:lnTo>
                <a:lnTo>
                  <a:pt x="46420" y="49820"/>
                </a:lnTo>
                <a:lnTo>
                  <a:pt x="46210" y="50210"/>
                </a:lnTo>
                <a:lnTo>
                  <a:pt x="46310" y="50430"/>
                </a:lnTo>
                <a:lnTo>
                  <a:pt x="46570" y="50950"/>
                </a:lnTo>
                <a:lnTo>
                  <a:pt x="46410" y="51020"/>
                </a:lnTo>
                <a:lnTo>
                  <a:pt x="47130" y="51830"/>
                </a:lnTo>
                <a:lnTo>
                  <a:pt x="47210" y="51950"/>
                </a:lnTo>
                <a:lnTo>
                  <a:pt x="47250" y="52010"/>
                </a:lnTo>
                <a:lnTo>
                  <a:pt x="47210" y="52170"/>
                </a:lnTo>
                <a:lnTo>
                  <a:pt x="47040" y="52200"/>
                </a:lnTo>
                <a:lnTo>
                  <a:pt x="47030" y="52220"/>
                </a:lnTo>
                <a:lnTo>
                  <a:pt x="46990" y="52230"/>
                </a:lnTo>
                <a:lnTo>
                  <a:pt x="46930" y="52190"/>
                </a:lnTo>
                <a:lnTo>
                  <a:pt x="46870" y="52190"/>
                </a:lnTo>
                <a:lnTo>
                  <a:pt x="46870" y="52250"/>
                </a:lnTo>
                <a:lnTo>
                  <a:pt x="46790" y="52280"/>
                </a:lnTo>
                <a:lnTo>
                  <a:pt x="46760" y="52390"/>
                </a:lnTo>
                <a:lnTo>
                  <a:pt x="46750" y="52410"/>
                </a:lnTo>
                <a:lnTo>
                  <a:pt x="46830" y="52450"/>
                </a:lnTo>
                <a:lnTo>
                  <a:pt x="46830" y="52550"/>
                </a:lnTo>
                <a:lnTo>
                  <a:pt x="46760" y="52550"/>
                </a:lnTo>
                <a:lnTo>
                  <a:pt x="46630" y="52620"/>
                </a:lnTo>
                <a:lnTo>
                  <a:pt x="46580" y="52710"/>
                </a:lnTo>
                <a:lnTo>
                  <a:pt x="46510" y="52850"/>
                </a:lnTo>
                <a:lnTo>
                  <a:pt x="46460" y="52870"/>
                </a:lnTo>
                <a:lnTo>
                  <a:pt x="46210" y="52890"/>
                </a:lnTo>
                <a:lnTo>
                  <a:pt x="46180" y="52890"/>
                </a:lnTo>
                <a:lnTo>
                  <a:pt x="46130" y="52840"/>
                </a:lnTo>
                <a:lnTo>
                  <a:pt x="46090" y="52770"/>
                </a:lnTo>
                <a:lnTo>
                  <a:pt x="46080" y="52810"/>
                </a:lnTo>
                <a:lnTo>
                  <a:pt x="46050" y="52840"/>
                </a:lnTo>
                <a:lnTo>
                  <a:pt x="45990" y="52750"/>
                </a:lnTo>
                <a:lnTo>
                  <a:pt x="45820" y="52730"/>
                </a:lnTo>
                <a:lnTo>
                  <a:pt x="45780" y="52780"/>
                </a:lnTo>
                <a:lnTo>
                  <a:pt x="45590" y="52780"/>
                </a:lnTo>
                <a:lnTo>
                  <a:pt x="45550" y="52880"/>
                </a:lnTo>
                <a:lnTo>
                  <a:pt x="45410" y="52820"/>
                </a:lnTo>
                <a:lnTo>
                  <a:pt x="45250" y="52900"/>
                </a:lnTo>
                <a:lnTo>
                  <a:pt x="45070" y="52970"/>
                </a:lnTo>
                <a:lnTo>
                  <a:pt x="44840" y="53180"/>
                </a:lnTo>
                <a:lnTo>
                  <a:pt x="44810" y="53040"/>
                </a:lnTo>
                <a:lnTo>
                  <a:pt x="44470" y="52560"/>
                </a:lnTo>
                <a:lnTo>
                  <a:pt x="44180" y="52230"/>
                </a:lnTo>
                <a:lnTo>
                  <a:pt x="44010" y="51990"/>
                </a:lnTo>
                <a:lnTo>
                  <a:pt x="44060" y="51880"/>
                </a:lnTo>
                <a:lnTo>
                  <a:pt x="43960" y="51960"/>
                </a:lnTo>
                <a:lnTo>
                  <a:pt x="43880" y="51520"/>
                </a:lnTo>
                <a:lnTo>
                  <a:pt x="43930" y="51290"/>
                </a:lnTo>
                <a:lnTo>
                  <a:pt x="43830" y="51280"/>
                </a:lnTo>
                <a:lnTo>
                  <a:pt x="43720" y="51250"/>
                </a:lnTo>
                <a:lnTo>
                  <a:pt x="43550" y="51190"/>
                </a:lnTo>
                <a:lnTo>
                  <a:pt x="43520" y="51320"/>
                </a:lnTo>
                <a:lnTo>
                  <a:pt x="43460" y="51540"/>
                </a:lnTo>
                <a:lnTo>
                  <a:pt x="43260" y="51460"/>
                </a:lnTo>
                <a:lnTo>
                  <a:pt x="43160" y="51340"/>
                </a:lnTo>
                <a:lnTo>
                  <a:pt x="43080" y="51350"/>
                </a:lnTo>
                <a:lnTo>
                  <a:pt x="42940" y="51380"/>
                </a:lnTo>
                <a:lnTo>
                  <a:pt x="42850" y="51470"/>
                </a:lnTo>
                <a:lnTo>
                  <a:pt x="42760" y="51600"/>
                </a:lnTo>
                <a:lnTo>
                  <a:pt x="42590" y="51640"/>
                </a:lnTo>
                <a:lnTo>
                  <a:pt x="42270" y="51370"/>
                </a:lnTo>
                <a:lnTo>
                  <a:pt x="42240" y="51350"/>
                </a:lnTo>
                <a:lnTo>
                  <a:pt x="41820" y="51400"/>
                </a:lnTo>
                <a:lnTo>
                  <a:pt x="41800" y="51400"/>
                </a:lnTo>
                <a:lnTo>
                  <a:pt x="41580" y="51620"/>
                </a:lnTo>
                <a:lnTo>
                  <a:pt x="41560" y="51620"/>
                </a:lnTo>
                <a:lnTo>
                  <a:pt x="41510" y="51640"/>
                </a:lnTo>
                <a:lnTo>
                  <a:pt x="41490" y="51650"/>
                </a:lnTo>
                <a:lnTo>
                  <a:pt x="41470" y="51640"/>
                </a:lnTo>
                <a:lnTo>
                  <a:pt x="41470" y="51630"/>
                </a:lnTo>
                <a:lnTo>
                  <a:pt x="41470" y="51610"/>
                </a:lnTo>
                <a:lnTo>
                  <a:pt x="41470" y="51600"/>
                </a:lnTo>
                <a:lnTo>
                  <a:pt x="41490" y="51600"/>
                </a:lnTo>
                <a:lnTo>
                  <a:pt x="41500" y="51590"/>
                </a:lnTo>
                <a:lnTo>
                  <a:pt x="41490" y="51570"/>
                </a:lnTo>
                <a:lnTo>
                  <a:pt x="41470" y="51560"/>
                </a:lnTo>
                <a:lnTo>
                  <a:pt x="41450" y="51560"/>
                </a:lnTo>
                <a:lnTo>
                  <a:pt x="41420" y="51550"/>
                </a:lnTo>
                <a:lnTo>
                  <a:pt x="41390" y="51540"/>
                </a:lnTo>
                <a:lnTo>
                  <a:pt x="41370" y="51540"/>
                </a:lnTo>
                <a:lnTo>
                  <a:pt x="41350" y="51540"/>
                </a:lnTo>
                <a:lnTo>
                  <a:pt x="41340" y="51540"/>
                </a:lnTo>
                <a:lnTo>
                  <a:pt x="41330" y="51540"/>
                </a:lnTo>
                <a:lnTo>
                  <a:pt x="41330" y="51530"/>
                </a:lnTo>
                <a:lnTo>
                  <a:pt x="41320" y="51520"/>
                </a:lnTo>
                <a:lnTo>
                  <a:pt x="41310" y="51530"/>
                </a:lnTo>
                <a:lnTo>
                  <a:pt x="41290" y="51550"/>
                </a:lnTo>
                <a:lnTo>
                  <a:pt x="41280" y="51560"/>
                </a:lnTo>
                <a:lnTo>
                  <a:pt x="41260" y="51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