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Kauno Miestas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auno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3470" y="45670"/>
                </a:moveTo>
                <a:lnTo>
                  <a:pt x="53450" y="45690"/>
                </a:lnTo>
                <a:lnTo>
                  <a:pt x="53440" y="45690"/>
                </a:lnTo>
                <a:lnTo>
                  <a:pt x="53430" y="45690"/>
                </a:lnTo>
                <a:lnTo>
                  <a:pt x="53420" y="45690"/>
                </a:lnTo>
                <a:lnTo>
                  <a:pt x="53410" y="45690"/>
                </a:lnTo>
                <a:lnTo>
                  <a:pt x="53370" y="45660"/>
                </a:lnTo>
                <a:lnTo>
                  <a:pt x="53340" y="45640"/>
                </a:lnTo>
                <a:lnTo>
                  <a:pt x="53330" y="45640"/>
                </a:lnTo>
                <a:lnTo>
                  <a:pt x="53320" y="45630"/>
                </a:lnTo>
                <a:lnTo>
                  <a:pt x="53300" y="45630"/>
                </a:lnTo>
                <a:lnTo>
                  <a:pt x="53280" y="45620"/>
                </a:lnTo>
                <a:lnTo>
                  <a:pt x="53260" y="45620"/>
                </a:lnTo>
                <a:lnTo>
                  <a:pt x="53200" y="45620"/>
                </a:lnTo>
                <a:lnTo>
                  <a:pt x="53140" y="45620"/>
                </a:lnTo>
                <a:lnTo>
                  <a:pt x="53110" y="45630"/>
                </a:lnTo>
                <a:lnTo>
                  <a:pt x="53100" y="45640"/>
                </a:lnTo>
                <a:lnTo>
                  <a:pt x="53060" y="45670"/>
                </a:lnTo>
                <a:lnTo>
                  <a:pt x="53050" y="45680"/>
                </a:lnTo>
                <a:lnTo>
                  <a:pt x="53040" y="45690"/>
                </a:lnTo>
                <a:lnTo>
                  <a:pt x="53020" y="45700"/>
                </a:lnTo>
                <a:lnTo>
                  <a:pt x="52980" y="45720"/>
                </a:lnTo>
                <a:lnTo>
                  <a:pt x="52950" y="45730"/>
                </a:lnTo>
                <a:lnTo>
                  <a:pt x="52930" y="45750"/>
                </a:lnTo>
                <a:lnTo>
                  <a:pt x="52920" y="45750"/>
                </a:lnTo>
                <a:lnTo>
                  <a:pt x="52880" y="45790"/>
                </a:lnTo>
                <a:lnTo>
                  <a:pt x="52870" y="45800"/>
                </a:lnTo>
                <a:lnTo>
                  <a:pt x="52870" y="45820"/>
                </a:lnTo>
                <a:lnTo>
                  <a:pt x="52860" y="45840"/>
                </a:lnTo>
                <a:lnTo>
                  <a:pt x="52840" y="45860"/>
                </a:lnTo>
                <a:lnTo>
                  <a:pt x="52810" y="45950"/>
                </a:lnTo>
                <a:lnTo>
                  <a:pt x="52790" y="45980"/>
                </a:lnTo>
                <a:lnTo>
                  <a:pt x="52760" y="46000"/>
                </a:lnTo>
                <a:lnTo>
                  <a:pt x="52720" y="46020"/>
                </a:lnTo>
                <a:lnTo>
                  <a:pt x="52700" y="46020"/>
                </a:lnTo>
                <a:lnTo>
                  <a:pt x="52220" y="46980"/>
                </a:lnTo>
                <a:lnTo>
                  <a:pt x="52140" y="47140"/>
                </a:lnTo>
                <a:lnTo>
                  <a:pt x="52130" y="47180"/>
                </a:lnTo>
                <a:lnTo>
                  <a:pt x="52160" y="47200"/>
                </a:lnTo>
                <a:lnTo>
                  <a:pt x="52190" y="47240"/>
                </a:lnTo>
                <a:lnTo>
                  <a:pt x="52210" y="47270"/>
                </a:lnTo>
                <a:lnTo>
                  <a:pt x="52240" y="47280"/>
                </a:lnTo>
                <a:lnTo>
                  <a:pt x="52310" y="47270"/>
                </a:lnTo>
                <a:lnTo>
                  <a:pt x="52420" y="47320"/>
                </a:lnTo>
                <a:lnTo>
                  <a:pt x="52460" y="47370"/>
                </a:lnTo>
                <a:lnTo>
                  <a:pt x="52410" y="47380"/>
                </a:lnTo>
                <a:lnTo>
                  <a:pt x="52400" y="47380"/>
                </a:lnTo>
                <a:lnTo>
                  <a:pt x="52410" y="47390"/>
                </a:lnTo>
                <a:lnTo>
                  <a:pt x="52560" y="47520"/>
                </a:lnTo>
                <a:lnTo>
                  <a:pt x="52530" y="47550"/>
                </a:lnTo>
                <a:lnTo>
                  <a:pt x="52500" y="47540"/>
                </a:lnTo>
                <a:lnTo>
                  <a:pt x="52490" y="47570"/>
                </a:lnTo>
                <a:lnTo>
                  <a:pt x="52480" y="47570"/>
                </a:lnTo>
                <a:lnTo>
                  <a:pt x="52480" y="47580"/>
                </a:lnTo>
                <a:lnTo>
                  <a:pt x="52470" y="47590"/>
                </a:lnTo>
                <a:lnTo>
                  <a:pt x="52470" y="47600"/>
                </a:lnTo>
                <a:lnTo>
                  <a:pt x="52460" y="47610"/>
                </a:lnTo>
                <a:lnTo>
                  <a:pt x="52450" y="47610"/>
                </a:lnTo>
                <a:lnTo>
                  <a:pt x="52330" y="47760"/>
                </a:lnTo>
                <a:lnTo>
                  <a:pt x="52310" y="47750"/>
                </a:lnTo>
                <a:lnTo>
                  <a:pt x="52080" y="47560"/>
                </a:lnTo>
                <a:lnTo>
                  <a:pt x="52020" y="47580"/>
                </a:lnTo>
                <a:lnTo>
                  <a:pt x="51990" y="47590"/>
                </a:lnTo>
                <a:lnTo>
                  <a:pt x="51880" y="47630"/>
                </a:lnTo>
                <a:lnTo>
                  <a:pt x="51860" y="47650"/>
                </a:lnTo>
                <a:lnTo>
                  <a:pt x="51840" y="47660"/>
                </a:lnTo>
                <a:lnTo>
                  <a:pt x="51820" y="47690"/>
                </a:lnTo>
                <a:lnTo>
                  <a:pt x="51810" y="47690"/>
                </a:lnTo>
                <a:lnTo>
                  <a:pt x="51780" y="47700"/>
                </a:lnTo>
                <a:lnTo>
                  <a:pt x="51770" y="47710"/>
                </a:lnTo>
                <a:lnTo>
                  <a:pt x="51770" y="47730"/>
                </a:lnTo>
                <a:lnTo>
                  <a:pt x="51770" y="47740"/>
                </a:lnTo>
                <a:lnTo>
                  <a:pt x="51740" y="47750"/>
                </a:lnTo>
                <a:lnTo>
                  <a:pt x="51730" y="47780"/>
                </a:lnTo>
                <a:lnTo>
                  <a:pt x="51720" y="47790"/>
                </a:lnTo>
                <a:lnTo>
                  <a:pt x="51710" y="47790"/>
                </a:lnTo>
                <a:lnTo>
                  <a:pt x="51690" y="47780"/>
                </a:lnTo>
                <a:lnTo>
                  <a:pt x="51650" y="47770"/>
                </a:lnTo>
                <a:lnTo>
                  <a:pt x="51640" y="47760"/>
                </a:lnTo>
                <a:lnTo>
                  <a:pt x="51650" y="47750"/>
                </a:lnTo>
                <a:lnTo>
                  <a:pt x="51590" y="47750"/>
                </a:lnTo>
                <a:lnTo>
                  <a:pt x="51540" y="47740"/>
                </a:lnTo>
                <a:lnTo>
                  <a:pt x="51530" y="47720"/>
                </a:lnTo>
                <a:lnTo>
                  <a:pt x="51520" y="47690"/>
                </a:lnTo>
                <a:lnTo>
                  <a:pt x="51470" y="47590"/>
                </a:lnTo>
                <a:lnTo>
                  <a:pt x="51430" y="47520"/>
                </a:lnTo>
                <a:lnTo>
                  <a:pt x="51390" y="47600"/>
                </a:lnTo>
                <a:lnTo>
                  <a:pt x="51320" y="47670"/>
                </a:lnTo>
                <a:lnTo>
                  <a:pt x="51320" y="47680"/>
                </a:lnTo>
                <a:lnTo>
                  <a:pt x="51260" y="47740"/>
                </a:lnTo>
                <a:lnTo>
                  <a:pt x="51080" y="47830"/>
                </a:lnTo>
                <a:lnTo>
                  <a:pt x="51050" y="47850"/>
                </a:lnTo>
                <a:lnTo>
                  <a:pt x="51030" y="47870"/>
                </a:lnTo>
                <a:lnTo>
                  <a:pt x="51010" y="47900"/>
                </a:lnTo>
                <a:lnTo>
                  <a:pt x="50980" y="47890"/>
                </a:lnTo>
                <a:lnTo>
                  <a:pt x="50990" y="47900"/>
                </a:lnTo>
                <a:lnTo>
                  <a:pt x="50980" y="47930"/>
                </a:lnTo>
                <a:lnTo>
                  <a:pt x="50960" y="47960"/>
                </a:lnTo>
                <a:lnTo>
                  <a:pt x="50960" y="47970"/>
                </a:lnTo>
                <a:lnTo>
                  <a:pt x="50930" y="48000"/>
                </a:lnTo>
                <a:lnTo>
                  <a:pt x="50910" y="48020"/>
                </a:lnTo>
                <a:lnTo>
                  <a:pt x="50900" y="48020"/>
                </a:lnTo>
                <a:lnTo>
                  <a:pt x="50810" y="48080"/>
                </a:lnTo>
                <a:lnTo>
                  <a:pt x="50810" y="48090"/>
                </a:lnTo>
                <a:lnTo>
                  <a:pt x="50800" y="48100"/>
                </a:lnTo>
                <a:lnTo>
                  <a:pt x="50750" y="48130"/>
                </a:lnTo>
                <a:lnTo>
                  <a:pt x="50670" y="48170"/>
                </a:lnTo>
                <a:lnTo>
                  <a:pt x="50730" y="48120"/>
                </a:lnTo>
                <a:lnTo>
                  <a:pt x="50820" y="48040"/>
                </a:lnTo>
                <a:lnTo>
                  <a:pt x="50850" y="48010"/>
                </a:lnTo>
                <a:lnTo>
                  <a:pt x="50870" y="47980"/>
                </a:lnTo>
                <a:lnTo>
                  <a:pt x="50880" y="47980"/>
                </a:lnTo>
                <a:lnTo>
                  <a:pt x="50890" y="47940"/>
                </a:lnTo>
                <a:lnTo>
                  <a:pt x="50900" y="47910"/>
                </a:lnTo>
                <a:lnTo>
                  <a:pt x="50910" y="47880"/>
                </a:lnTo>
                <a:lnTo>
                  <a:pt x="50900" y="47760"/>
                </a:lnTo>
                <a:lnTo>
                  <a:pt x="50900" y="47750"/>
                </a:lnTo>
                <a:lnTo>
                  <a:pt x="50900" y="47730"/>
                </a:lnTo>
                <a:lnTo>
                  <a:pt x="50890" y="47690"/>
                </a:lnTo>
                <a:lnTo>
                  <a:pt x="50880" y="47650"/>
                </a:lnTo>
                <a:lnTo>
                  <a:pt x="50880" y="47640"/>
                </a:lnTo>
                <a:lnTo>
                  <a:pt x="50850" y="47550"/>
                </a:lnTo>
                <a:lnTo>
                  <a:pt x="50850" y="47540"/>
                </a:lnTo>
                <a:lnTo>
                  <a:pt x="50830" y="47520"/>
                </a:lnTo>
                <a:lnTo>
                  <a:pt x="50830" y="47500"/>
                </a:lnTo>
                <a:lnTo>
                  <a:pt x="50810" y="47470"/>
                </a:lnTo>
                <a:lnTo>
                  <a:pt x="50780" y="47340"/>
                </a:lnTo>
                <a:lnTo>
                  <a:pt x="50760" y="47340"/>
                </a:lnTo>
                <a:lnTo>
                  <a:pt x="50750" y="47340"/>
                </a:lnTo>
                <a:lnTo>
                  <a:pt x="50740" y="47340"/>
                </a:lnTo>
                <a:lnTo>
                  <a:pt x="50740" y="47330"/>
                </a:lnTo>
                <a:lnTo>
                  <a:pt x="50730" y="47330"/>
                </a:lnTo>
                <a:lnTo>
                  <a:pt x="50730" y="47340"/>
                </a:lnTo>
                <a:lnTo>
                  <a:pt x="50700" y="47350"/>
                </a:lnTo>
                <a:lnTo>
                  <a:pt x="50690" y="47350"/>
                </a:lnTo>
                <a:lnTo>
                  <a:pt x="50660" y="47350"/>
                </a:lnTo>
                <a:lnTo>
                  <a:pt x="50650" y="47340"/>
                </a:lnTo>
                <a:lnTo>
                  <a:pt x="50590" y="47340"/>
                </a:lnTo>
                <a:lnTo>
                  <a:pt x="50580" y="47330"/>
                </a:lnTo>
                <a:lnTo>
                  <a:pt x="50580" y="47320"/>
                </a:lnTo>
                <a:lnTo>
                  <a:pt x="50580" y="47310"/>
                </a:lnTo>
                <a:lnTo>
                  <a:pt x="50570" y="47300"/>
                </a:lnTo>
                <a:lnTo>
                  <a:pt x="50570" y="47290"/>
                </a:lnTo>
                <a:lnTo>
                  <a:pt x="50550" y="47290"/>
                </a:lnTo>
                <a:lnTo>
                  <a:pt x="50530" y="47280"/>
                </a:lnTo>
                <a:lnTo>
                  <a:pt x="50520" y="47270"/>
                </a:lnTo>
                <a:lnTo>
                  <a:pt x="50490" y="47270"/>
                </a:lnTo>
                <a:lnTo>
                  <a:pt x="50470" y="47270"/>
                </a:lnTo>
                <a:lnTo>
                  <a:pt x="50370" y="47240"/>
                </a:lnTo>
                <a:lnTo>
                  <a:pt x="50360" y="47240"/>
                </a:lnTo>
                <a:lnTo>
                  <a:pt x="50310" y="47240"/>
                </a:lnTo>
                <a:lnTo>
                  <a:pt x="50280" y="47240"/>
                </a:lnTo>
                <a:lnTo>
                  <a:pt x="50260" y="47240"/>
                </a:lnTo>
                <a:lnTo>
                  <a:pt x="50240" y="47220"/>
                </a:lnTo>
                <a:lnTo>
                  <a:pt x="50220" y="47230"/>
                </a:lnTo>
                <a:lnTo>
                  <a:pt x="50200" y="47230"/>
                </a:lnTo>
                <a:lnTo>
                  <a:pt x="50120" y="47190"/>
                </a:lnTo>
                <a:lnTo>
                  <a:pt x="50110" y="47180"/>
                </a:lnTo>
                <a:lnTo>
                  <a:pt x="50050" y="47460"/>
                </a:lnTo>
                <a:lnTo>
                  <a:pt x="49800" y="47410"/>
                </a:lnTo>
                <a:lnTo>
                  <a:pt x="49850" y="47260"/>
                </a:lnTo>
                <a:lnTo>
                  <a:pt x="49740" y="47200"/>
                </a:lnTo>
                <a:lnTo>
                  <a:pt x="49730" y="47190"/>
                </a:lnTo>
                <a:lnTo>
                  <a:pt x="49700" y="47170"/>
                </a:lnTo>
                <a:lnTo>
                  <a:pt x="49670" y="47150"/>
                </a:lnTo>
                <a:lnTo>
                  <a:pt x="49580" y="47220"/>
                </a:lnTo>
                <a:lnTo>
                  <a:pt x="49510" y="47300"/>
                </a:lnTo>
                <a:lnTo>
                  <a:pt x="49490" y="47330"/>
                </a:lnTo>
                <a:lnTo>
                  <a:pt x="49460" y="47340"/>
                </a:lnTo>
                <a:lnTo>
                  <a:pt x="49270" y="46890"/>
                </a:lnTo>
                <a:lnTo>
                  <a:pt x="49260" y="46870"/>
                </a:lnTo>
                <a:lnTo>
                  <a:pt x="49620" y="46690"/>
                </a:lnTo>
                <a:lnTo>
                  <a:pt x="49640" y="46710"/>
                </a:lnTo>
                <a:lnTo>
                  <a:pt x="49710" y="46710"/>
                </a:lnTo>
                <a:lnTo>
                  <a:pt x="49720" y="46700"/>
                </a:lnTo>
                <a:lnTo>
                  <a:pt x="49800" y="46680"/>
                </a:lnTo>
                <a:lnTo>
                  <a:pt x="49850" y="46650"/>
                </a:lnTo>
                <a:lnTo>
                  <a:pt x="49880" y="46640"/>
                </a:lnTo>
                <a:lnTo>
                  <a:pt x="49880" y="46630"/>
                </a:lnTo>
                <a:lnTo>
                  <a:pt x="49860" y="46630"/>
                </a:lnTo>
                <a:lnTo>
                  <a:pt x="49860" y="46620"/>
                </a:lnTo>
                <a:lnTo>
                  <a:pt x="49860" y="46610"/>
                </a:lnTo>
                <a:lnTo>
                  <a:pt x="49860" y="46590"/>
                </a:lnTo>
                <a:lnTo>
                  <a:pt x="49860" y="46580"/>
                </a:lnTo>
                <a:lnTo>
                  <a:pt x="49860" y="46570"/>
                </a:lnTo>
                <a:lnTo>
                  <a:pt x="49860" y="46560"/>
                </a:lnTo>
                <a:lnTo>
                  <a:pt x="49850" y="46550"/>
                </a:lnTo>
                <a:lnTo>
                  <a:pt x="49860" y="46540"/>
                </a:lnTo>
                <a:lnTo>
                  <a:pt x="49870" y="46530"/>
                </a:lnTo>
                <a:lnTo>
                  <a:pt x="49870" y="46510"/>
                </a:lnTo>
                <a:lnTo>
                  <a:pt x="49870" y="46500"/>
                </a:lnTo>
                <a:lnTo>
                  <a:pt x="49870" y="46470"/>
                </a:lnTo>
                <a:lnTo>
                  <a:pt x="49860" y="46450"/>
                </a:lnTo>
                <a:lnTo>
                  <a:pt x="49870" y="46430"/>
                </a:lnTo>
                <a:lnTo>
                  <a:pt x="49860" y="46410"/>
                </a:lnTo>
                <a:lnTo>
                  <a:pt x="49870" y="46350"/>
                </a:lnTo>
                <a:lnTo>
                  <a:pt x="49890" y="46340"/>
                </a:lnTo>
                <a:lnTo>
                  <a:pt x="49880" y="46320"/>
                </a:lnTo>
                <a:lnTo>
                  <a:pt x="49870" y="46320"/>
                </a:lnTo>
                <a:lnTo>
                  <a:pt x="49860" y="46300"/>
                </a:lnTo>
                <a:lnTo>
                  <a:pt x="49860" y="46290"/>
                </a:lnTo>
                <a:lnTo>
                  <a:pt x="49870" y="46270"/>
                </a:lnTo>
                <a:lnTo>
                  <a:pt x="49850" y="46260"/>
                </a:lnTo>
                <a:lnTo>
                  <a:pt x="49850" y="46250"/>
                </a:lnTo>
                <a:lnTo>
                  <a:pt x="49850" y="46230"/>
                </a:lnTo>
                <a:lnTo>
                  <a:pt x="49840" y="46230"/>
                </a:lnTo>
                <a:lnTo>
                  <a:pt x="49830" y="46230"/>
                </a:lnTo>
                <a:lnTo>
                  <a:pt x="49820" y="46220"/>
                </a:lnTo>
                <a:lnTo>
                  <a:pt x="49820" y="46200"/>
                </a:lnTo>
                <a:lnTo>
                  <a:pt x="49820" y="46190"/>
                </a:lnTo>
                <a:lnTo>
                  <a:pt x="49820" y="46180"/>
                </a:lnTo>
                <a:lnTo>
                  <a:pt x="49800" y="46170"/>
                </a:lnTo>
                <a:lnTo>
                  <a:pt x="49790" y="46150"/>
                </a:lnTo>
                <a:lnTo>
                  <a:pt x="49790" y="46110"/>
                </a:lnTo>
                <a:lnTo>
                  <a:pt x="49790" y="46070"/>
                </a:lnTo>
                <a:lnTo>
                  <a:pt x="49700" y="46050"/>
                </a:lnTo>
                <a:lnTo>
                  <a:pt x="49710" y="46070"/>
                </a:lnTo>
                <a:lnTo>
                  <a:pt x="49690" y="46080"/>
                </a:lnTo>
                <a:lnTo>
                  <a:pt x="49690" y="46070"/>
                </a:lnTo>
                <a:lnTo>
                  <a:pt x="49680" y="46050"/>
                </a:lnTo>
                <a:lnTo>
                  <a:pt x="49630" y="46050"/>
                </a:lnTo>
                <a:lnTo>
                  <a:pt x="49590" y="46050"/>
                </a:lnTo>
                <a:lnTo>
                  <a:pt x="49560" y="46040"/>
                </a:lnTo>
                <a:lnTo>
                  <a:pt x="49420" y="46030"/>
                </a:lnTo>
                <a:lnTo>
                  <a:pt x="49420" y="46020"/>
                </a:lnTo>
                <a:lnTo>
                  <a:pt x="49360" y="46020"/>
                </a:lnTo>
                <a:lnTo>
                  <a:pt x="49330" y="46000"/>
                </a:lnTo>
                <a:lnTo>
                  <a:pt x="49300" y="45980"/>
                </a:lnTo>
                <a:lnTo>
                  <a:pt x="49190" y="45950"/>
                </a:lnTo>
                <a:lnTo>
                  <a:pt x="49120" y="45930"/>
                </a:lnTo>
                <a:lnTo>
                  <a:pt x="49130" y="45850"/>
                </a:lnTo>
                <a:lnTo>
                  <a:pt x="49010" y="45840"/>
                </a:lnTo>
                <a:lnTo>
                  <a:pt x="48930" y="45810"/>
                </a:lnTo>
                <a:lnTo>
                  <a:pt x="48740" y="45680"/>
                </a:lnTo>
                <a:lnTo>
                  <a:pt x="48630" y="45610"/>
                </a:lnTo>
                <a:lnTo>
                  <a:pt x="48480" y="45500"/>
                </a:lnTo>
                <a:lnTo>
                  <a:pt x="48350" y="45370"/>
                </a:lnTo>
                <a:lnTo>
                  <a:pt x="48150" y="45200"/>
                </a:lnTo>
                <a:lnTo>
                  <a:pt x="48070" y="45170"/>
                </a:lnTo>
                <a:lnTo>
                  <a:pt x="48120" y="45140"/>
                </a:lnTo>
                <a:lnTo>
                  <a:pt x="48190" y="45130"/>
                </a:lnTo>
                <a:lnTo>
                  <a:pt x="48250" y="45140"/>
                </a:lnTo>
                <a:lnTo>
                  <a:pt x="48390" y="45200"/>
                </a:lnTo>
                <a:lnTo>
                  <a:pt x="48490" y="45230"/>
                </a:lnTo>
                <a:lnTo>
                  <a:pt x="48530" y="45290"/>
                </a:lnTo>
                <a:lnTo>
                  <a:pt x="48570" y="45310"/>
                </a:lnTo>
                <a:lnTo>
                  <a:pt x="48600" y="45310"/>
                </a:lnTo>
                <a:lnTo>
                  <a:pt x="48650" y="45220"/>
                </a:lnTo>
                <a:lnTo>
                  <a:pt x="48680" y="45240"/>
                </a:lnTo>
                <a:lnTo>
                  <a:pt x="48680" y="45250"/>
                </a:lnTo>
                <a:lnTo>
                  <a:pt x="48690" y="45240"/>
                </a:lnTo>
                <a:lnTo>
                  <a:pt x="48690" y="45220"/>
                </a:lnTo>
                <a:lnTo>
                  <a:pt x="48720" y="45100"/>
                </a:lnTo>
                <a:lnTo>
                  <a:pt x="48730" y="45080"/>
                </a:lnTo>
                <a:lnTo>
                  <a:pt x="48750" y="45010"/>
                </a:lnTo>
                <a:lnTo>
                  <a:pt x="48740" y="44900"/>
                </a:lnTo>
                <a:lnTo>
                  <a:pt x="48790" y="44690"/>
                </a:lnTo>
                <a:lnTo>
                  <a:pt x="48810" y="44600"/>
                </a:lnTo>
                <a:lnTo>
                  <a:pt x="48830" y="44550"/>
                </a:lnTo>
                <a:lnTo>
                  <a:pt x="48850" y="44520"/>
                </a:lnTo>
                <a:lnTo>
                  <a:pt x="48850" y="44500"/>
                </a:lnTo>
                <a:lnTo>
                  <a:pt x="48860" y="44460"/>
                </a:lnTo>
                <a:lnTo>
                  <a:pt x="48860" y="44490"/>
                </a:lnTo>
                <a:lnTo>
                  <a:pt x="48860" y="44530"/>
                </a:lnTo>
                <a:lnTo>
                  <a:pt x="48860" y="44540"/>
                </a:lnTo>
                <a:lnTo>
                  <a:pt x="48870" y="44560"/>
                </a:lnTo>
                <a:lnTo>
                  <a:pt x="48900" y="44610"/>
                </a:lnTo>
                <a:lnTo>
                  <a:pt x="48900" y="44620"/>
                </a:lnTo>
                <a:lnTo>
                  <a:pt x="48910" y="44630"/>
                </a:lnTo>
                <a:lnTo>
                  <a:pt x="48910" y="44640"/>
                </a:lnTo>
                <a:lnTo>
                  <a:pt x="48920" y="44660"/>
                </a:lnTo>
                <a:lnTo>
                  <a:pt x="48930" y="44680"/>
                </a:lnTo>
                <a:lnTo>
                  <a:pt x="48980" y="44790"/>
                </a:lnTo>
                <a:lnTo>
                  <a:pt x="49080" y="44760"/>
                </a:lnTo>
                <a:lnTo>
                  <a:pt x="49240" y="44700"/>
                </a:lnTo>
                <a:lnTo>
                  <a:pt x="49250" y="44890"/>
                </a:lnTo>
                <a:lnTo>
                  <a:pt x="49400" y="44890"/>
                </a:lnTo>
                <a:lnTo>
                  <a:pt x="49400" y="44900"/>
                </a:lnTo>
                <a:lnTo>
                  <a:pt x="49510" y="44890"/>
                </a:lnTo>
                <a:lnTo>
                  <a:pt x="49660" y="44890"/>
                </a:lnTo>
                <a:lnTo>
                  <a:pt x="49670" y="44910"/>
                </a:lnTo>
                <a:lnTo>
                  <a:pt x="49740" y="44860"/>
                </a:lnTo>
                <a:lnTo>
                  <a:pt x="49810" y="44810"/>
                </a:lnTo>
                <a:lnTo>
                  <a:pt x="49820" y="44780"/>
                </a:lnTo>
                <a:lnTo>
                  <a:pt x="49840" y="44750"/>
                </a:lnTo>
                <a:lnTo>
                  <a:pt x="49890" y="44740"/>
                </a:lnTo>
                <a:lnTo>
                  <a:pt x="49960" y="44750"/>
                </a:lnTo>
                <a:lnTo>
                  <a:pt x="49970" y="44750"/>
                </a:lnTo>
                <a:lnTo>
                  <a:pt x="49980" y="44740"/>
                </a:lnTo>
                <a:lnTo>
                  <a:pt x="50020" y="44730"/>
                </a:lnTo>
                <a:lnTo>
                  <a:pt x="50000" y="44680"/>
                </a:lnTo>
                <a:lnTo>
                  <a:pt x="50020" y="44650"/>
                </a:lnTo>
                <a:lnTo>
                  <a:pt x="50050" y="44570"/>
                </a:lnTo>
                <a:lnTo>
                  <a:pt x="50090" y="44550"/>
                </a:lnTo>
                <a:lnTo>
                  <a:pt x="50090" y="44560"/>
                </a:lnTo>
                <a:lnTo>
                  <a:pt x="50140" y="44540"/>
                </a:lnTo>
                <a:lnTo>
                  <a:pt x="50160" y="44550"/>
                </a:lnTo>
                <a:lnTo>
                  <a:pt x="50160" y="44570"/>
                </a:lnTo>
                <a:lnTo>
                  <a:pt x="50170" y="44590"/>
                </a:lnTo>
                <a:lnTo>
                  <a:pt x="50200" y="44640"/>
                </a:lnTo>
                <a:lnTo>
                  <a:pt x="50210" y="44630"/>
                </a:lnTo>
                <a:lnTo>
                  <a:pt x="50210" y="44620"/>
                </a:lnTo>
                <a:lnTo>
                  <a:pt x="50220" y="44610"/>
                </a:lnTo>
                <a:lnTo>
                  <a:pt x="50240" y="44610"/>
                </a:lnTo>
                <a:lnTo>
                  <a:pt x="50300" y="44550"/>
                </a:lnTo>
                <a:lnTo>
                  <a:pt x="50370" y="44620"/>
                </a:lnTo>
                <a:lnTo>
                  <a:pt x="50390" y="44610"/>
                </a:lnTo>
                <a:lnTo>
                  <a:pt x="50470" y="44510"/>
                </a:lnTo>
                <a:lnTo>
                  <a:pt x="50510" y="44450"/>
                </a:lnTo>
                <a:lnTo>
                  <a:pt x="50560" y="44400"/>
                </a:lnTo>
                <a:lnTo>
                  <a:pt x="50640" y="44440"/>
                </a:lnTo>
                <a:lnTo>
                  <a:pt x="50650" y="44420"/>
                </a:lnTo>
                <a:lnTo>
                  <a:pt x="50660" y="44430"/>
                </a:lnTo>
                <a:lnTo>
                  <a:pt x="50680" y="44420"/>
                </a:lnTo>
                <a:lnTo>
                  <a:pt x="50670" y="44410"/>
                </a:lnTo>
                <a:lnTo>
                  <a:pt x="50680" y="44410"/>
                </a:lnTo>
                <a:lnTo>
                  <a:pt x="50680" y="44400"/>
                </a:lnTo>
                <a:lnTo>
                  <a:pt x="50690" y="44400"/>
                </a:lnTo>
                <a:lnTo>
                  <a:pt x="50700" y="44410"/>
                </a:lnTo>
                <a:lnTo>
                  <a:pt x="50710" y="44420"/>
                </a:lnTo>
                <a:lnTo>
                  <a:pt x="50730" y="44440"/>
                </a:lnTo>
                <a:lnTo>
                  <a:pt x="50750" y="44450"/>
                </a:lnTo>
                <a:lnTo>
                  <a:pt x="50780" y="44500"/>
                </a:lnTo>
                <a:lnTo>
                  <a:pt x="50790" y="44480"/>
                </a:lnTo>
                <a:lnTo>
                  <a:pt x="50810" y="44470"/>
                </a:lnTo>
                <a:lnTo>
                  <a:pt x="50850" y="44450"/>
                </a:lnTo>
                <a:lnTo>
                  <a:pt x="50880" y="44450"/>
                </a:lnTo>
                <a:lnTo>
                  <a:pt x="50920" y="44430"/>
                </a:lnTo>
                <a:lnTo>
                  <a:pt x="51010" y="44420"/>
                </a:lnTo>
                <a:lnTo>
                  <a:pt x="51080" y="44400"/>
                </a:lnTo>
                <a:lnTo>
                  <a:pt x="51110" y="44400"/>
                </a:lnTo>
                <a:lnTo>
                  <a:pt x="51150" y="44400"/>
                </a:lnTo>
                <a:lnTo>
                  <a:pt x="51190" y="44410"/>
                </a:lnTo>
                <a:lnTo>
                  <a:pt x="51210" y="44420"/>
                </a:lnTo>
                <a:lnTo>
                  <a:pt x="51210" y="44470"/>
                </a:lnTo>
                <a:lnTo>
                  <a:pt x="51200" y="44500"/>
                </a:lnTo>
                <a:lnTo>
                  <a:pt x="51200" y="44540"/>
                </a:lnTo>
                <a:lnTo>
                  <a:pt x="51190" y="44550"/>
                </a:lnTo>
                <a:lnTo>
                  <a:pt x="51190" y="44560"/>
                </a:lnTo>
                <a:lnTo>
                  <a:pt x="51190" y="44570"/>
                </a:lnTo>
                <a:lnTo>
                  <a:pt x="51190" y="44580"/>
                </a:lnTo>
                <a:lnTo>
                  <a:pt x="51190" y="44590"/>
                </a:lnTo>
                <a:lnTo>
                  <a:pt x="51190" y="44600"/>
                </a:lnTo>
                <a:lnTo>
                  <a:pt x="51200" y="44620"/>
                </a:lnTo>
                <a:lnTo>
                  <a:pt x="51210" y="44630"/>
                </a:lnTo>
                <a:lnTo>
                  <a:pt x="51230" y="44640"/>
                </a:lnTo>
                <a:lnTo>
                  <a:pt x="51250" y="44640"/>
                </a:lnTo>
                <a:lnTo>
                  <a:pt x="51260" y="44640"/>
                </a:lnTo>
                <a:lnTo>
                  <a:pt x="51270" y="44650"/>
                </a:lnTo>
                <a:lnTo>
                  <a:pt x="51270" y="44670"/>
                </a:lnTo>
                <a:lnTo>
                  <a:pt x="51290" y="44680"/>
                </a:lnTo>
                <a:lnTo>
                  <a:pt x="51240" y="44730"/>
                </a:lnTo>
                <a:lnTo>
                  <a:pt x="51380" y="44770"/>
                </a:lnTo>
                <a:lnTo>
                  <a:pt x="51430" y="44780"/>
                </a:lnTo>
                <a:lnTo>
                  <a:pt x="51440" y="44880"/>
                </a:lnTo>
                <a:lnTo>
                  <a:pt x="51450" y="44890"/>
                </a:lnTo>
                <a:lnTo>
                  <a:pt x="51500" y="44940"/>
                </a:lnTo>
                <a:lnTo>
                  <a:pt x="51510" y="44950"/>
                </a:lnTo>
                <a:lnTo>
                  <a:pt x="51570" y="45010"/>
                </a:lnTo>
                <a:lnTo>
                  <a:pt x="51700" y="44980"/>
                </a:lnTo>
                <a:lnTo>
                  <a:pt x="51770" y="44960"/>
                </a:lnTo>
                <a:lnTo>
                  <a:pt x="51800" y="44960"/>
                </a:lnTo>
                <a:lnTo>
                  <a:pt x="51810" y="44970"/>
                </a:lnTo>
                <a:lnTo>
                  <a:pt x="51740" y="45030"/>
                </a:lnTo>
                <a:lnTo>
                  <a:pt x="51730" y="45040"/>
                </a:lnTo>
                <a:lnTo>
                  <a:pt x="51720" y="45040"/>
                </a:lnTo>
                <a:lnTo>
                  <a:pt x="51550" y="45080"/>
                </a:lnTo>
                <a:lnTo>
                  <a:pt x="51520" y="45090"/>
                </a:lnTo>
                <a:lnTo>
                  <a:pt x="51530" y="45100"/>
                </a:lnTo>
                <a:lnTo>
                  <a:pt x="51540" y="45100"/>
                </a:lnTo>
                <a:lnTo>
                  <a:pt x="51550" y="45100"/>
                </a:lnTo>
                <a:lnTo>
                  <a:pt x="51560" y="45110"/>
                </a:lnTo>
                <a:lnTo>
                  <a:pt x="51560" y="45120"/>
                </a:lnTo>
                <a:lnTo>
                  <a:pt x="51570" y="45120"/>
                </a:lnTo>
                <a:lnTo>
                  <a:pt x="51570" y="45130"/>
                </a:lnTo>
                <a:lnTo>
                  <a:pt x="51570" y="45150"/>
                </a:lnTo>
                <a:lnTo>
                  <a:pt x="51570" y="45160"/>
                </a:lnTo>
                <a:lnTo>
                  <a:pt x="51560" y="45180"/>
                </a:lnTo>
                <a:lnTo>
                  <a:pt x="51540" y="45190"/>
                </a:lnTo>
                <a:lnTo>
                  <a:pt x="51570" y="45180"/>
                </a:lnTo>
                <a:lnTo>
                  <a:pt x="51680" y="45150"/>
                </a:lnTo>
                <a:lnTo>
                  <a:pt x="51710" y="45140"/>
                </a:lnTo>
                <a:lnTo>
                  <a:pt x="51720" y="45140"/>
                </a:lnTo>
                <a:lnTo>
                  <a:pt x="51730" y="45140"/>
                </a:lnTo>
                <a:lnTo>
                  <a:pt x="51750" y="45140"/>
                </a:lnTo>
                <a:lnTo>
                  <a:pt x="51880" y="45170"/>
                </a:lnTo>
                <a:lnTo>
                  <a:pt x="51960" y="45190"/>
                </a:lnTo>
                <a:lnTo>
                  <a:pt x="51970" y="45190"/>
                </a:lnTo>
                <a:lnTo>
                  <a:pt x="52000" y="45190"/>
                </a:lnTo>
                <a:lnTo>
                  <a:pt x="52050" y="45200"/>
                </a:lnTo>
                <a:lnTo>
                  <a:pt x="52140" y="45210"/>
                </a:lnTo>
                <a:lnTo>
                  <a:pt x="52210" y="45220"/>
                </a:lnTo>
                <a:lnTo>
                  <a:pt x="52260" y="45220"/>
                </a:lnTo>
                <a:lnTo>
                  <a:pt x="52400" y="45240"/>
                </a:lnTo>
                <a:lnTo>
                  <a:pt x="52600" y="45260"/>
                </a:lnTo>
                <a:lnTo>
                  <a:pt x="52790" y="45280"/>
                </a:lnTo>
                <a:lnTo>
                  <a:pt x="52970" y="45310"/>
                </a:lnTo>
                <a:lnTo>
                  <a:pt x="53040" y="45330"/>
                </a:lnTo>
                <a:lnTo>
                  <a:pt x="53050" y="45340"/>
                </a:lnTo>
                <a:lnTo>
                  <a:pt x="53080" y="45360"/>
                </a:lnTo>
                <a:lnTo>
                  <a:pt x="53110" y="45390"/>
                </a:lnTo>
                <a:lnTo>
                  <a:pt x="53360" y="45580"/>
                </a:lnTo>
                <a:lnTo>
                  <a:pt x="53380" y="45590"/>
                </a:lnTo>
                <a:lnTo>
                  <a:pt x="53420" y="45630"/>
                </a:lnTo>
                <a:lnTo>
                  <a:pt x="53470" y="4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