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Kaunas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Kaun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4050" y="45030"/>
                </a:moveTo>
                <a:lnTo>
                  <a:pt x="54130" y="45100"/>
                </a:lnTo>
                <a:lnTo>
                  <a:pt x="54210" y="45110"/>
                </a:lnTo>
                <a:lnTo>
                  <a:pt x="54050" y="45310"/>
                </a:lnTo>
                <a:lnTo>
                  <a:pt x="53940" y="45370"/>
                </a:lnTo>
                <a:lnTo>
                  <a:pt x="53990" y="45440"/>
                </a:lnTo>
                <a:lnTo>
                  <a:pt x="53990" y="45520"/>
                </a:lnTo>
                <a:lnTo>
                  <a:pt x="53980" y="45520"/>
                </a:lnTo>
                <a:lnTo>
                  <a:pt x="53760" y="45460"/>
                </a:lnTo>
                <a:lnTo>
                  <a:pt x="53610" y="45560"/>
                </a:lnTo>
                <a:lnTo>
                  <a:pt x="53600" y="45570"/>
                </a:lnTo>
                <a:lnTo>
                  <a:pt x="53590" y="45580"/>
                </a:lnTo>
                <a:lnTo>
                  <a:pt x="53570" y="45590"/>
                </a:lnTo>
                <a:lnTo>
                  <a:pt x="53470" y="45670"/>
                </a:lnTo>
                <a:lnTo>
                  <a:pt x="53420" y="45630"/>
                </a:lnTo>
                <a:lnTo>
                  <a:pt x="53380" y="45590"/>
                </a:lnTo>
                <a:lnTo>
                  <a:pt x="53360" y="45580"/>
                </a:lnTo>
                <a:lnTo>
                  <a:pt x="53110" y="45390"/>
                </a:lnTo>
                <a:lnTo>
                  <a:pt x="53080" y="45360"/>
                </a:lnTo>
                <a:lnTo>
                  <a:pt x="53050" y="45340"/>
                </a:lnTo>
                <a:lnTo>
                  <a:pt x="53040" y="45330"/>
                </a:lnTo>
                <a:lnTo>
                  <a:pt x="52970" y="45310"/>
                </a:lnTo>
                <a:lnTo>
                  <a:pt x="52790" y="45280"/>
                </a:lnTo>
                <a:lnTo>
                  <a:pt x="52600" y="45260"/>
                </a:lnTo>
                <a:lnTo>
                  <a:pt x="52400" y="45240"/>
                </a:lnTo>
                <a:lnTo>
                  <a:pt x="52260" y="45220"/>
                </a:lnTo>
                <a:lnTo>
                  <a:pt x="52210" y="45220"/>
                </a:lnTo>
                <a:lnTo>
                  <a:pt x="52140" y="45210"/>
                </a:lnTo>
                <a:lnTo>
                  <a:pt x="52050" y="45200"/>
                </a:lnTo>
                <a:lnTo>
                  <a:pt x="52000" y="45190"/>
                </a:lnTo>
                <a:lnTo>
                  <a:pt x="51970" y="45190"/>
                </a:lnTo>
                <a:lnTo>
                  <a:pt x="51960" y="45190"/>
                </a:lnTo>
                <a:lnTo>
                  <a:pt x="51880" y="45170"/>
                </a:lnTo>
                <a:lnTo>
                  <a:pt x="51750" y="45140"/>
                </a:lnTo>
                <a:lnTo>
                  <a:pt x="51730" y="45140"/>
                </a:lnTo>
                <a:lnTo>
                  <a:pt x="51720" y="45140"/>
                </a:lnTo>
                <a:lnTo>
                  <a:pt x="51710" y="45140"/>
                </a:lnTo>
                <a:lnTo>
                  <a:pt x="51680" y="45150"/>
                </a:lnTo>
                <a:lnTo>
                  <a:pt x="51570" y="45180"/>
                </a:lnTo>
                <a:lnTo>
                  <a:pt x="51540" y="45190"/>
                </a:lnTo>
                <a:lnTo>
                  <a:pt x="51560" y="45180"/>
                </a:lnTo>
                <a:lnTo>
                  <a:pt x="51570" y="45160"/>
                </a:lnTo>
                <a:lnTo>
                  <a:pt x="51570" y="45150"/>
                </a:lnTo>
                <a:lnTo>
                  <a:pt x="51570" y="45130"/>
                </a:lnTo>
                <a:lnTo>
                  <a:pt x="51570" y="45120"/>
                </a:lnTo>
                <a:lnTo>
                  <a:pt x="51560" y="45120"/>
                </a:lnTo>
                <a:lnTo>
                  <a:pt x="51560" y="45110"/>
                </a:lnTo>
                <a:lnTo>
                  <a:pt x="51550" y="45100"/>
                </a:lnTo>
                <a:lnTo>
                  <a:pt x="51540" y="45100"/>
                </a:lnTo>
                <a:lnTo>
                  <a:pt x="51530" y="45100"/>
                </a:lnTo>
                <a:lnTo>
                  <a:pt x="51520" y="45090"/>
                </a:lnTo>
                <a:lnTo>
                  <a:pt x="51550" y="45080"/>
                </a:lnTo>
                <a:lnTo>
                  <a:pt x="51720" y="45040"/>
                </a:lnTo>
                <a:lnTo>
                  <a:pt x="51730" y="45040"/>
                </a:lnTo>
                <a:lnTo>
                  <a:pt x="51740" y="45030"/>
                </a:lnTo>
                <a:lnTo>
                  <a:pt x="51810" y="44970"/>
                </a:lnTo>
                <a:lnTo>
                  <a:pt x="51800" y="44960"/>
                </a:lnTo>
                <a:lnTo>
                  <a:pt x="51770" y="44960"/>
                </a:lnTo>
                <a:lnTo>
                  <a:pt x="51700" y="44980"/>
                </a:lnTo>
                <a:lnTo>
                  <a:pt x="51570" y="45010"/>
                </a:lnTo>
                <a:lnTo>
                  <a:pt x="51510" y="44950"/>
                </a:lnTo>
                <a:lnTo>
                  <a:pt x="51500" y="44940"/>
                </a:lnTo>
                <a:lnTo>
                  <a:pt x="51450" y="44890"/>
                </a:lnTo>
                <a:lnTo>
                  <a:pt x="51440" y="44880"/>
                </a:lnTo>
                <a:lnTo>
                  <a:pt x="51430" y="44780"/>
                </a:lnTo>
                <a:lnTo>
                  <a:pt x="51380" y="44770"/>
                </a:lnTo>
                <a:lnTo>
                  <a:pt x="51240" y="44730"/>
                </a:lnTo>
                <a:lnTo>
                  <a:pt x="51290" y="44680"/>
                </a:lnTo>
                <a:lnTo>
                  <a:pt x="51270" y="44670"/>
                </a:lnTo>
                <a:lnTo>
                  <a:pt x="51270" y="44650"/>
                </a:lnTo>
                <a:lnTo>
                  <a:pt x="51260" y="44640"/>
                </a:lnTo>
                <a:lnTo>
                  <a:pt x="51250" y="44640"/>
                </a:lnTo>
                <a:lnTo>
                  <a:pt x="51230" y="44640"/>
                </a:lnTo>
                <a:lnTo>
                  <a:pt x="51210" y="44630"/>
                </a:lnTo>
                <a:lnTo>
                  <a:pt x="51200" y="44620"/>
                </a:lnTo>
                <a:lnTo>
                  <a:pt x="51190" y="44600"/>
                </a:lnTo>
                <a:lnTo>
                  <a:pt x="51190" y="44590"/>
                </a:lnTo>
                <a:lnTo>
                  <a:pt x="51190" y="44580"/>
                </a:lnTo>
                <a:lnTo>
                  <a:pt x="51190" y="44570"/>
                </a:lnTo>
                <a:lnTo>
                  <a:pt x="51190" y="44560"/>
                </a:lnTo>
                <a:lnTo>
                  <a:pt x="51190" y="44550"/>
                </a:lnTo>
                <a:lnTo>
                  <a:pt x="51200" y="44540"/>
                </a:lnTo>
                <a:lnTo>
                  <a:pt x="51200" y="44500"/>
                </a:lnTo>
                <a:lnTo>
                  <a:pt x="51210" y="44470"/>
                </a:lnTo>
                <a:lnTo>
                  <a:pt x="51210" y="44420"/>
                </a:lnTo>
                <a:lnTo>
                  <a:pt x="51190" y="44410"/>
                </a:lnTo>
                <a:lnTo>
                  <a:pt x="51150" y="44400"/>
                </a:lnTo>
                <a:lnTo>
                  <a:pt x="51110" y="44400"/>
                </a:lnTo>
                <a:lnTo>
                  <a:pt x="51080" y="44400"/>
                </a:lnTo>
                <a:lnTo>
                  <a:pt x="51010" y="44420"/>
                </a:lnTo>
                <a:lnTo>
                  <a:pt x="50920" y="44430"/>
                </a:lnTo>
                <a:lnTo>
                  <a:pt x="50880" y="44450"/>
                </a:lnTo>
                <a:lnTo>
                  <a:pt x="50850" y="44450"/>
                </a:lnTo>
                <a:lnTo>
                  <a:pt x="50810" y="44470"/>
                </a:lnTo>
                <a:lnTo>
                  <a:pt x="50790" y="44480"/>
                </a:lnTo>
                <a:lnTo>
                  <a:pt x="50780" y="44500"/>
                </a:lnTo>
                <a:lnTo>
                  <a:pt x="50750" y="44450"/>
                </a:lnTo>
                <a:lnTo>
                  <a:pt x="50730" y="44440"/>
                </a:lnTo>
                <a:lnTo>
                  <a:pt x="50710" y="44420"/>
                </a:lnTo>
                <a:lnTo>
                  <a:pt x="50700" y="44410"/>
                </a:lnTo>
                <a:lnTo>
                  <a:pt x="50690" y="44400"/>
                </a:lnTo>
                <a:lnTo>
                  <a:pt x="50680" y="44400"/>
                </a:lnTo>
                <a:lnTo>
                  <a:pt x="50680" y="44410"/>
                </a:lnTo>
                <a:lnTo>
                  <a:pt x="50670" y="44410"/>
                </a:lnTo>
                <a:lnTo>
                  <a:pt x="50680" y="44420"/>
                </a:lnTo>
                <a:lnTo>
                  <a:pt x="50660" y="44430"/>
                </a:lnTo>
                <a:lnTo>
                  <a:pt x="50650" y="44420"/>
                </a:lnTo>
                <a:lnTo>
                  <a:pt x="50640" y="44440"/>
                </a:lnTo>
                <a:lnTo>
                  <a:pt x="50560" y="44400"/>
                </a:lnTo>
                <a:lnTo>
                  <a:pt x="50510" y="44450"/>
                </a:lnTo>
                <a:lnTo>
                  <a:pt x="50470" y="44510"/>
                </a:lnTo>
                <a:lnTo>
                  <a:pt x="50390" y="44610"/>
                </a:lnTo>
                <a:lnTo>
                  <a:pt x="50370" y="44620"/>
                </a:lnTo>
                <a:lnTo>
                  <a:pt x="50300" y="44550"/>
                </a:lnTo>
                <a:lnTo>
                  <a:pt x="50240" y="44610"/>
                </a:lnTo>
                <a:lnTo>
                  <a:pt x="50220" y="44610"/>
                </a:lnTo>
                <a:lnTo>
                  <a:pt x="50210" y="44620"/>
                </a:lnTo>
                <a:lnTo>
                  <a:pt x="50210" y="44630"/>
                </a:lnTo>
                <a:lnTo>
                  <a:pt x="50200" y="44640"/>
                </a:lnTo>
                <a:lnTo>
                  <a:pt x="50170" y="44590"/>
                </a:lnTo>
                <a:lnTo>
                  <a:pt x="50160" y="44570"/>
                </a:lnTo>
                <a:lnTo>
                  <a:pt x="50160" y="44550"/>
                </a:lnTo>
                <a:lnTo>
                  <a:pt x="50140" y="44540"/>
                </a:lnTo>
                <a:lnTo>
                  <a:pt x="50090" y="44560"/>
                </a:lnTo>
                <a:lnTo>
                  <a:pt x="50090" y="44550"/>
                </a:lnTo>
                <a:lnTo>
                  <a:pt x="50050" y="44570"/>
                </a:lnTo>
                <a:lnTo>
                  <a:pt x="50020" y="44650"/>
                </a:lnTo>
                <a:lnTo>
                  <a:pt x="50000" y="44680"/>
                </a:lnTo>
                <a:lnTo>
                  <a:pt x="50020" y="44730"/>
                </a:lnTo>
                <a:lnTo>
                  <a:pt x="49980" y="44740"/>
                </a:lnTo>
                <a:lnTo>
                  <a:pt x="49970" y="44750"/>
                </a:lnTo>
                <a:lnTo>
                  <a:pt x="49960" y="44750"/>
                </a:lnTo>
                <a:lnTo>
                  <a:pt x="49890" y="44740"/>
                </a:lnTo>
                <a:lnTo>
                  <a:pt x="49840" y="44750"/>
                </a:lnTo>
                <a:lnTo>
                  <a:pt x="49820" y="44780"/>
                </a:lnTo>
                <a:lnTo>
                  <a:pt x="49810" y="44810"/>
                </a:lnTo>
                <a:lnTo>
                  <a:pt x="49740" y="44860"/>
                </a:lnTo>
                <a:lnTo>
                  <a:pt x="49670" y="44910"/>
                </a:lnTo>
                <a:lnTo>
                  <a:pt x="49660" y="44890"/>
                </a:lnTo>
                <a:lnTo>
                  <a:pt x="49510" y="44890"/>
                </a:lnTo>
                <a:lnTo>
                  <a:pt x="49400" y="44900"/>
                </a:lnTo>
                <a:lnTo>
                  <a:pt x="49400" y="44890"/>
                </a:lnTo>
                <a:lnTo>
                  <a:pt x="49250" y="44890"/>
                </a:lnTo>
                <a:lnTo>
                  <a:pt x="49240" y="44700"/>
                </a:lnTo>
                <a:lnTo>
                  <a:pt x="49080" y="44760"/>
                </a:lnTo>
                <a:lnTo>
                  <a:pt x="48980" y="44790"/>
                </a:lnTo>
                <a:lnTo>
                  <a:pt x="48930" y="44680"/>
                </a:lnTo>
                <a:lnTo>
                  <a:pt x="48920" y="44660"/>
                </a:lnTo>
                <a:lnTo>
                  <a:pt x="48910" y="44640"/>
                </a:lnTo>
                <a:lnTo>
                  <a:pt x="48910" y="44630"/>
                </a:lnTo>
                <a:lnTo>
                  <a:pt x="48900" y="44620"/>
                </a:lnTo>
                <a:lnTo>
                  <a:pt x="48900" y="44610"/>
                </a:lnTo>
                <a:lnTo>
                  <a:pt x="48870" y="44560"/>
                </a:lnTo>
                <a:lnTo>
                  <a:pt x="48860" y="44540"/>
                </a:lnTo>
                <a:lnTo>
                  <a:pt x="48860" y="44530"/>
                </a:lnTo>
                <a:lnTo>
                  <a:pt x="48860" y="44490"/>
                </a:lnTo>
                <a:lnTo>
                  <a:pt x="48860" y="44460"/>
                </a:lnTo>
                <a:lnTo>
                  <a:pt x="48850" y="44500"/>
                </a:lnTo>
                <a:lnTo>
                  <a:pt x="48850" y="44520"/>
                </a:lnTo>
                <a:lnTo>
                  <a:pt x="48830" y="44550"/>
                </a:lnTo>
                <a:lnTo>
                  <a:pt x="48810" y="44600"/>
                </a:lnTo>
                <a:lnTo>
                  <a:pt x="48790" y="44690"/>
                </a:lnTo>
                <a:lnTo>
                  <a:pt x="48740" y="44900"/>
                </a:lnTo>
                <a:lnTo>
                  <a:pt x="48750" y="45010"/>
                </a:lnTo>
                <a:lnTo>
                  <a:pt x="48730" y="45080"/>
                </a:lnTo>
                <a:lnTo>
                  <a:pt x="48720" y="45100"/>
                </a:lnTo>
                <a:lnTo>
                  <a:pt x="48690" y="45220"/>
                </a:lnTo>
                <a:lnTo>
                  <a:pt x="48690" y="45240"/>
                </a:lnTo>
                <a:lnTo>
                  <a:pt x="48680" y="45250"/>
                </a:lnTo>
                <a:lnTo>
                  <a:pt x="48680" y="45240"/>
                </a:lnTo>
                <a:lnTo>
                  <a:pt x="48650" y="45220"/>
                </a:lnTo>
                <a:lnTo>
                  <a:pt x="48600" y="45310"/>
                </a:lnTo>
                <a:lnTo>
                  <a:pt x="48570" y="45310"/>
                </a:lnTo>
                <a:lnTo>
                  <a:pt x="48530" y="45290"/>
                </a:lnTo>
                <a:lnTo>
                  <a:pt x="48490" y="45230"/>
                </a:lnTo>
                <a:lnTo>
                  <a:pt x="48390" y="45200"/>
                </a:lnTo>
                <a:lnTo>
                  <a:pt x="48250" y="45140"/>
                </a:lnTo>
                <a:lnTo>
                  <a:pt x="48190" y="45130"/>
                </a:lnTo>
                <a:lnTo>
                  <a:pt x="48120" y="45140"/>
                </a:lnTo>
                <a:lnTo>
                  <a:pt x="48070" y="45170"/>
                </a:lnTo>
                <a:lnTo>
                  <a:pt x="48150" y="45200"/>
                </a:lnTo>
                <a:lnTo>
                  <a:pt x="48350" y="45370"/>
                </a:lnTo>
                <a:lnTo>
                  <a:pt x="48480" y="45500"/>
                </a:lnTo>
                <a:lnTo>
                  <a:pt x="48630" y="45610"/>
                </a:lnTo>
                <a:lnTo>
                  <a:pt x="48740" y="45680"/>
                </a:lnTo>
                <a:lnTo>
                  <a:pt x="48930" y="45810"/>
                </a:lnTo>
                <a:lnTo>
                  <a:pt x="49010" y="45840"/>
                </a:lnTo>
                <a:lnTo>
                  <a:pt x="49130" y="45850"/>
                </a:lnTo>
                <a:lnTo>
                  <a:pt x="49120" y="45930"/>
                </a:lnTo>
                <a:lnTo>
                  <a:pt x="49190" y="45950"/>
                </a:lnTo>
                <a:lnTo>
                  <a:pt x="49300" y="45980"/>
                </a:lnTo>
                <a:lnTo>
                  <a:pt x="49330" y="46000"/>
                </a:lnTo>
                <a:lnTo>
                  <a:pt x="49360" y="46020"/>
                </a:lnTo>
                <a:lnTo>
                  <a:pt x="49420" y="46020"/>
                </a:lnTo>
                <a:lnTo>
                  <a:pt x="49420" y="46030"/>
                </a:lnTo>
                <a:lnTo>
                  <a:pt x="49560" y="46040"/>
                </a:lnTo>
                <a:lnTo>
                  <a:pt x="49590" y="46050"/>
                </a:lnTo>
                <a:lnTo>
                  <a:pt x="49630" y="46050"/>
                </a:lnTo>
                <a:lnTo>
                  <a:pt x="49680" y="46050"/>
                </a:lnTo>
                <a:lnTo>
                  <a:pt x="49690" y="46070"/>
                </a:lnTo>
                <a:lnTo>
                  <a:pt x="49690" y="46080"/>
                </a:lnTo>
                <a:lnTo>
                  <a:pt x="49710" y="46070"/>
                </a:lnTo>
                <a:lnTo>
                  <a:pt x="49700" y="46050"/>
                </a:lnTo>
                <a:lnTo>
                  <a:pt x="49790" y="46070"/>
                </a:lnTo>
                <a:lnTo>
                  <a:pt x="49790" y="46110"/>
                </a:lnTo>
                <a:lnTo>
                  <a:pt x="49790" y="46150"/>
                </a:lnTo>
                <a:lnTo>
                  <a:pt x="49800" y="46170"/>
                </a:lnTo>
                <a:lnTo>
                  <a:pt x="49820" y="46180"/>
                </a:lnTo>
                <a:lnTo>
                  <a:pt x="49820" y="46190"/>
                </a:lnTo>
                <a:lnTo>
                  <a:pt x="49820" y="46200"/>
                </a:lnTo>
                <a:lnTo>
                  <a:pt x="49820" y="46220"/>
                </a:lnTo>
                <a:lnTo>
                  <a:pt x="49830" y="46230"/>
                </a:lnTo>
                <a:lnTo>
                  <a:pt x="49840" y="46230"/>
                </a:lnTo>
                <a:lnTo>
                  <a:pt x="49850" y="46230"/>
                </a:lnTo>
                <a:lnTo>
                  <a:pt x="49850" y="46250"/>
                </a:lnTo>
                <a:lnTo>
                  <a:pt x="49850" y="46260"/>
                </a:lnTo>
                <a:lnTo>
                  <a:pt x="49870" y="46270"/>
                </a:lnTo>
                <a:lnTo>
                  <a:pt x="49860" y="46290"/>
                </a:lnTo>
                <a:lnTo>
                  <a:pt x="49860" y="46300"/>
                </a:lnTo>
                <a:lnTo>
                  <a:pt x="49870" y="46320"/>
                </a:lnTo>
                <a:lnTo>
                  <a:pt x="49880" y="46320"/>
                </a:lnTo>
                <a:lnTo>
                  <a:pt x="49890" y="46340"/>
                </a:lnTo>
                <a:lnTo>
                  <a:pt x="49870" y="46350"/>
                </a:lnTo>
                <a:lnTo>
                  <a:pt x="49860" y="46410"/>
                </a:lnTo>
                <a:lnTo>
                  <a:pt x="49870" y="46430"/>
                </a:lnTo>
                <a:lnTo>
                  <a:pt x="49860" y="46450"/>
                </a:lnTo>
                <a:lnTo>
                  <a:pt x="49870" y="46470"/>
                </a:lnTo>
                <a:lnTo>
                  <a:pt x="49870" y="46500"/>
                </a:lnTo>
                <a:lnTo>
                  <a:pt x="49870" y="46510"/>
                </a:lnTo>
                <a:lnTo>
                  <a:pt x="49870" y="46530"/>
                </a:lnTo>
                <a:lnTo>
                  <a:pt x="49860" y="46540"/>
                </a:lnTo>
                <a:lnTo>
                  <a:pt x="49850" y="46550"/>
                </a:lnTo>
                <a:lnTo>
                  <a:pt x="49860" y="46560"/>
                </a:lnTo>
                <a:lnTo>
                  <a:pt x="49860" y="46570"/>
                </a:lnTo>
                <a:lnTo>
                  <a:pt x="49860" y="46580"/>
                </a:lnTo>
                <a:lnTo>
                  <a:pt x="49860" y="46590"/>
                </a:lnTo>
                <a:lnTo>
                  <a:pt x="49860" y="46610"/>
                </a:lnTo>
                <a:lnTo>
                  <a:pt x="49860" y="46620"/>
                </a:lnTo>
                <a:lnTo>
                  <a:pt x="49860" y="46630"/>
                </a:lnTo>
                <a:lnTo>
                  <a:pt x="49880" y="46630"/>
                </a:lnTo>
                <a:lnTo>
                  <a:pt x="49880" y="46640"/>
                </a:lnTo>
                <a:lnTo>
                  <a:pt x="49850" y="46650"/>
                </a:lnTo>
                <a:lnTo>
                  <a:pt x="49800" y="46680"/>
                </a:lnTo>
                <a:lnTo>
                  <a:pt x="49720" y="46700"/>
                </a:lnTo>
                <a:lnTo>
                  <a:pt x="49710" y="46710"/>
                </a:lnTo>
                <a:lnTo>
                  <a:pt x="49640" y="46710"/>
                </a:lnTo>
                <a:lnTo>
                  <a:pt x="49620" y="46690"/>
                </a:lnTo>
                <a:lnTo>
                  <a:pt x="49260" y="46870"/>
                </a:lnTo>
                <a:lnTo>
                  <a:pt x="49270" y="46890"/>
                </a:lnTo>
                <a:lnTo>
                  <a:pt x="49460" y="47340"/>
                </a:lnTo>
                <a:lnTo>
                  <a:pt x="49490" y="47330"/>
                </a:lnTo>
                <a:lnTo>
                  <a:pt x="49510" y="47300"/>
                </a:lnTo>
                <a:lnTo>
                  <a:pt x="49580" y="47220"/>
                </a:lnTo>
                <a:lnTo>
                  <a:pt x="49670" y="47150"/>
                </a:lnTo>
                <a:lnTo>
                  <a:pt x="49700" y="47170"/>
                </a:lnTo>
                <a:lnTo>
                  <a:pt x="49730" y="47190"/>
                </a:lnTo>
                <a:lnTo>
                  <a:pt x="49740" y="47200"/>
                </a:lnTo>
                <a:lnTo>
                  <a:pt x="49850" y="47260"/>
                </a:lnTo>
                <a:lnTo>
                  <a:pt x="49800" y="47410"/>
                </a:lnTo>
                <a:lnTo>
                  <a:pt x="50050" y="47460"/>
                </a:lnTo>
                <a:lnTo>
                  <a:pt x="50110" y="47180"/>
                </a:lnTo>
                <a:lnTo>
                  <a:pt x="50120" y="47190"/>
                </a:lnTo>
                <a:lnTo>
                  <a:pt x="50200" y="47230"/>
                </a:lnTo>
                <a:lnTo>
                  <a:pt x="50220" y="47230"/>
                </a:lnTo>
                <a:lnTo>
                  <a:pt x="50240" y="47220"/>
                </a:lnTo>
                <a:lnTo>
                  <a:pt x="50260" y="47240"/>
                </a:lnTo>
                <a:lnTo>
                  <a:pt x="50280" y="47240"/>
                </a:lnTo>
                <a:lnTo>
                  <a:pt x="50310" y="47240"/>
                </a:lnTo>
                <a:lnTo>
                  <a:pt x="50360" y="47240"/>
                </a:lnTo>
                <a:lnTo>
                  <a:pt x="50370" y="47240"/>
                </a:lnTo>
                <a:lnTo>
                  <a:pt x="50470" y="47270"/>
                </a:lnTo>
                <a:lnTo>
                  <a:pt x="50490" y="47270"/>
                </a:lnTo>
                <a:lnTo>
                  <a:pt x="50520" y="47270"/>
                </a:lnTo>
                <a:lnTo>
                  <a:pt x="50530" y="47280"/>
                </a:lnTo>
                <a:lnTo>
                  <a:pt x="50550" y="47290"/>
                </a:lnTo>
                <a:lnTo>
                  <a:pt x="50570" y="47290"/>
                </a:lnTo>
                <a:lnTo>
                  <a:pt x="50570" y="47300"/>
                </a:lnTo>
                <a:lnTo>
                  <a:pt x="50580" y="47310"/>
                </a:lnTo>
                <a:lnTo>
                  <a:pt x="50580" y="47320"/>
                </a:lnTo>
                <a:lnTo>
                  <a:pt x="50580" y="47330"/>
                </a:lnTo>
                <a:lnTo>
                  <a:pt x="50590" y="47340"/>
                </a:lnTo>
                <a:lnTo>
                  <a:pt x="50650" y="47340"/>
                </a:lnTo>
                <a:lnTo>
                  <a:pt x="50660" y="47350"/>
                </a:lnTo>
                <a:lnTo>
                  <a:pt x="50690" y="47350"/>
                </a:lnTo>
                <a:lnTo>
                  <a:pt x="50700" y="47350"/>
                </a:lnTo>
                <a:lnTo>
                  <a:pt x="50730" y="47340"/>
                </a:lnTo>
                <a:lnTo>
                  <a:pt x="50730" y="47330"/>
                </a:lnTo>
                <a:lnTo>
                  <a:pt x="50740" y="47330"/>
                </a:lnTo>
                <a:lnTo>
                  <a:pt x="50740" y="47340"/>
                </a:lnTo>
                <a:lnTo>
                  <a:pt x="50750" y="47340"/>
                </a:lnTo>
                <a:lnTo>
                  <a:pt x="50760" y="47340"/>
                </a:lnTo>
                <a:lnTo>
                  <a:pt x="50780" y="47340"/>
                </a:lnTo>
                <a:lnTo>
                  <a:pt x="50810" y="47470"/>
                </a:lnTo>
                <a:lnTo>
                  <a:pt x="50830" y="47500"/>
                </a:lnTo>
                <a:lnTo>
                  <a:pt x="50830" y="47520"/>
                </a:lnTo>
                <a:lnTo>
                  <a:pt x="50850" y="47540"/>
                </a:lnTo>
                <a:lnTo>
                  <a:pt x="50850" y="47550"/>
                </a:lnTo>
                <a:lnTo>
                  <a:pt x="50880" y="47640"/>
                </a:lnTo>
                <a:lnTo>
                  <a:pt x="50880" y="47650"/>
                </a:lnTo>
                <a:lnTo>
                  <a:pt x="50890" y="47690"/>
                </a:lnTo>
                <a:lnTo>
                  <a:pt x="50900" y="47730"/>
                </a:lnTo>
                <a:lnTo>
                  <a:pt x="50900" y="47750"/>
                </a:lnTo>
                <a:lnTo>
                  <a:pt x="50900" y="47760"/>
                </a:lnTo>
                <a:lnTo>
                  <a:pt x="50910" y="47880"/>
                </a:lnTo>
                <a:lnTo>
                  <a:pt x="50900" y="47910"/>
                </a:lnTo>
                <a:lnTo>
                  <a:pt x="50890" y="47940"/>
                </a:lnTo>
                <a:lnTo>
                  <a:pt x="50880" y="47980"/>
                </a:lnTo>
                <a:lnTo>
                  <a:pt x="50870" y="47980"/>
                </a:lnTo>
                <a:lnTo>
                  <a:pt x="50850" y="48010"/>
                </a:lnTo>
                <a:lnTo>
                  <a:pt x="50820" y="48040"/>
                </a:lnTo>
                <a:lnTo>
                  <a:pt x="50730" y="48120"/>
                </a:lnTo>
                <a:lnTo>
                  <a:pt x="50670" y="48170"/>
                </a:lnTo>
                <a:lnTo>
                  <a:pt x="50750" y="48130"/>
                </a:lnTo>
                <a:lnTo>
                  <a:pt x="50800" y="48100"/>
                </a:lnTo>
                <a:lnTo>
                  <a:pt x="50810" y="48090"/>
                </a:lnTo>
                <a:lnTo>
                  <a:pt x="50810" y="48080"/>
                </a:lnTo>
                <a:lnTo>
                  <a:pt x="50900" y="48020"/>
                </a:lnTo>
                <a:lnTo>
                  <a:pt x="50910" y="48020"/>
                </a:lnTo>
                <a:lnTo>
                  <a:pt x="50930" y="48000"/>
                </a:lnTo>
                <a:lnTo>
                  <a:pt x="50960" y="47970"/>
                </a:lnTo>
                <a:lnTo>
                  <a:pt x="50960" y="47960"/>
                </a:lnTo>
                <a:lnTo>
                  <a:pt x="50980" y="47930"/>
                </a:lnTo>
                <a:lnTo>
                  <a:pt x="50990" y="47900"/>
                </a:lnTo>
                <a:lnTo>
                  <a:pt x="50980" y="47890"/>
                </a:lnTo>
                <a:lnTo>
                  <a:pt x="51010" y="47900"/>
                </a:lnTo>
                <a:lnTo>
                  <a:pt x="51030" y="47870"/>
                </a:lnTo>
                <a:lnTo>
                  <a:pt x="51050" y="47850"/>
                </a:lnTo>
                <a:lnTo>
                  <a:pt x="51080" y="47830"/>
                </a:lnTo>
                <a:lnTo>
                  <a:pt x="51260" y="47740"/>
                </a:lnTo>
                <a:lnTo>
                  <a:pt x="51320" y="47680"/>
                </a:lnTo>
                <a:lnTo>
                  <a:pt x="51320" y="47670"/>
                </a:lnTo>
                <a:lnTo>
                  <a:pt x="51390" y="47600"/>
                </a:lnTo>
                <a:lnTo>
                  <a:pt x="51430" y="47520"/>
                </a:lnTo>
                <a:lnTo>
                  <a:pt x="51470" y="47590"/>
                </a:lnTo>
                <a:lnTo>
                  <a:pt x="51520" y="47690"/>
                </a:lnTo>
                <a:lnTo>
                  <a:pt x="51530" y="47720"/>
                </a:lnTo>
                <a:lnTo>
                  <a:pt x="51540" y="47740"/>
                </a:lnTo>
                <a:lnTo>
                  <a:pt x="51590" y="47750"/>
                </a:lnTo>
                <a:lnTo>
                  <a:pt x="51650" y="47750"/>
                </a:lnTo>
                <a:lnTo>
                  <a:pt x="51640" y="47760"/>
                </a:lnTo>
                <a:lnTo>
                  <a:pt x="51650" y="47770"/>
                </a:lnTo>
                <a:lnTo>
                  <a:pt x="51690" y="47780"/>
                </a:lnTo>
                <a:lnTo>
                  <a:pt x="51710" y="47790"/>
                </a:lnTo>
                <a:lnTo>
                  <a:pt x="51720" y="47790"/>
                </a:lnTo>
                <a:lnTo>
                  <a:pt x="51730" y="47780"/>
                </a:lnTo>
                <a:lnTo>
                  <a:pt x="51740" y="47750"/>
                </a:lnTo>
                <a:lnTo>
                  <a:pt x="51770" y="47740"/>
                </a:lnTo>
                <a:lnTo>
                  <a:pt x="51770" y="47730"/>
                </a:lnTo>
                <a:lnTo>
                  <a:pt x="51770" y="47710"/>
                </a:lnTo>
                <a:lnTo>
                  <a:pt x="51780" y="47700"/>
                </a:lnTo>
                <a:lnTo>
                  <a:pt x="51810" y="47690"/>
                </a:lnTo>
                <a:lnTo>
                  <a:pt x="51820" y="47690"/>
                </a:lnTo>
                <a:lnTo>
                  <a:pt x="51840" y="47660"/>
                </a:lnTo>
                <a:lnTo>
                  <a:pt x="51860" y="47650"/>
                </a:lnTo>
                <a:lnTo>
                  <a:pt x="51880" y="47630"/>
                </a:lnTo>
                <a:lnTo>
                  <a:pt x="51990" y="47590"/>
                </a:lnTo>
                <a:lnTo>
                  <a:pt x="52020" y="47580"/>
                </a:lnTo>
                <a:lnTo>
                  <a:pt x="52080" y="47560"/>
                </a:lnTo>
                <a:lnTo>
                  <a:pt x="52310" y="47750"/>
                </a:lnTo>
                <a:lnTo>
                  <a:pt x="52330" y="47760"/>
                </a:lnTo>
                <a:lnTo>
                  <a:pt x="52450" y="47610"/>
                </a:lnTo>
                <a:lnTo>
                  <a:pt x="52460" y="47610"/>
                </a:lnTo>
                <a:lnTo>
                  <a:pt x="52470" y="47600"/>
                </a:lnTo>
                <a:lnTo>
                  <a:pt x="52470" y="47590"/>
                </a:lnTo>
                <a:lnTo>
                  <a:pt x="52480" y="47580"/>
                </a:lnTo>
                <a:lnTo>
                  <a:pt x="52480" y="47570"/>
                </a:lnTo>
                <a:lnTo>
                  <a:pt x="52490" y="47570"/>
                </a:lnTo>
                <a:lnTo>
                  <a:pt x="52500" y="47540"/>
                </a:lnTo>
                <a:lnTo>
                  <a:pt x="52530" y="47550"/>
                </a:lnTo>
                <a:lnTo>
                  <a:pt x="52560" y="47520"/>
                </a:lnTo>
                <a:lnTo>
                  <a:pt x="52410" y="47390"/>
                </a:lnTo>
                <a:lnTo>
                  <a:pt x="52400" y="47380"/>
                </a:lnTo>
                <a:lnTo>
                  <a:pt x="52410" y="47380"/>
                </a:lnTo>
                <a:lnTo>
                  <a:pt x="52460" y="47370"/>
                </a:lnTo>
                <a:lnTo>
                  <a:pt x="52420" y="47320"/>
                </a:lnTo>
                <a:lnTo>
                  <a:pt x="52310" y="47270"/>
                </a:lnTo>
                <a:lnTo>
                  <a:pt x="52240" y="47280"/>
                </a:lnTo>
                <a:lnTo>
                  <a:pt x="52210" y="47270"/>
                </a:lnTo>
                <a:lnTo>
                  <a:pt x="52190" y="47240"/>
                </a:lnTo>
                <a:lnTo>
                  <a:pt x="52160" y="47200"/>
                </a:lnTo>
                <a:lnTo>
                  <a:pt x="52130" y="47180"/>
                </a:lnTo>
                <a:lnTo>
                  <a:pt x="52140" y="47140"/>
                </a:lnTo>
                <a:lnTo>
                  <a:pt x="52220" y="46980"/>
                </a:lnTo>
                <a:lnTo>
                  <a:pt x="52700" y="46020"/>
                </a:lnTo>
                <a:lnTo>
                  <a:pt x="52720" y="46020"/>
                </a:lnTo>
                <a:lnTo>
                  <a:pt x="52760" y="46000"/>
                </a:lnTo>
                <a:lnTo>
                  <a:pt x="52790" y="45980"/>
                </a:lnTo>
                <a:lnTo>
                  <a:pt x="52810" y="45950"/>
                </a:lnTo>
                <a:lnTo>
                  <a:pt x="52840" y="45860"/>
                </a:lnTo>
                <a:lnTo>
                  <a:pt x="52860" y="45840"/>
                </a:lnTo>
                <a:lnTo>
                  <a:pt x="52870" y="45820"/>
                </a:lnTo>
                <a:lnTo>
                  <a:pt x="52870" y="45800"/>
                </a:lnTo>
                <a:lnTo>
                  <a:pt x="52880" y="45790"/>
                </a:lnTo>
                <a:lnTo>
                  <a:pt x="52920" y="45750"/>
                </a:lnTo>
                <a:lnTo>
                  <a:pt x="52930" y="45750"/>
                </a:lnTo>
                <a:lnTo>
                  <a:pt x="52950" y="45730"/>
                </a:lnTo>
                <a:lnTo>
                  <a:pt x="52980" y="45720"/>
                </a:lnTo>
                <a:lnTo>
                  <a:pt x="53020" y="45700"/>
                </a:lnTo>
                <a:lnTo>
                  <a:pt x="53040" y="45690"/>
                </a:lnTo>
                <a:lnTo>
                  <a:pt x="53050" y="45680"/>
                </a:lnTo>
                <a:lnTo>
                  <a:pt x="53060" y="45670"/>
                </a:lnTo>
                <a:lnTo>
                  <a:pt x="53100" y="45640"/>
                </a:lnTo>
                <a:lnTo>
                  <a:pt x="53110" y="45630"/>
                </a:lnTo>
                <a:lnTo>
                  <a:pt x="53140" y="45620"/>
                </a:lnTo>
                <a:lnTo>
                  <a:pt x="53200" y="45620"/>
                </a:lnTo>
                <a:lnTo>
                  <a:pt x="53260" y="45620"/>
                </a:lnTo>
                <a:lnTo>
                  <a:pt x="53280" y="45620"/>
                </a:lnTo>
                <a:lnTo>
                  <a:pt x="53300" y="45630"/>
                </a:lnTo>
                <a:lnTo>
                  <a:pt x="53320" y="45630"/>
                </a:lnTo>
                <a:lnTo>
                  <a:pt x="53330" y="45640"/>
                </a:lnTo>
                <a:lnTo>
                  <a:pt x="53340" y="45640"/>
                </a:lnTo>
                <a:lnTo>
                  <a:pt x="53370" y="45660"/>
                </a:lnTo>
                <a:lnTo>
                  <a:pt x="53410" y="45690"/>
                </a:lnTo>
                <a:lnTo>
                  <a:pt x="53420" y="45690"/>
                </a:lnTo>
                <a:lnTo>
                  <a:pt x="53430" y="45690"/>
                </a:lnTo>
                <a:lnTo>
                  <a:pt x="53440" y="45690"/>
                </a:lnTo>
                <a:lnTo>
                  <a:pt x="53450" y="45690"/>
                </a:lnTo>
                <a:lnTo>
                  <a:pt x="53430" y="45710"/>
                </a:lnTo>
                <a:lnTo>
                  <a:pt x="53480" y="45830"/>
                </a:lnTo>
                <a:lnTo>
                  <a:pt x="53500" y="45900"/>
                </a:lnTo>
                <a:lnTo>
                  <a:pt x="53500" y="45970"/>
                </a:lnTo>
                <a:lnTo>
                  <a:pt x="53510" y="46000"/>
                </a:lnTo>
                <a:lnTo>
                  <a:pt x="53500" y="46110"/>
                </a:lnTo>
                <a:lnTo>
                  <a:pt x="53650" y="46130"/>
                </a:lnTo>
                <a:lnTo>
                  <a:pt x="53760" y="46170"/>
                </a:lnTo>
                <a:lnTo>
                  <a:pt x="53810" y="46200"/>
                </a:lnTo>
                <a:lnTo>
                  <a:pt x="53870" y="46280"/>
                </a:lnTo>
                <a:lnTo>
                  <a:pt x="53910" y="46330"/>
                </a:lnTo>
                <a:lnTo>
                  <a:pt x="53940" y="46400"/>
                </a:lnTo>
                <a:lnTo>
                  <a:pt x="53980" y="46650"/>
                </a:lnTo>
                <a:lnTo>
                  <a:pt x="53990" y="46690"/>
                </a:lnTo>
                <a:lnTo>
                  <a:pt x="54030" y="46730"/>
                </a:lnTo>
                <a:lnTo>
                  <a:pt x="54100" y="46790"/>
                </a:lnTo>
                <a:lnTo>
                  <a:pt x="54240" y="46860"/>
                </a:lnTo>
                <a:lnTo>
                  <a:pt x="54320" y="46890"/>
                </a:lnTo>
                <a:lnTo>
                  <a:pt x="54570" y="46950"/>
                </a:lnTo>
                <a:lnTo>
                  <a:pt x="54700" y="47020"/>
                </a:lnTo>
                <a:lnTo>
                  <a:pt x="54760" y="47070"/>
                </a:lnTo>
                <a:lnTo>
                  <a:pt x="54810" y="47120"/>
                </a:lnTo>
                <a:lnTo>
                  <a:pt x="54870" y="47270"/>
                </a:lnTo>
                <a:lnTo>
                  <a:pt x="54900" y="47380"/>
                </a:lnTo>
                <a:lnTo>
                  <a:pt x="54970" y="47520"/>
                </a:lnTo>
                <a:lnTo>
                  <a:pt x="55040" y="47610"/>
                </a:lnTo>
                <a:lnTo>
                  <a:pt x="55110" y="47690"/>
                </a:lnTo>
                <a:lnTo>
                  <a:pt x="55150" y="47740"/>
                </a:lnTo>
                <a:lnTo>
                  <a:pt x="55200" y="47770"/>
                </a:lnTo>
                <a:lnTo>
                  <a:pt x="55280" y="47820"/>
                </a:lnTo>
                <a:lnTo>
                  <a:pt x="55360" y="47830"/>
                </a:lnTo>
                <a:lnTo>
                  <a:pt x="55460" y="47870"/>
                </a:lnTo>
                <a:lnTo>
                  <a:pt x="55550" y="47930"/>
                </a:lnTo>
                <a:lnTo>
                  <a:pt x="55630" y="48010"/>
                </a:lnTo>
                <a:lnTo>
                  <a:pt x="55660" y="48060"/>
                </a:lnTo>
                <a:lnTo>
                  <a:pt x="55720" y="48140"/>
                </a:lnTo>
                <a:lnTo>
                  <a:pt x="55750" y="48200"/>
                </a:lnTo>
                <a:lnTo>
                  <a:pt x="55740" y="48340"/>
                </a:lnTo>
                <a:lnTo>
                  <a:pt x="55710" y="48380"/>
                </a:lnTo>
                <a:lnTo>
                  <a:pt x="55670" y="48490"/>
                </a:lnTo>
                <a:lnTo>
                  <a:pt x="55560" y="48560"/>
                </a:lnTo>
                <a:lnTo>
                  <a:pt x="55370" y="48660"/>
                </a:lnTo>
                <a:lnTo>
                  <a:pt x="55170" y="48670"/>
                </a:lnTo>
                <a:lnTo>
                  <a:pt x="54870" y="48560"/>
                </a:lnTo>
                <a:lnTo>
                  <a:pt x="54730" y="48490"/>
                </a:lnTo>
                <a:lnTo>
                  <a:pt x="54620" y="48380"/>
                </a:lnTo>
                <a:lnTo>
                  <a:pt x="54510" y="48300"/>
                </a:lnTo>
                <a:lnTo>
                  <a:pt x="54370" y="48260"/>
                </a:lnTo>
                <a:lnTo>
                  <a:pt x="54280" y="48270"/>
                </a:lnTo>
                <a:lnTo>
                  <a:pt x="54220" y="48270"/>
                </a:lnTo>
                <a:lnTo>
                  <a:pt x="54090" y="48360"/>
                </a:lnTo>
                <a:lnTo>
                  <a:pt x="53990" y="48480"/>
                </a:lnTo>
                <a:lnTo>
                  <a:pt x="54030" y="48760"/>
                </a:lnTo>
                <a:lnTo>
                  <a:pt x="54020" y="48930"/>
                </a:lnTo>
                <a:lnTo>
                  <a:pt x="54140" y="49170"/>
                </a:lnTo>
                <a:lnTo>
                  <a:pt x="54210" y="49350"/>
                </a:lnTo>
                <a:lnTo>
                  <a:pt x="54220" y="49400"/>
                </a:lnTo>
                <a:lnTo>
                  <a:pt x="54220" y="49600"/>
                </a:lnTo>
                <a:lnTo>
                  <a:pt x="54110" y="49720"/>
                </a:lnTo>
                <a:lnTo>
                  <a:pt x="54040" y="49780"/>
                </a:lnTo>
                <a:lnTo>
                  <a:pt x="54020" y="49820"/>
                </a:lnTo>
                <a:lnTo>
                  <a:pt x="54000" y="49870"/>
                </a:lnTo>
                <a:lnTo>
                  <a:pt x="54000" y="49930"/>
                </a:lnTo>
                <a:lnTo>
                  <a:pt x="53990" y="49990"/>
                </a:lnTo>
                <a:lnTo>
                  <a:pt x="53980" y="50040"/>
                </a:lnTo>
                <a:lnTo>
                  <a:pt x="53910" y="50170"/>
                </a:lnTo>
                <a:lnTo>
                  <a:pt x="53910" y="50180"/>
                </a:lnTo>
                <a:lnTo>
                  <a:pt x="53850" y="50240"/>
                </a:lnTo>
                <a:lnTo>
                  <a:pt x="53740" y="50130"/>
                </a:lnTo>
                <a:lnTo>
                  <a:pt x="53670" y="50030"/>
                </a:lnTo>
                <a:lnTo>
                  <a:pt x="53600" y="49990"/>
                </a:lnTo>
                <a:lnTo>
                  <a:pt x="53130" y="50090"/>
                </a:lnTo>
                <a:lnTo>
                  <a:pt x="52540" y="49460"/>
                </a:lnTo>
                <a:lnTo>
                  <a:pt x="52530" y="49480"/>
                </a:lnTo>
                <a:lnTo>
                  <a:pt x="52510" y="49500"/>
                </a:lnTo>
                <a:lnTo>
                  <a:pt x="52480" y="49500"/>
                </a:lnTo>
                <a:lnTo>
                  <a:pt x="52480" y="49480"/>
                </a:lnTo>
                <a:lnTo>
                  <a:pt x="52470" y="49450"/>
                </a:lnTo>
                <a:lnTo>
                  <a:pt x="52450" y="49430"/>
                </a:lnTo>
                <a:lnTo>
                  <a:pt x="52440" y="49430"/>
                </a:lnTo>
                <a:lnTo>
                  <a:pt x="52370" y="49390"/>
                </a:lnTo>
                <a:lnTo>
                  <a:pt x="52330" y="49370"/>
                </a:lnTo>
                <a:lnTo>
                  <a:pt x="52320" y="49360"/>
                </a:lnTo>
                <a:lnTo>
                  <a:pt x="52310" y="49360"/>
                </a:lnTo>
                <a:lnTo>
                  <a:pt x="52270" y="49340"/>
                </a:lnTo>
                <a:lnTo>
                  <a:pt x="52230" y="49290"/>
                </a:lnTo>
                <a:lnTo>
                  <a:pt x="52210" y="49260"/>
                </a:lnTo>
                <a:lnTo>
                  <a:pt x="52150" y="49450"/>
                </a:lnTo>
                <a:lnTo>
                  <a:pt x="52040" y="49650"/>
                </a:lnTo>
                <a:lnTo>
                  <a:pt x="52010" y="49750"/>
                </a:lnTo>
                <a:lnTo>
                  <a:pt x="51800" y="49840"/>
                </a:lnTo>
                <a:lnTo>
                  <a:pt x="51500" y="49880"/>
                </a:lnTo>
                <a:lnTo>
                  <a:pt x="51220" y="49910"/>
                </a:lnTo>
                <a:lnTo>
                  <a:pt x="51180" y="49990"/>
                </a:lnTo>
                <a:lnTo>
                  <a:pt x="51080" y="50020"/>
                </a:lnTo>
                <a:lnTo>
                  <a:pt x="50990" y="50040"/>
                </a:lnTo>
                <a:lnTo>
                  <a:pt x="50960" y="49970"/>
                </a:lnTo>
                <a:lnTo>
                  <a:pt x="50880" y="49910"/>
                </a:lnTo>
                <a:lnTo>
                  <a:pt x="50880" y="49920"/>
                </a:lnTo>
                <a:lnTo>
                  <a:pt x="50850" y="49930"/>
                </a:lnTo>
                <a:lnTo>
                  <a:pt x="50830" y="49960"/>
                </a:lnTo>
                <a:lnTo>
                  <a:pt x="50780" y="49970"/>
                </a:lnTo>
                <a:lnTo>
                  <a:pt x="50740" y="49880"/>
                </a:lnTo>
                <a:lnTo>
                  <a:pt x="50670" y="49930"/>
                </a:lnTo>
                <a:lnTo>
                  <a:pt x="50640" y="49850"/>
                </a:lnTo>
                <a:lnTo>
                  <a:pt x="50590" y="49890"/>
                </a:lnTo>
                <a:lnTo>
                  <a:pt x="50650" y="50050"/>
                </a:lnTo>
                <a:lnTo>
                  <a:pt x="50510" y="50100"/>
                </a:lnTo>
                <a:lnTo>
                  <a:pt x="50350" y="50150"/>
                </a:lnTo>
                <a:lnTo>
                  <a:pt x="50270" y="50370"/>
                </a:lnTo>
                <a:lnTo>
                  <a:pt x="50050" y="50300"/>
                </a:lnTo>
                <a:lnTo>
                  <a:pt x="49940" y="50270"/>
                </a:lnTo>
                <a:lnTo>
                  <a:pt x="49920" y="50330"/>
                </a:lnTo>
                <a:lnTo>
                  <a:pt x="49880" y="50360"/>
                </a:lnTo>
                <a:lnTo>
                  <a:pt x="49790" y="50350"/>
                </a:lnTo>
                <a:lnTo>
                  <a:pt x="49740" y="50290"/>
                </a:lnTo>
                <a:lnTo>
                  <a:pt x="49730" y="50380"/>
                </a:lnTo>
                <a:lnTo>
                  <a:pt x="49740" y="50440"/>
                </a:lnTo>
                <a:lnTo>
                  <a:pt x="49740" y="50480"/>
                </a:lnTo>
                <a:lnTo>
                  <a:pt x="49690" y="50550"/>
                </a:lnTo>
                <a:lnTo>
                  <a:pt x="49660" y="50580"/>
                </a:lnTo>
                <a:lnTo>
                  <a:pt x="49680" y="50620"/>
                </a:lnTo>
                <a:lnTo>
                  <a:pt x="49680" y="50650"/>
                </a:lnTo>
                <a:lnTo>
                  <a:pt x="49610" y="50700"/>
                </a:lnTo>
                <a:lnTo>
                  <a:pt x="49590" y="50640"/>
                </a:lnTo>
                <a:lnTo>
                  <a:pt x="49570" y="50610"/>
                </a:lnTo>
                <a:lnTo>
                  <a:pt x="49550" y="50600"/>
                </a:lnTo>
                <a:lnTo>
                  <a:pt x="49530" y="50600"/>
                </a:lnTo>
                <a:lnTo>
                  <a:pt x="49490" y="50620"/>
                </a:lnTo>
                <a:lnTo>
                  <a:pt x="49440" y="50640"/>
                </a:lnTo>
                <a:lnTo>
                  <a:pt x="49400" y="50680"/>
                </a:lnTo>
                <a:lnTo>
                  <a:pt x="49380" y="50710"/>
                </a:lnTo>
                <a:lnTo>
                  <a:pt x="49340" y="50730"/>
                </a:lnTo>
                <a:lnTo>
                  <a:pt x="49300" y="50760"/>
                </a:lnTo>
                <a:lnTo>
                  <a:pt x="49300" y="50810"/>
                </a:lnTo>
                <a:lnTo>
                  <a:pt x="49270" y="50880"/>
                </a:lnTo>
                <a:lnTo>
                  <a:pt x="49230" y="50890"/>
                </a:lnTo>
                <a:lnTo>
                  <a:pt x="49260" y="50830"/>
                </a:lnTo>
                <a:lnTo>
                  <a:pt x="49220" y="50780"/>
                </a:lnTo>
                <a:lnTo>
                  <a:pt x="49230" y="50670"/>
                </a:lnTo>
                <a:lnTo>
                  <a:pt x="49260" y="50560"/>
                </a:lnTo>
                <a:lnTo>
                  <a:pt x="49310" y="50500"/>
                </a:lnTo>
                <a:lnTo>
                  <a:pt x="49320" y="50480"/>
                </a:lnTo>
                <a:lnTo>
                  <a:pt x="49410" y="50400"/>
                </a:lnTo>
                <a:lnTo>
                  <a:pt x="49370" y="50350"/>
                </a:lnTo>
                <a:lnTo>
                  <a:pt x="49190" y="50350"/>
                </a:lnTo>
                <a:lnTo>
                  <a:pt x="49180" y="50350"/>
                </a:lnTo>
                <a:lnTo>
                  <a:pt x="49110" y="50490"/>
                </a:lnTo>
                <a:lnTo>
                  <a:pt x="49010" y="50400"/>
                </a:lnTo>
                <a:lnTo>
                  <a:pt x="48980" y="50260"/>
                </a:lnTo>
                <a:lnTo>
                  <a:pt x="49110" y="50250"/>
                </a:lnTo>
                <a:lnTo>
                  <a:pt x="49180" y="50150"/>
                </a:lnTo>
                <a:lnTo>
                  <a:pt x="48980" y="50010"/>
                </a:lnTo>
                <a:lnTo>
                  <a:pt x="48880" y="49810"/>
                </a:lnTo>
                <a:lnTo>
                  <a:pt x="48830" y="49820"/>
                </a:lnTo>
                <a:lnTo>
                  <a:pt x="48710" y="49780"/>
                </a:lnTo>
                <a:lnTo>
                  <a:pt x="48660" y="49770"/>
                </a:lnTo>
                <a:lnTo>
                  <a:pt x="48470" y="49640"/>
                </a:lnTo>
                <a:lnTo>
                  <a:pt x="48410" y="49540"/>
                </a:lnTo>
                <a:lnTo>
                  <a:pt x="48380" y="49390"/>
                </a:lnTo>
                <a:lnTo>
                  <a:pt x="48400" y="49370"/>
                </a:lnTo>
                <a:lnTo>
                  <a:pt x="48410" y="49350"/>
                </a:lnTo>
                <a:lnTo>
                  <a:pt x="48430" y="49320"/>
                </a:lnTo>
                <a:lnTo>
                  <a:pt x="48350" y="49220"/>
                </a:lnTo>
                <a:lnTo>
                  <a:pt x="48370" y="49210"/>
                </a:lnTo>
                <a:lnTo>
                  <a:pt x="48470" y="49110"/>
                </a:lnTo>
                <a:lnTo>
                  <a:pt x="48410" y="49070"/>
                </a:lnTo>
                <a:lnTo>
                  <a:pt x="48390" y="49010"/>
                </a:lnTo>
                <a:lnTo>
                  <a:pt x="48300" y="49000"/>
                </a:lnTo>
                <a:lnTo>
                  <a:pt x="48230" y="48750"/>
                </a:lnTo>
                <a:lnTo>
                  <a:pt x="48220" y="48670"/>
                </a:lnTo>
                <a:lnTo>
                  <a:pt x="48220" y="48660"/>
                </a:lnTo>
                <a:lnTo>
                  <a:pt x="48010" y="48650"/>
                </a:lnTo>
                <a:lnTo>
                  <a:pt x="47880" y="48640"/>
                </a:lnTo>
                <a:lnTo>
                  <a:pt x="47820" y="48640"/>
                </a:lnTo>
                <a:lnTo>
                  <a:pt x="47530" y="48600"/>
                </a:lnTo>
                <a:lnTo>
                  <a:pt x="47390" y="48480"/>
                </a:lnTo>
                <a:lnTo>
                  <a:pt x="47260" y="48480"/>
                </a:lnTo>
                <a:lnTo>
                  <a:pt x="47130" y="48450"/>
                </a:lnTo>
                <a:lnTo>
                  <a:pt x="47060" y="48400"/>
                </a:lnTo>
                <a:lnTo>
                  <a:pt x="47010" y="48440"/>
                </a:lnTo>
                <a:lnTo>
                  <a:pt x="46850" y="48430"/>
                </a:lnTo>
                <a:lnTo>
                  <a:pt x="46850" y="48530"/>
                </a:lnTo>
                <a:lnTo>
                  <a:pt x="46740" y="48520"/>
                </a:lnTo>
                <a:lnTo>
                  <a:pt x="46680" y="48600"/>
                </a:lnTo>
                <a:lnTo>
                  <a:pt x="46610" y="48660"/>
                </a:lnTo>
                <a:lnTo>
                  <a:pt x="46500" y="48590"/>
                </a:lnTo>
                <a:lnTo>
                  <a:pt x="46730" y="48170"/>
                </a:lnTo>
                <a:lnTo>
                  <a:pt x="46060" y="47730"/>
                </a:lnTo>
                <a:lnTo>
                  <a:pt x="46180" y="47510"/>
                </a:lnTo>
                <a:lnTo>
                  <a:pt x="46100" y="47400"/>
                </a:lnTo>
                <a:lnTo>
                  <a:pt x="45760" y="47260"/>
                </a:lnTo>
                <a:lnTo>
                  <a:pt x="45570" y="47520"/>
                </a:lnTo>
                <a:lnTo>
                  <a:pt x="45440" y="47470"/>
                </a:lnTo>
                <a:lnTo>
                  <a:pt x="45400" y="47310"/>
                </a:lnTo>
                <a:lnTo>
                  <a:pt x="45400" y="47250"/>
                </a:lnTo>
                <a:lnTo>
                  <a:pt x="44870" y="46930"/>
                </a:lnTo>
                <a:lnTo>
                  <a:pt x="44950" y="46760"/>
                </a:lnTo>
                <a:lnTo>
                  <a:pt x="45330" y="46870"/>
                </a:lnTo>
                <a:lnTo>
                  <a:pt x="45440" y="46710"/>
                </a:lnTo>
                <a:lnTo>
                  <a:pt x="44750" y="46230"/>
                </a:lnTo>
                <a:lnTo>
                  <a:pt x="44720" y="46150"/>
                </a:lnTo>
                <a:lnTo>
                  <a:pt x="44240" y="46360"/>
                </a:lnTo>
                <a:lnTo>
                  <a:pt x="44320" y="46550"/>
                </a:lnTo>
                <a:lnTo>
                  <a:pt x="44210" y="46550"/>
                </a:lnTo>
                <a:lnTo>
                  <a:pt x="44030" y="46380"/>
                </a:lnTo>
                <a:lnTo>
                  <a:pt x="43850" y="46270"/>
                </a:lnTo>
                <a:lnTo>
                  <a:pt x="43790" y="45530"/>
                </a:lnTo>
                <a:lnTo>
                  <a:pt x="43770" y="45130"/>
                </a:lnTo>
                <a:lnTo>
                  <a:pt x="42830" y="44510"/>
                </a:lnTo>
                <a:lnTo>
                  <a:pt x="43260" y="43920"/>
                </a:lnTo>
                <a:lnTo>
                  <a:pt x="43430" y="43910"/>
                </a:lnTo>
                <a:lnTo>
                  <a:pt x="43710" y="44010"/>
                </a:lnTo>
                <a:lnTo>
                  <a:pt x="43830" y="44100"/>
                </a:lnTo>
                <a:lnTo>
                  <a:pt x="44010" y="44070"/>
                </a:lnTo>
                <a:lnTo>
                  <a:pt x="44100" y="44030"/>
                </a:lnTo>
                <a:lnTo>
                  <a:pt x="44190" y="44030"/>
                </a:lnTo>
                <a:lnTo>
                  <a:pt x="44270" y="43910"/>
                </a:lnTo>
                <a:lnTo>
                  <a:pt x="44410" y="43820"/>
                </a:lnTo>
                <a:lnTo>
                  <a:pt x="44510" y="43680"/>
                </a:lnTo>
                <a:lnTo>
                  <a:pt x="44570" y="43600"/>
                </a:lnTo>
                <a:lnTo>
                  <a:pt x="44640" y="43490"/>
                </a:lnTo>
                <a:lnTo>
                  <a:pt x="44710" y="43450"/>
                </a:lnTo>
                <a:lnTo>
                  <a:pt x="44750" y="43350"/>
                </a:lnTo>
                <a:lnTo>
                  <a:pt x="44810" y="43280"/>
                </a:lnTo>
                <a:lnTo>
                  <a:pt x="44980" y="43310"/>
                </a:lnTo>
                <a:lnTo>
                  <a:pt x="45330" y="43320"/>
                </a:lnTo>
                <a:lnTo>
                  <a:pt x="45430" y="43260"/>
                </a:lnTo>
                <a:lnTo>
                  <a:pt x="45450" y="43180"/>
                </a:lnTo>
                <a:lnTo>
                  <a:pt x="45460" y="43160"/>
                </a:lnTo>
                <a:lnTo>
                  <a:pt x="45500" y="43070"/>
                </a:lnTo>
                <a:lnTo>
                  <a:pt x="45470" y="42980"/>
                </a:lnTo>
                <a:lnTo>
                  <a:pt x="45440" y="42880"/>
                </a:lnTo>
                <a:lnTo>
                  <a:pt x="45480" y="42730"/>
                </a:lnTo>
                <a:lnTo>
                  <a:pt x="45480" y="42640"/>
                </a:lnTo>
                <a:lnTo>
                  <a:pt x="45490" y="42570"/>
                </a:lnTo>
                <a:lnTo>
                  <a:pt x="45500" y="42540"/>
                </a:lnTo>
                <a:lnTo>
                  <a:pt x="45500" y="42510"/>
                </a:lnTo>
                <a:lnTo>
                  <a:pt x="45490" y="42480"/>
                </a:lnTo>
                <a:lnTo>
                  <a:pt x="45470" y="42440"/>
                </a:lnTo>
                <a:lnTo>
                  <a:pt x="45430" y="42390"/>
                </a:lnTo>
                <a:lnTo>
                  <a:pt x="45400" y="42350"/>
                </a:lnTo>
                <a:lnTo>
                  <a:pt x="45350" y="42310"/>
                </a:lnTo>
                <a:lnTo>
                  <a:pt x="45290" y="42270"/>
                </a:lnTo>
                <a:lnTo>
                  <a:pt x="45180" y="42220"/>
                </a:lnTo>
                <a:lnTo>
                  <a:pt x="45020" y="42150"/>
                </a:lnTo>
                <a:lnTo>
                  <a:pt x="44770" y="42130"/>
                </a:lnTo>
                <a:lnTo>
                  <a:pt x="44560" y="42130"/>
                </a:lnTo>
                <a:lnTo>
                  <a:pt x="44380" y="42100"/>
                </a:lnTo>
                <a:lnTo>
                  <a:pt x="44220" y="42080"/>
                </a:lnTo>
                <a:lnTo>
                  <a:pt x="44100" y="42060"/>
                </a:lnTo>
                <a:lnTo>
                  <a:pt x="44060" y="42050"/>
                </a:lnTo>
                <a:lnTo>
                  <a:pt x="43860" y="42000"/>
                </a:lnTo>
                <a:lnTo>
                  <a:pt x="43770" y="41960"/>
                </a:lnTo>
                <a:lnTo>
                  <a:pt x="43660" y="41920"/>
                </a:lnTo>
                <a:lnTo>
                  <a:pt x="43490" y="41790"/>
                </a:lnTo>
                <a:lnTo>
                  <a:pt x="43380" y="41670"/>
                </a:lnTo>
                <a:lnTo>
                  <a:pt x="43340" y="41630"/>
                </a:lnTo>
                <a:lnTo>
                  <a:pt x="43220" y="41510"/>
                </a:lnTo>
                <a:lnTo>
                  <a:pt x="43130" y="41420"/>
                </a:lnTo>
                <a:lnTo>
                  <a:pt x="42830" y="41310"/>
                </a:lnTo>
                <a:lnTo>
                  <a:pt x="42810" y="41310"/>
                </a:lnTo>
                <a:lnTo>
                  <a:pt x="42770" y="41310"/>
                </a:lnTo>
                <a:lnTo>
                  <a:pt x="42870" y="41220"/>
                </a:lnTo>
                <a:lnTo>
                  <a:pt x="42890" y="41210"/>
                </a:lnTo>
                <a:lnTo>
                  <a:pt x="42910" y="41190"/>
                </a:lnTo>
                <a:lnTo>
                  <a:pt x="42930" y="41150"/>
                </a:lnTo>
                <a:lnTo>
                  <a:pt x="42950" y="41130"/>
                </a:lnTo>
                <a:lnTo>
                  <a:pt x="42970" y="41130"/>
                </a:lnTo>
                <a:lnTo>
                  <a:pt x="43030" y="41100"/>
                </a:lnTo>
                <a:lnTo>
                  <a:pt x="43060" y="41040"/>
                </a:lnTo>
                <a:lnTo>
                  <a:pt x="43070" y="41020"/>
                </a:lnTo>
                <a:lnTo>
                  <a:pt x="43090" y="41030"/>
                </a:lnTo>
                <a:lnTo>
                  <a:pt x="43140" y="41040"/>
                </a:lnTo>
                <a:lnTo>
                  <a:pt x="43180" y="41050"/>
                </a:lnTo>
                <a:lnTo>
                  <a:pt x="43200" y="41040"/>
                </a:lnTo>
                <a:lnTo>
                  <a:pt x="43210" y="41020"/>
                </a:lnTo>
                <a:lnTo>
                  <a:pt x="43210" y="41010"/>
                </a:lnTo>
                <a:lnTo>
                  <a:pt x="43210" y="41000"/>
                </a:lnTo>
                <a:lnTo>
                  <a:pt x="43220" y="40980"/>
                </a:lnTo>
                <a:lnTo>
                  <a:pt x="43230" y="40960"/>
                </a:lnTo>
                <a:lnTo>
                  <a:pt x="43230" y="40930"/>
                </a:lnTo>
                <a:lnTo>
                  <a:pt x="43220" y="40890"/>
                </a:lnTo>
                <a:lnTo>
                  <a:pt x="43220" y="40860"/>
                </a:lnTo>
                <a:lnTo>
                  <a:pt x="43220" y="40840"/>
                </a:lnTo>
                <a:lnTo>
                  <a:pt x="43240" y="40820"/>
                </a:lnTo>
                <a:lnTo>
                  <a:pt x="43250" y="40800"/>
                </a:lnTo>
                <a:lnTo>
                  <a:pt x="43260" y="40780"/>
                </a:lnTo>
                <a:lnTo>
                  <a:pt x="43270" y="40740"/>
                </a:lnTo>
                <a:lnTo>
                  <a:pt x="43290" y="40720"/>
                </a:lnTo>
                <a:lnTo>
                  <a:pt x="43320" y="40710"/>
                </a:lnTo>
                <a:lnTo>
                  <a:pt x="43340" y="40700"/>
                </a:lnTo>
                <a:lnTo>
                  <a:pt x="43340" y="40690"/>
                </a:lnTo>
                <a:lnTo>
                  <a:pt x="43340" y="40660"/>
                </a:lnTo>
                <a:lnTo>
                  <a:pt x="43340" y="40650"/>
                </a:lnTo>
                <a:lnTo>
                  <a:pt x="43350" y="40600"/>
                </a:lnTo>
                <a:lnTo>
                  <a:pt x="43390" y="40530"/>
                </a:lnTo>
                <a:lnTo>
                  <a:pt x="43420" y="40470"/>
                </a:lnTo>
                <a:lnTo>
                  <a:pt x="43450" y="40430"/>
                </a:lnTo>
                <a:lnTo>
                  <a:pt x="43520" y="40370"/>
                </a:lnTo>
                <a:lnTo>
                  <a:pt x="43530" y="40350"/>
                </a:lnTo>
                <a:lnTo>
                  <a:pt x="43530" y="40320"/>
                </a:lnTo>
                <a:lnTo>
                  <a:pt x="43550" y="40270"/>
                </a:lnTo>
                <a:lnTo>
                  <a:pt x="43570" y="40270"/>
                </a:lnTo>
                <a:lnTo>
                  <a:pt x="43620" y="40270"/>
                </a:lnTo>
                <a:lnTo>
                  <a:pt x="43640" y="40280"/>
                </a:lnTo>
                <a:lnTo>
                  <a:pt x="43670" y="40260"/>
                </a:lnTo>
                <a:lnTo>
                  <a:pt x="43690" y="40240"/>
                </a:lnTo>
                <a:lnTo>
                  <a:pt x="43700" y="40230"/>
                </a:lnTo>
                <a:lnTo>
                  <a:pt x="43700" y="40190"/>
                </a:lnTo>
                <a:lnTo>
                  <a:pt x="43710" y="40180"/>
                </a:lnTo>
                <a:lnTo>
                  <a:pt x="43730" y="40130"/>
                </a:lnTo>
                <a:lnTo>
                  <a:pt x="43730" y="40120"/>
                </a:lnTo>
                <a:lnTo>
                  <a:pt x="43720" y="40070"/>
                </a:lnTo>
                <a:lnTo>
                  <a:pt x="43720" y="40040"/>
                </a:lnTo>
                <a:lnTo>
                  <a:pt x="43720" y="40020"/>
                </a:lnTo>
                <a:lnTo>
                  <a:pt x="43730" y="40010"/>
                </a:lnTo>
                <a:lnTo>
                  <a:pt x="43730" y="40000"/>
                </a:lnTo>
                <a:lnTo>
                  <a:pt x="43750" y="39990"/>
                </a:lnTo>
                <a:lnTo>
                  <a:pt x="43820" y="39940"/>
                </a:lnTo>
                <a:lnTo>
                  <a:pt x="43830" y="39930"/>
                </a:lnTo>
                <a:lnTo>
                  <a:pt x="43830" y="39910"/>
                </a:lnTo>
                <a:lnTo>
                  <a:pt x="43830" y="39830"/>
                </a:lnTo>
                <a:lnTo>
                  <a:pt x="43820" y="39810"/>
                </a:lnTo>
                <a:lnTo>
                  <a:pt x="43810" y="39780"/>
                </a:lnTo>
                <a:lnTo>
                  <a:pt x="43800" y="39780"/>
                </a:lnTo>
                <a:lnTo>
                  <a:pt x="43810" y="39770"/>
                </a:lnTo>
                <a:lnTo>
                  <a:pt x="43810" y="39760"/>
                </a:lnTo>
                <a:lnTo>
                  <a:pt x="43820" y="39730"/>
                </a:lnTo>
                <a:lnTo>
                  <a:pt x="43840" y="39690"/>
                </a:lnTo>
                <a:lnTo>
                  <a:pt x="43850" y="39630"/>
                </a:lnTo>
                <a:lnTo>
                  <a:pt x="43820" y="39560"/>
                </a:lnTo>
                <a:lnTo>
                  <a:pt x="43830" y="39440"/>
                </a:lnTo>
                <a:lnTo>
                  <a:pt x="43880" y="39370"/>
                </a:lnTo>
                <a:lnTo>
                  <a:pt x="43880" y="39340"/>
                </a:lnTo>
                <a:lnTo>
                  <a:pt x="43830" y="39330"/>
                </a:lnTo>
                <a:lnTo>
                  <a:pt x="43800" y="39320"/>
                </a:lnTo>
                <a:lnTo>
                  <a:pt x="43780" y="39280"/>
                </a:lnTo>
                <a:lnTo>
                  <a:pt x="43860" y="39190"/>
                </a:lnTo>
                <a:lnTo>
                  <a:pt x="43810" y="39090"/>
                </a:lnTo>
                <a:lnTo>
                  <a:pt x="43810" y="39070"/>
                </a:lnTo>
                <a:lnTo>
                  <a:pt x="43830" y="39050"/>
                </a:lnTo>
                <a:lnTo>
                  <a:pt x="43820" y="39030"/>
                </a:lnTo>
                <a:lnTo>
                  <a:pt x="43820" y="38940"/>
                </a:lnTo>
                <a:lnTo>
                  <a:pt x="43830" y="38910"/>
                </a:lnTo>
                <a:lnTo>
                  <a:pt x="43840" y="38890"/>
                </a:lnTo>
                <a:lnTo>
                  <a:pt x="43840" y="38870"/>
                </a:lnTo>
                <a:lnTo>
                  <a:pt x="43840" y="38840"/>
                </a:lnTo>
                <a:lnTo>
                  <a:pt x="43890" y="38770"/>
                </a:lnTo>
                <a:lnTo>
                  <a:pt x="43890" y="38760"/>
                </a:lnTo>
                <a:lnTo>
                  <a:pt x="43870" y="38730"/>
                </a:lnTo>
                <a:lnTo>
                  <a:pt x="43870" y="38710"/>
                </a:lnTo>
                <a:lnTo>
                  <a:pt x="43880" y="38690"/>
                </a:lnTo>
                <a:lnTo>
                  <a:pt x="43930" y="38660"/>
                </a:lnTo>
                <a:lnTo>
                  <a:pt x="43960" y="38550"/>
                </a:lnTo>
                <a:lnTo>
                  <a:pt x="43960" y="38540"/>
                </a:lnTo>
                <a:lnTo>
                  <a:pt x="43960" y="38520"/>
                </a:lnTo>
                <a:lnTo>
                  <a:pt x="43960" y="38500"/>
                </a:lnTo>
                <a:lnTo>
                  <a:pt x="44020" y="38420"/>
                </a:lnTo>
                <a:lnTo>
                  <a:pt x="44030" y="38290"/>
                </a:lnTo>
                <a:lnTo>
                  <a:pt x="44090" y="38190"/>
                </a:lnTo>
                <a:lnTo>
                  <a:pt x="44120" y="38140"/>
                </a:lnTo>
                <a:lnTo>
                  <a:pt x="44170" y="38120"/>
                </a:lnTo>
                <a:lnTo>
                  <a:pt x="44210" y="38050"/>
                </a:lnTo>
                <a:lnTo>
                  <a:pt x="44220" y="38020"/>
                </a:lnTo>
                <a:lnTo>
                  <a:pt x="44230" y="37990"/>
                </a:lnTo>
                <a:lnTo>
                  <a:pt x="44250" y="37970"/>
                </a:lnTo>
                <a:lnTo>
                  <a:pt x="44250" y="37960"/>
                </a:lnTo>
                <a:lnTo>
                  <a:pt x="44250" y="37950"/>
                </a:lnTo>
                <a:lnTo>
                  <a:pt x="44240" y="37940"/>
                </a:lnTo>
                <a:lnTo>
                  <a:pt x="44230" y="37930"/>
                </a:lnTo>
                <a:lnTo>
                  <a:pt x="44270" y="37890"/>
                </a:lnTo>
                <a:lnTo>
                  <a:pt x="44290" y="37790"/>
                </a:lnTo>
                <a:lnTo>
                  <a:pt x="44650" y="37840"/>
                </a:lnTo>
                <a:lnTo>
                  <a:pt x="44620" y="38030"/>
                </a:lnTo>
                <a:lnTo>
                  <a:pt x="44580" y="38260"/>
                </a:lnTo>
                <a:lnTo>
                  <a:pt x="44550" y="38410"/>
                </a:lnTo>
                <a:lnTo>
                  <a:pt x="44550" y="38430"/>
                </a:lnTo>
                <a:lnTo>
                  <a:pt x="44670" y="38470"/>
                </a:lnTo>
                <a:lnTo>
                  <a:pt x="44750" y="38480"/>
                </a:lnTo>
                <a:lnTo>
                  <a:pt x="44860" y="38470"/>
                </a:lnTo>
                <a:lnTo>
                  <a:pt x="44920" y="38470"/>
                </a:lnTo>
                <a:lnTo>
                  <a:pt x="45100" y="38510"/>
                </a:lnTo>
                <a:lnTo>
                  <a:pt x="45070" y="38540"/>
                </a:lnTo>
                <a:lnTo>
                  <a:pt x="45040" y="38560"/>
                </a:lnTo>
                <a:lnTo>
                  <a:pt x="44940" y="38640"/>
                </a:lnTo>
                <a:lnTo>
                  <a:pt x="45030" y="38740"/>
                </a:lnTo>
                <a:lnTo>
                  <a:pt x="45040" y="38720"/>
                </a:lnTo>
                <a:lnTo>
                  <a:pt x="45130" y="38860"/>
                </a:lnTo>
                <a:lnTo>
                  <a:pt x="45140" y="38940"/>
                </a:lnTo>
                <a:lnTo>
                  <a:pt x="45080" y="39020"/>
                </a:lnTo>
                <a:lnTo>
                  <a:pt x="45380" y="39210"/>
                </a:lnTo>
                <a:lnTo>
                  <a:pt x="45490" y="39260"/>
                </a:lnTo>
                <a:lnTo>
                  <a:pt x="45540" y="39270"/>
                </a:lnTo>
                <a:lnTo>
                  <a:pt x="45550" y="39250"/>
                </a:lnTo>
                <a:lnTo>
                  <a:pt x="45620" y="39250"/>
                </a:lnTo>
                <a:lnTo>
                  <a:pt x="45630" y="39270"/>
                </a:lnTo>
                <a:lnTo>
                  <a:pt x="45700" y="39280"/>
                </a:lnTo>
                <a:lnTo>
                  <a:pt x="45750" y="39210"/>
                </a:lnTo>
                <a:lnTo>
                  <a:pt x="45880" y="39200"/>
                </a:lnTo>
                <a:lnTo>
                  <a:pt x="45880" y="39150"/>
                </a:lnTo>
                <a:lnTo>
                  <a:pt x="45870" y="39060"/>
                </a:lnTo>
                <a:lnTo>
                  <a:pt x="46450" y="39080"/>
                </a:lnTo>
                <a:lnTo>
                  <a:pt x="46460" y="39080"/>
                </a:lnTo>
                <a:lnTo>
                  <a:pt x="46530" y="39070"/>
                </a:lnTo>
                <a:lnTo>
                  <a:pt x="47200" y="39020"/>
                </a:lnTo>
                <a:lnTo>
                  <a:pt x="47220" y="38970"/>
                </a:lnTo>
                <a:lnTo>
                  <a:pt x="47240" y="38900"/>
                </a:lnTo>
                <a:lnTo>
                  <a:pt x="47250" y="38900"/>
                </a:lnTo>
                <a:lnTo>
                  <a:pt x="47260" y="38910"/>
                </a:lnTo>
                <a:lnTo>
                  <a:pt x="47280" y="38950"/>
                </a:lnTo>
                <a:lnTo>
                  <a:pt x="47560" y="38900"/>
                </a:lnTo>
                <a:lnTo>
                  <a:pt x="47540" y="38850"/>
                </a:lnTo>
                <a:lnTo>
                  <a:pt x="47570" y="38840"/>
                </a:lnTo>
                <a:lnTo>
                  <a:pt x="47600" y="38830"/>
                </a:lnTo>
                <a:lnTo>
                  <a:pt x="47610" y="38780"/>
                </a:lnTo>
                <a:lnTo>
                  <a:pt x="47720" y="38820"/>
                </a:lnTo>
                <a:lnTo>
                  <a:pt x="47750" y="38890"/>
                </a:lnTo>
                <a:lnTo>
                  <a:pt x="47750" y="38900"/>
                </a:lnTo>
                <a:lnTo>
                  <a:pt x="47750" y="38980"/>
                </a:lnTo>
                <a:lnTo>
                  <a:pt x="47780" y="39050"/>
                </a:lnTo>
                <a:lnTo>
                  <a:pt x="47880" y="39060"/>
                </a:lnTo>
                <a:lnTo>
                  <a:pt x="48470" y="38980"/>
                </a:lnTo>
                <a:lnTo>
                  <a:pt x="48590" y="39010"/>
                </a:lnTo>
                <a:lnTo>
                  <a:pt x="48750" y="39030"/>
                </a:lnTo>
                <a:lnTo>
                  <a:pt x="48790" y="38980"/>
                </a:lnTo>
                <a:lnTo>
                  <a:pt x="48960" y="39000"/>
                </a:lnTo>
                <a:lnTo>
                  <a:pt x="48960" y="38980"/>
                </a:lnTo>
                <a:lnTo>
                  <a:pt x="48980" y="38970"/>
                </a:lnTo>
                <a:lnTo>
                  <a:pt x="49000" y="38970"/>
                </a:lnTo>
                <a:lnTo>
                  <a:pt x="49010" y="38950"/>
                </a:lnTo>
                <a:lnTo>
                  <a:pt x="49050" y="38890"/>
                </a:lnTo>
                <a:lnTo>
                  <a:pt x="49050" y="38850"/>
                </a:lnTo>
                <a:lnTo>
                  <a:pt x="49040" y="38820"/>
                </a:lnTo>
                <a:lnTo>
                  <a:pt x="49010" y="38800"/>
                </a:lnTo>
                <a:lnTo>
                  <a:pt x="49010" y="38780"/>
                </a:lnTo>
                <a:lnTo>
                  <a:pt x="49000" y="38770"/>
                </a:lnTo>
                <a:lnTo>
                  <a:pt x="49010" y="38760"/>
                </a:lnTo>
                <a:lnTo>
                  <a:pt x="49010" y="38750"/>
                </a:lnTo>
                <a:lnTo>
                  <a:pt x="49020" y="38750"/>
                </a:lnTo>
                <a:lnTo>
                  <a:pt x="49030" y="38750"/>
                </a:lnTo>
                <a:lnTo>
                  <a:pt x="49040" y="38750"/>
                </a:lnTo>
                <a:lnTo>
                  <a:pt x="49050" y="38760"/>
                </a:lnTo>
                <a:lnTo>
                  <a:pt x="49050" y="38770"/>
                </a:lnTo>
                <a:lnTo>
                  <a:pt x="49060" y="38770"/>
                </a:lnTo>
                <a:lnTo>
                  <a:pt x="49070" y="38770"/>
                </a:lnTo>
                <a:lnTo>
                  <a:pt x="49080" y="38770"/>
                </a:lnTo>
                <a:lnTo>
                  <a:pt x="49090" y="38760"/>
                </a:lnTo>
                <a:lnTo>
                  <a:pt x="49110" y="38740"/>
                </a:lnTo>
                <a:lnTo>
                  <a:pt x="49140" y="38720"/>
                </a:lnTo>
                <a:lnTo>
                  <a:pt x="49150" y="38720"/>
                </a:lnTo>
                <a:lnTo>
                  <a:pt x="49160" y="38700"/>
                </a:lnTo>
                <a:lnTo>
                  <a:pt x="49180" y="38690"/>
                </a:lnTo>
                <a:lnTo>
                  <a:pt x="49230" y="38660"/>
                </a:lnTo>
                <a:lnTo>
                  <a:pt x="49280" y="38630"/>
                </a:lnTo>
                <a:lnTo>
                  <a:pt x="49300" y="38600"/>
                </a:lnTo>
                <a:lnTo>
                  <a:pt x="49330" y="38570"/>
                </a:lnTo>
                <a:lnTo>
                  <a:pt x="49340" y="38550"/>
                </a:lnTo>
                <a:lnTo>
                  <a:pt x="49350" y="38540"/>
                </a:lnTo>
                <a:lnTo>
                  <a:pt x="49380" y="38530"/>
                </a:lnTo>
                <a:lnTo>
                  <a:pt x="49420" y="38520"/>
                </a:lnTo>
                <a:lnTo>
                  <a:pt x="49440" y="38510"/>
                </a:lnTo>
                <a:lnTo>
                  <a:pt x="49460" y="38490"/>
                </a:lnTo>
                <a:lnTo>
                  <a:pt x="49470" y="38470"/>
                </a:lnTo>
                <a:lnTo>
                  <a:pt x="49470" y="38450"/>
                </a:lnTo>
                <a:lnTo>
                  <a:pt x="49450" y="38440"/>
                </a:lnTo>
                <a:lnTo>
                  <a:pt x="49450" y="38420"/>
                </a:lnTo>
                <a:lnTo>
                  <a:pt x="49490" y="38390"/>
                </a:lnTo>
                <a:lnTo>
                  <a:pt x="49510" y="38370"/>
                </a:lnTo>
                <a:lnTo>
                  <a:pt x="49530" y="38360"/>
                </a:lnTo>
                <a:lnTo>
                  <a:pt x="49570" y="38340"/>
                </a:lnTo>
                <a:lnTo>
                  <a:pt x="49620" y="38340"/>
                </a:lnTo>
                <a:lnTo>
                  <a:pt x="49640" y="38340"/>
                </a:lnTo>
                <a:lnTo>
                  <a:pt x="49690" y="38340"/>
                </a:lnTo>
                <a:lnTo>
                  <a:pt x="49710" y="38330"/>
                </a:lnTo>
                <a:lnTo>
                  <a:pt x="49740" y="38290"/>
                </a:lnTo>
                <a:lnTo>
                  <a:pt x="49780" y="38270"/>
                </a:lnTo>
                <a:lnTo>
                  <a:pt x="50070" y="38580"/>
                </a:lnTo>
                <a:lnTo>
                  <a:pt x="50060" y="38700"/>
                </a:lnTo>
                <a:lnTo>
                  <a:pt x="50130" y="38730"/>
                </a:lnTo>
                <a:lnTo>
                  <a:pt x="50090" y="38870"/>
                </a:lnTo>
                <a:lnTo>
                  <a:pt x="50150" y="38910"/>
                </a:lnTo>
                <a:lnTo>
                  <a:pt x="50170" y="38970"/>
                </a:lnTo>
                <a:lnTo>
                  <a:pt x="50220" y="39010"/>
                </a:lnTo>
                <a:lnTo>
                  <a:pt x="50270" y="39070"/>
                </a:lnTo>
                <a:lnTo>
                  <a:pt x="50280" y="39150"/>
                </a:lnTo>
                <a:lnTo>
                  <a:pt x="50340" y="39210"/>
                </a:lnTo>
                <a:lnTo>
                  <a:pt x="50370" y="39270"/>
                </a:lnTo>
                <a:lnTo>
                  <a:pt x="50410" y="39260"/>
                </a:lnTo>
                <a:lnTo>
                  <a:pt x="50450" y="39200"/>
                </a:lnTo>
                <a:lnTo>
                  <a:pt x="50490" y="39220"/>
                </a:lnTo>
                <a:lnTo>
                  <a:pt x="50530" y="39190"/>
                </a:lnTo>
                <a:lnTo>
                  <a:pt x="50820" y="39350"/>
                </a:lnTo>
                <a:lnTo>
                  <a:pt x="50990" y="39500"/>
                </a:lnTo>
                <a:lnTo>
                  <a:pt x="51020" y="39480"/>
                </a:lnTo>
                <a:lnTo>
                  <a:pt x="51420" y="39630"/>
                </a:lnTo>
                <a:lnTo>
                  <a:pt x="51820" y="39800"/>
                </a:lnTo>
                <a:lnTo>
                  <a:pt x="51810" y="39830"/>
                </a:lnTo>
                <a:lnTo>
                  <a:pt x="51820" y="39920"/>
                </a:lnTo>
                <a:lnTo>
                  <a:pt x="51860" y="39990"/>
                </a:lnTo>
                <a:lnTo>
                  <a:pt x="51730" y="40160"/>
                </a:lnTo>
                <a:lnTo>
                  <a:pt x="51880" y="40260"/>
                </a:lnTo>
                <a:lnTo>
                  <a:pt x="51920" y="40190"/>
                </a:lnTo>
                <a:lnTo>
                  <a:pt x="51940" y="40200"/>
                </a:lnTo>
                <a:lnTo>
                  <a:pt x="52170" y="40140"/>
                </a:lnTo>
                <a:lnTo>
                  <a:pt x="52160" y="40280"/>
                </a:lnTo>
                <a:lnTo>
                  <a:pt x="52260" y="40390"/>
                </a:lnTo>
                <a:lnTo>
                  <a:pt x="52330" y="40380"/>
                </a:lnTo>
                <a:lnTo>
                  <a:pt x="52740" y="40150"/>
                </a:lnTo>
                <a:lnTo>
                  <a:pt x="52850" y="40080"/>
                </a:lnTo>
                <a:lnTo>
                  <a:pt x="52900" y="40130"/>
                </a:lnTo>
                <a:lnTo>
                  <a:pt x="52950" y="40140"/>
                </a:lnTo>
                <a:lnTo>
                  <a:pt x="53060" y="40250"/>
                </a:lnTo>
                <a:lnTo>
                  <a:pt x="53100" y="40250"/>
                </a:lnTo>
                <a:lnTo>
                  <a:pt x="53190" y="40320"/>
                </a:lnTo>
                <a:lnTo>
                  <a:pt x="53290" y="40380"/>
                </a:lnTo>
                <a:lnTo>
                  <a:pt x="53290" y="40420"/>
                </a:lnTo>
                <a:lnTo>
                  <a:pt x="53330" y="40430"/>
                </a:lnTo>
                <a:lnTo>
                  <a:pt x="53330" y="40480"/>
                </a:lnTo>
                <a:lnTo>
                  <a:pt x="53180" y="40490"/>
                </a:lnTo>
                <a:lnTo>
                  <a:pt x="53170" y="40640"/>
                </a:lnTo>
                <a:lnTo>
                  <a:pt x="53240" y="40700"/>
                </a:lnTo>
                <a:lnTo>
                  <a:pt x="53170" y="40930"/>
                </a:lnTo>
                <a:lnTo>
                  <a:pt x="53040" y="41160"/>
                </a:lnTo>
                <a:lnTo>
                  <a:pt x="53000" y="41230"/>
                </a:lnTo>
                <a:lnTo>
                  <a:pt x="52880" y="41300"/>
                </a:lnTo>
                <a:lnTo>
                  <a:pt x="52860" y="41360"/>
                </a:lnTo>
                <a:lnTo>
                  <a:pt x="53030" y="41460"/>
                </a:lnTo>
                <a:lnTo>
                  <a:pt x="53160" y="41530"/>
                </a:lnTo>
                <a:lnTo>
                  <a:pt x="53310" y="41620"/>
                </a:lnTo>
                <a:lnTo>
                  <a:pt x="53420" y="41690"/>
                </a:lnTo>
                <a:lnTo>
                  <a:pt x="53590" y="41840"/>
                </a:lnTo>
                <a:lnTo>
                  <a:pt x="53470" y="41880"/>
                </a:lnTo>
                <a:lnTo>
                  <a:pt x="53450" y="41870"/>
                </a:lnTo>
                <a:lnTo>
                  <a:pt x="53380" y="41780"/>
                </a:lnTo>
                <a:lnTo>
                  <a:pt x="53350" y="41800"/>
                </a:lnTo>
                <a:lnTo>
                  <a:pt x="53170" y="41920"/>
                </a:lnTo>
                <a:lnTo>
                  <a:pt x="53200" y="41960"/>
                </a:lnTo>
                <a:lnTo>
                  <a:pt x="53230" y="42000"/>
                </a:lnTo>
                <a:lnTo>
                  <a:pt x="53160" y="42050"/>
                </a:lnTo>
                <a:lnTo>
                  <a:pt x="53080" y="42050"/>
                </a:lnTo>
                <a:lnTo>
                  <a:pt x="53030" y="42120"/>
                </a:lnTo>
                <a:lnTo>
                  <a:pt x="52980" y="42150"/>
                </a:lnTo>
                <a:lnTo>
                  <a:pt x="52990" y="42200"/>
                </a:lnTo>
                <a:lnTo>
                  <a:pt x="52930" y="42220"/>
                </a:lnTo>
                <a:lnTo>
                  <a:pt x="52940" y="42310"/>
                </a:lnTo>
                <a:lnTo>
                  <a:pt x="52900" y="42310"/>
                </a:lnTo>
                <a:lnTo>
                  <a:pt x="52920" y="42460"/>
                </a:lnTo>
                <a:lnTo>
                  <a:pt x="52960" y="42530"/>
                </a:lnTo>
                <a:lnTo>
                  <a:pt x="53110" y="42570"/>
                </a:lnTo>
                <a:lnTo>
                  <a:pt x="53230" y="42650"/>
                </a:lnTo>
                <a:lnTo>
                  <a:pt x="53410" y="42740"/>
                </a:lnTo>
                <a:lnTo>
                  <a:pt x="53440" y="42740"/>
                </a:lnTo>
                <a:lnTo>
                  <a:pt x="53450" y="42740"/>
                </a:lnTo>
                <a:lnTo>
                  <a:pt x="53500" y="42750"/>
                </a:lnTo>
                <a:lnTo>
                  <a:pt x="53550" y="42770"/>
                </a:lnTo>
                <a:lnTo>
                  <a:pt x="53590" y="42770"/>
                </a:lnTo>
                <a:lnTo>
                  <a:pt x="53620" y="42750"/>
                </a:lnTo>
                <a:lnTo>
                  <a:pt x="53610" y="42810"/>
                </a:lnTo>
                <a:lnTo>
                  <a:pt x="53620" y="42860"/>
                </a:lnTo>
                <a:lnTo>
                  <a:pt x="53620" y="42930"/>
                </a:lnTo>
                <a:lnTo>
                  <a:pt x="53600" y="42970"/>
                </a:lnTo>
                <a:lnTo>
                  <a:pt x="53560" y="43010"/>
                </a:lnTo>
                <a:lnTo>
                  <a:pt x="53520" y="43040"/>
                </a:lnTo>
                <a:lnTo>
                  <a:pt x="53490" y="43080"/>
                </a:lnTo>
                <a:lnTo>
                  <a:pt x="53480" y="43110"/>
                </a:lnTo>
                <a:lnTo>
                  <a:pt x="53490" y="43290"/>
                </a:lnTo>
                <a:lnTo>
                  <a:pt x="53480" y="43370"/>
                </a:lnTo>
                <a:lnTo>
                  <a:pt x="53450" y="43440"/>
                </a:lnTo>
                <a:lnTo>
                  <a:pt x="53400" y="43540"/>
                </a:lnTo>
                <a:lnTo>
                  <a:pt x="53360" y="43610"/>
                </a:lnTo>
                <a:lnTo>
                  <a:pt x="53300" y="43690"/>
                </a:lnTo>
                <a:lnTo>
                  <a:pt x="53290" y="43700"/>
                </a:lnTo>
                <a:lnTo>
                  <a:pt x="53280" y="43710"/>
                </a:lnTo>
                <a:lnTo>
                  <a:pt x="53240" y="43720"/>
                </a:lnTo>
                <a:lnTo>
                  <a:pt x="53150" y="43750"/>
                </a:lnTo>
                <a:lnTo>
                  <a:pt x="53220" y="43900"/>
                </a:lnTo>
                <a:lnTo>
                  <a:pt x="53330" y="43880"/>
                </a:lnTo>
                <a:lnTo>
                  <a:pt x="53420" y="43890"/>
                </a:lnTo>
                <a:lnTo>
                  <a:pt x="53720" y="43890"/>
                </a:lnTo>
                <a:lnTo>
                  <a:pt x="53860" y="43870"/>
                </a:lnTo>
                <a:lnTo>
                  <a:pt x="53870" y="43870"/>
                </a:lnTo>
                <a:lnTo>
                  <a:pt x="53880" y="43880"/>
                </a:lnTo>
                <a:lnTo>
                  <a:pt x="53890" y="43910"/>
                </a:lnTo>
                <a:lnTo>
                  <a:pt x="53920" y="43980"/>
                </a:lnTo>
                <a:lnTo>
                  <a:pt x="53930" y="43990"/>
                </a:lnTo>
                <a:lnTo>
                  <a:pt x="53890" y="44040"/>
                </a:lnTo>
                <a:lnTo>
                  <a:pt x="53880" y="44070"/>
                </a:lnTo>
                <a:lnTo>
                  <a:pt x="53860" y="44100"/>
                </a:lnTo>
                <a:lnTo>
                  <a:pt x="53780" y="44160"/>
                </a:lnTo>
                <a:lnTo>
                  <a:pt x="53680" y="44210"/>
                </a:lnTo>
                <a:lnTo>
                  <a:pt x="53680" y="44290"/>
                </a:lnTo>
                <a:lnTo>
                  <a:pt x="53850" y="44270"/>
                </a:lnTo>
                <a:lnTo>
                  <a:pt x="53790" y="44430"/>
                </a:lnTo>
                <a:lnTo>
                  <a:pt x="53690" y="44640"/>
                </a:lnTo>
                <a:lnTo>
                  <a:pt x="53710" y="44660"/>
                </a:lnTo>
                <a:lnTo>
                  <a:pt x="53780" y="44730"/>
                </a:lnTo>
                <a:lnTo>
                  <a:pt x="53840" y="44840"/>
                </a:lnTo>
                <a:lnTo>
                  <a:pt x="53890" y="44890"/>
                </a:lnTo>
                <a:lnTo>
                  <a:pt x="53910" y="44910"/>
                </a:lnTo>
                <a:lnTo>
                  <a:pt x="53920" y="44900"/>
                </a:lnTo>
                <a:lnTo>
                  <a:pt x="53930" y="44890"/>
                </a:lnTo>
                <a:lnTo>
                  <a:pt x="53980" y="44940"/>
                </a:lnTo>
                <a:lnTo>
                  <a:pt x="54020" y="44980"/>
                </a:lnTo>
                <a:lnTo>
                  <a:pt x="54050" y="45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