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Kalvarija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alvarij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6360" y="59880"/>
                </a:moveTo>
                <a:lnTo>
                  <a:pt x="36440" y="59420"/>
                </a:lnTo>
                <a:lnTo>
                  <a:pt x="36680" y="59440"/>
                </a:lnTo>
                <a:lnTo>
                  <a:pt x="36680" y="59320"/>
                </a:lnTo>
                <a:lnTo>
                  <a:pt x="36570" y="59310"/>
                </a:lnTo>
                <a:lnTo>
                  <a:pt x="36440" y="59300"/>
                </a:lnTo>
                <a:lnTo>
                  <a:pt x="36430" y="59240"/>
                </a:lnTo>
                <a:lnTo>
                  <a:pt x="36290" y="59220"/>
                </a:lnTo>
                <a:lnTo>
                  <a:pt x="36210" y="59090"/>
                </a:lnTo>
                <a:lnTo>
                  <a:pt x="36240" y="59020"/>
                </a:lnTo>
                <a:lnTo>
                  <a:pt x="36290" y="59010"/>
                </a:lnTo>
                <a:lnTo>
                  <a:pt x="36300" y="58840"/>
                </a:lnTo>
                <a:lnTo>
                  <a:pt x="36240" y="58820"/>
                </a:lnTo>
                <a:lnTo>
                  <a:pt x="36320" y="58290"/>
                </a:lnTo>
                <a:lnTo>
                  <a:pt x="36430" y="58320"/>
                </a:lnTo>
                <a:lnTo>
                  <a:pt x="36980" y="58200"/>
                </a:lnTo>
                <a:lnTo>
                  <a:pt x="37020" y="58080"/>
                </a:lnTo>
                <a:lnTo>
                  <a:pt x="37320" y="58110"/>
                </a:lnTo>
                <a:lnTo>
                  <a:pt x="37330" y="58040"/>
                </a:lnTo>
                <a:lnTo>
                  <a:pt x="37460" y="58060"/>
                </a:lnTo>
                <a:lnTo>
                  <a:pt x="37680" y="58090"/>
                </a:lnTo>
                <a:lnTo>
                  <a:pt x="37980" y="57710"/>
                </a:lnTo>
                <a:lnTo>
                  <a:pt x="38060" y="57580"/>
                </a:lnTo>
                <a:lnTo>
                  <a:pt x="38060" y="57400"/>
                </a:lnTo>
                <a:lnTo>
                  <a:pt x="38040" y="57280"/>
                </a:lnTo>
                <a:lnTo>
                  <a:pt x="37990" y="57190"/>
                </a:lnTo>
                <a:lnTo>
                  <a:pt x="38080" y="57140"/>
                </a:lnTo>
                <a:lnTo>
                  <a:pt x="38090" y="57080"/>
                </a:lnTo>
                <a:lnTo>
                  <a:pt x="38180" y="57140"/>
                </a:lnTo>
                <a:lnTo>
                  <a:pt x="38420" y="57170"/>
                </a:lnTo>
                <a:lnTo>
                  <a:pt x="38600" y="57110"/>
                </a:lnTo>
                <a:lnTo>
                  <a:pt x="38740" y="57080"/>
                </a:lnTo>
                <a:lnTo>
                  <a:pt x="38970" y="57130"/>
                </a:lnTo>
                <a:lnTo>
                  <a:pt x="39230" y="57250"/>
                </a:lnTo>
                <a:lnTo>
                  <a:pt x="39460" y="57490"/>
                </a:lnTo>
                <a:lnTo>
                  <a:pt x="39710" y="57600"/>
                </a:lnTo>
                <a:lnTo>
                  <a:pt x="40260" y="57770"/>
                </a:lnTo>
                <a:lnTo>
                  <a:pt x="40220" y="57610"/>
                </a:lnTo>
                <a:lnTo>
                  <a:pt x="40340" y="57750"/>
                </a:lnTo>
                <a:lnTo>
                  <a:pt x="40370" y="57820"/>
                </a:lnTo>
                <a:lnTo>
                  <a:pt x="40390" y="57840"/>
                </a:lnTo>
                <a:lnTo>
                  <a:pt x="40400" y="57830"/>
                </a:lnTo>
                <a:lnTo>
                  <a:pt x="40520" y="57540"/>
                </a:lnTo>
                <a:lnTo>
                  <a:pt x="40550" y="57480"/>
                </a:lnTo>
                <a:lnTo>
                  <a:pt x="40560" y="57470"/>
                </a:lnTo>
                <a:lnTo>
                  <a:pt x="40600" y="57370"/>
                </a:lnTo>
                <a:lnTo>
                  <a:pt x="40620" y="57370"/>
                </a:lnTo>
                <a:lnTo>
                  <a:pt x="40650" y="57380"/>
                </a:lnTo>
                <a:lnTo>
                  <a:pt x="40780" y="57370"/>
                </a:lnTo>
                <a:lnTo>
                  <a:pt x="40830" y="57390"/>
                </a:lnTo>
                <a:lnTo>
                  <a:pt x="40840" y="57400"/>
                </a:lnTo>
                <a:lnTo>
                  <a:pt x="40830" y="57440"/>
                </a:lnTo>
                <a:lnTo>
                  <a:pt x="40840" y="57450"/>
                </a:lnTo>
                <a:lnTo>
                  <a:pt x="40850" y="57460"/>
                </a:lnTo>
                <a:lnTo>
                  <a:pt x="40860" y="57470"/>
                </a:lnTo>
                <a:lnTo>
                  <a:pt x="40900" y="57480"/>
                </a:lnTo>
                <a:lnTo>
                  <a:pt x="40910" y="57480"/>
                </a:lnTo>
                <a:lnTo>
                  <a:pt x="40950" y="57460"/>
                </a:lnTo>
                <a:lnTo>
                  <a:pt x="40980" y="57420"/>
                </a:lnTo>
                <a:lnTo>
                  <a:pt x="41140" y="57450"/>
                </a:lnTo>
                <a:lnTo>
                  <a:pt x="41260" y="57380"/>
                </a:lnTo>
                <a:lnTo>
                  <a:pt x="41360" y="57410"/>
                </a:lnTo>
                <a:lnTo>
                  <a:pt x="41450" y="57480"/>
                </a:lnTo>
                <a:lnTo>
                  <a:pt x="41520" y="57480"/>
                </a:lnTo>
                <a:lnTo>
                  <a:pt x="41550" y="57530"/>
                </a:lnTo>
                <a:lnTo>
                  <a:pt x="41510" y="57810"/>
                </a:lnTo>
                <a:lnTo>
                  <a:pt x="41470" y="58170"/>
                </a:lnTo>
                <a:lnTo>
                  <a:pt x="41380" y="58330"/>
                </a:lnTo>
                <a:lnTo>
                  <a:pt x="41710" y="58410"/>
                </a:lnTo>
                <a:lnTo>
                  <a:pt x="41910" y="58570"/>
                </a:lnTo>
                <a:lnTo>
                  <a:pt x="41840" y="58610"/>
                </a:lnTo>
                <a:lnTo>
                  <a:pt x="41820" y="58630"/>
                </a:lnTo>
                <a:lnTo>
                  <a:pt x="41790" y="58670"/>
                </a:lnTo>
                <a:lnTo>
                  <a:pt x="41770" y="58700"/>
                </a:lnTo>
                <a:lnTo>
                  <a:pt x="41750" y="58740"/>
                </a:lnTo>
                <a:lnTo>
                  <a:pt x="41740" y="58760"/>
                </a:lnTo>
                <a:lnTo>
                  <a:pt x="41670" y="58750"/>
                </a:lnTo>
                <a:lnTo>
                  <a:pt x="41610" y="58750"/>
                </a:lnTo>
                <a:lnTo>
                  <a:pt x="41480" y="58770"/>
                </a:lnTo>
                <a:lnTo>
                  <a:pt x="41400" y="58800"/>
                </a:lnTo>
                <a:lnTo>
                  <a:pt x="41330" y="58810"/>
                </a:lnTo>
                <a:lnTo>
                  <a:pt x="41240" y="58730"/>
                </a:lnTo>
                <a:lnTo>
                  <a:pt x="41210" y="58750"/>
                </a:lnTo>
                <a:lnTo>
                  <a:pt x="41150" y="58810"/>
                </a:lnTo>
                <a:lnTo>
                  <a:pt x="41060" y="58860"/>
                </a:lnTo>
                <a:lnTo>
                  <a:pt x="41250" y="58920"/>
                </a:lnTo>
                <a:lnTo>
                  <a:pt x="41290" y="58970"/>
                </a:lnTo>
                <a:lnTo>
                  <a:pt x="41390" y="58990"/>
                </a:lnTo>
                <a:lnTo>
                  <a:pt x="41590" y="59010"/>
                </a:lnTo>
                <a:lnTo>
                  <a:pt x="41740" y="59140"/>
                </a:lnTo>
                <a:lnTo>
                  <a:pt x="41840" y="59270"/>
                </a:lnTo>
                <a:lnTo>
                  <a:pt x="41920" y="59340"/>
                </a:lnTo>
                <a:lnTo>
                  <a:pt x="42210" y="59440"/>
                </a:lnTo>
                <a:lnTo>
                  <a:pt x="42390" y="59510"/>
                </a:lnTo>
                <a:lnTo>
                  <a:pt x="42450" y="59530"/>
                </a:lnTo>
                <a:lnTo>
                  <a:pt x="42450" y="59560"/>
                </a:lnTo>
                <a:lnTo>
                  <a:pt x="42480" y="59910"/>
                </a:lnTo>
                <a:lnTo>
                  <a:pt x="42480" y="60020"/>
                </a:lnTo>
                <a:lnTo>
                  <a:pt x="42510" y="60040"/>
                </a:lnTo>
                <a:lnTo>
                  <a:pt x="42560" y="60200"/>
                </a:lnTo>
                <a:lnTo>
                  <a:pt x="42570" y="60260"/>
                </a:lnTo>
                <a:lnTo>
                  <a:pt x="42570" y="60320"/>
                </a:lnTo>
                <a:lnTo>
                  <a:pt x="42460" y="60450"/>
                </a:lnTo>
                <a:lnTo>
                  <a:pt x="42030" y="60540"/>
                </a:lnTo>
                <a:lnTo>
                  <a:pt x="42050" y="60690"/>
                </a:lnTo>
                <a:lnTo>
                  <a:pt x="42080" y="60740"/>
                </a:lnTo>
                <a:lnTo>
                  <a:pt x="41920" y="60920"/>
                </a:lnTo>
                <a:lnTo>
                  <a:pt x="41760" y="60870"/>
                </a:lnTo>
                <a:lnTo>
                  <a:pt x="41710" y="61090"/>
                </a:lnTo>
                <a:lnTo>
                  <a:pt x="41740" y="61260"/>
                </a:lnTo>
                <a:lnTo>
                  <a:pt x="41610" y="61350"/>
                </a:lnTo>
                <a:lnTo>
                  <a:pt x="41590" y="61410"/>
                </a:lnTo>
                <a:lnTo>
                  <a:pt x="41620" y="61480"/>
                </a:lnTo>
                <a:lnTo>
                  <a:pt x="41620" y="61640"/>
                </a:lnTo>
                <a:lnTo>
                  <a:pt x="41680" y="61730"/>
                </a:lnTo>
                <a:lnTo>
                  <a:pt x="41710" y="61840"/>
                </a:lnTo>
                <a:lnTo>
                  <a:pt x="41690" y="61870"/>
                </a:lnTo>
                <a:lnTo>
                  <a:pt x="41690" y="61900"/>
                </a:lnTo>
                <a:lnTo>
                  <a:pt x="41210" y="62200"/>
                </a:lnTo>
                <a:lnTo>
                  <a:pt x="41220" y="62220"/>
                </a:lnTo>
                <a:lnTo>
                  <a:pt x="41300" y="62360"/>
                </a:lnTo>
                <a:lnTo>
                  <a:pt x="41510" y="62710"/>
                </a:lnTo>
                <a:lnTo>
                  <a:pt x="41510" y="62790"/>
                </a:lnTo>
                <a:lnTo>
                  <a:pt x="41510" y="62920"/>
                </a:lnTo>
                <a:lnTo>
                  <a:pt x="41450" y="62920"/>
                </a:lnTo>
                <a:lnTo>
                  <a:pt x="41370" y="62920"/>
                </a:lnTo>
                <a:lnTo>
                  <a:pt x="41360" y="63360"/>
                </a:lnTo>
                <a:lnTo>
                  <a:pt x="41270" y="63330"/>
                </a:lnTo>
                <a:lnTo>
                  <a:pt x="41240" y="63320"/>
                </a:lnTo>
                <a:lnTo>
                  <a:pt x="41200" y="63320"/>
                </a:lnTo>
                <a:lnTo>
                  <a:pt x="41120" y="63300"/>
                </a:lnTo>
                <a:lnTo>
                  <a:pt x="41030" y="63290"/>
                </a:lnTo>
                <a:lnTo>
                  <a:pt x="40990" y="63290"/>
                </a:lnTo>
                <a:lnTo>
                  <a:pt x="40970" y="63300"/>
                </a:lnTo>
                <a:lnTo>
                  <a:pt x="40920" y="63280"/>
                </a:lnTo>
                <a:lnTo>
                  <a:pt x="40860" y="63260"/>
                </a:lnTo>
                <a:lnTo>
                  <a:pt x="40840" y="63260"/>
                </a:lnTo>
                <a:lnTo>
                  <a:pt x="40820" y="63240"/>
                </a:lnTo>
                <a:lnTo>
                  <a:pt x="40760" y="63180"/>
                </a:lnTo>
                <a:lnTo>
                  <a:pt x="40750" y="63160"/>
                </a:lnTo>
                <a:lnTo>
                  <a:pt x="40670" y="63180"/>
                </a:lnTo>
                <a:lnTo>
                  <a:pt x="40550" y="63180"/>
                </a:lnTo>
                <a:lnTo>
                  <a:pt x="40460" y="63190"/>
                </a:lnTo>
                <a:lnTo>
                  <a:pt x="40390" y="63200"/>
                </a:lnTo>
                <a:lnTo>
                  <a:pt x="40360" y="63210"/>
                </a:lnTo>
                <a:lnTo>
                  <a:pt x="40330" y="63220"/>
                </a:lnTo>
                <a:lnTo>
                  <a:pt x="40280" y="63240"/>
                </a:lnTo>
                <a:lnTo>
                  <a:pt x="40260" y="63250"/>
                </a:lnTo>
                <a:lnTo>
                  <a:pt x="40230" y="63260"/>
                </a:lnTo>
                <a:lnTo>
                  <a:pt x="40190" y="63250"/>
                </a:lnTo>
                <a:lnTo>
                  <a:pt x="40090" y="63190"/>
                </a:lnTo>
                <a:lnTo>
                  <a:pt x="40080" y="63180"/>
                </a:lnTo>
                <a:lnTo>
                  <a:pt x="40070" y="63170"/>
                </a:lnTo>
                <a:lnTo>
                  <a:pt x="40000" y="63160"/>
                </a:lnTo>
                <a:lnTo>
                  <a:pt x="39980" y="63130"/>
                </a:lnTo>
                <a:lnTo>
                  <a:pt x="39930" y="63050"/>
                </a:lnTo>
                <a:lnTo>
                  <a:pt x="39920" y="63030"/>
                </a:lnTo>
                <a:lnTo>
                  <a:pt x="39890" y="62970"/>
                </a:lnTo>
                <a:lnTo>
                  <a:pt x="39840" y="62880"/>
                </a:lnTo>
                <a:lnTo>
                  <a:pt x="39840" y="62860"/>
                </a:lnTo>
                <a:lnTo>
                  <a:pt x="39830" y="62850"/>
                </a:lnTo>
                <a:lnTo>
                  <a:pt x="39800" y="62820"/>
                </a:lnTo>
                <a:lnTo>
                  <a:pt x="39790" y="62810"/>
                </a:lnTo>
                <a:lnTo>
                  <a:pt x="39740" y="62780"/>
                </a:lnTo>
                <a:lnTo>
                  <a:pt x="39730" y="62780"/>
                </a:lnTo>
                <a:lnTo>
                  <a:pt x="39710" y="62760"/>
                </a:lnTo>
                <a:lnTo>
                  <a:pt x="39640" y="62690"/>
                </a:lnTo>
                <a:lnTo>
                  <a:pt x="39570" y="62590"/>
                </a:lnTo>
                <a:lnTo>
                  <a:pt x="39550" y="62560"/>
                </a:lnTo>
                <a:lnTo>
                  <a:pt x="39530" y="62480"/>
                </a:lnTo>
                <a:lnTo>
                  <a:pt x="39510" y="62420"/>
                </a:lnTo>
                <a:lnTo>
                  <a:pt x="39500" y="62420"/>
                </a:lnTo>
                <a:lnTo>
                  <a:pt x="39480" y="62410"/>
                </a:lnTo>
                <a:lnTo>
                  <a:pt x="39430" y="62410"/>
                </a:lnTo>
                <a:lnTo>
                  <a:pt x="39350" y="62390"/>
                </a:lnTo>
                <a:lnTo>
                  <a:pt x="39340" y="62380"/>
                </a:lnTo>
                <a:lnTo>
                  <a:pt x="39320" y="62390"/>
                </a:lnTo>
                <a:lnTo>
                  <a:pt x="39250" y="62390"/>
                </a:lnTo>
                <a:lnTo>
                  <a:pt x="39180" y="62370"/>
                </a:lnTo>
                <a:lnTo>
                  <a:pt x="39110" y="62360"/>
                </a:lnTo>
                <a:lnTo>
                  <a:pt x="39090" y="62350"/>
                </a:lnTo>
                <a:lnTo>
                  <a:pt x="39080" y="62340"/>
                </a:lnTo>
                <a:lnTo>
                  <a:pt x="39060" y="62310"/>
                </a:lnTo>
                <a:lnTo>
                  <a:pt x="38990" y="62250"/>
                </a:lnTo>
                <a:lnTo>
                  <a:pt x="38970" y="62240"/>
                </a:lnTo>
                <a:lnTo>
                  <a:pt x="38860" y="62230"/>
                </a:lnTo>
                <a:lnTo>
                  <a:pt x="38820" y="62250"/>
                </a:lnTo>
                <a:lnTo>
                  <a:pt x="38810" y="62240"/>
                </a:lnTo>
                <a:lnTo>
                  <a:pt x="38810" y="62210"/>
                </a:lnTo>
                <a:lnTo>
                  <a:pt x="38750" y="62200"/>
                </a:lnTo>
                <a:lnTo>
                  <a:pt x="38800" y="62040"/>
                </a:lnTo>
                <a:lnTo>
                  <a:pt x="38840" y="61860"/>
                </a:lnTo>
                <a:lnTo>
                  <a:pt x="38760" y="61810"/>
                </a:lnTo>
                <a:lnTo>
                  <a:pt x="38730" y="61790"/>
                </a:lnTo>
                <a:lnTo>
                  <a:pt x="38690" y="61760"/>
                </a:lnTo>
                <a:lnTo>
                  <a:pt x="38670" y="61730"/>
                </a:lnTo>
                <a:lnTo>
                  <a:pt x="38570" y="61700"/>
                </a:lnTo>
                <a:lnTo>
                  <a:pt x="38540" y="61690"/>
                </a:lnTo>
                <a:lnTo>
                  <a:pt x="38440" y="61760"/>
                </a:lnTo>
                <a:lnTo>
                  <a:pt x="38430" y="61760"/>
                </a:lnTo>
                <a:lnTo>
                  <a:pt x="38410" y="61770"/>
                </a:lnTo>
                <a:lnTo>
                  <a:pt x="38360" y="61810"/>
                </a:lnTo>
                <a:lnTo>
                  <a:pt x="38230" y="61880"/>
                </a:lnTo>
                <a:lnTo>
                  <a:pt x="38220" y="61880"/>
                </a:lnTo>
                <a:lnTo>
                  <a:pt x="38220" y="61890"/>
                </a:lnTo>
                <a:lnTo>
                  <a:pt x="38200" y="61890"/>
                </a:lnTo>
                <a:lnTo>
                  <a:pt x="38200" y="61900"/>
                </a:lnTo>
                <a:lnTo>
                  <a:pt x="38160" y="61920"/>
                </a:lnTo>
                <a:lnTo>
                  <a:pt x="38120" y="61940"/>
                </a:lnTo>
                <a:lnTo>
                  <a:pt x="38020" y="62010"/>
                </a:lnTo>
                <a:lnTo>
                  <a:pt x="37960" y="62070"/>
                </a:lnTo>
                <a:lnTo>
                  <a:pt x="37860" y="62100"/>
                </a:lnTo>
                <a:lnTo>
                  <a:pt x="37760" y="62140"/>
                </a:lnTo>
                <a:lnTo>
                  <a:pt x="37690" y="62090"/>
                </a:lnTo>
                <a:lnTo>
                  <a:pt x="37630" y="62060"/>
                </a:lnTo>
                <a:lnTo>
                  <a:pt x="37500" y="61980"/>
                </a:lnTo>
                <a:lnTo>
                  <a:pt x="37420" y="61920"/>
                </a:lnTo>
                <a:lnTo>
                  <a:pt x="37340" y="61880"/>
                </a:lnTo>
                <a:lnTo>
                  <a:pt x="37270" y="61840"/>
                </a:lnTo>
                <a:lnTo>
                  <a:pt x="37170" y="61800"/>
                </a:lnTo>
                <a:lnTo>
                  <a:pt x="37010" y="61700"/>
                </a:lnTo>
                <a:lnTo>
                  <a:pt x="37030" y="61580"/>
                </a:lnTo>
                <a:lnTo>
                  <a:pt x="37060" y="61480"/>
                </a:lnTo>
                <a:lnTo>
                  <a:pt x="37080" y="61360"/>
                </a:lnTo>
                <a:lnTo>
                  <a:pt x="37130" y="61280"/>
                </a:lnTo>
                <a:lnTo>
                  <a:pt x="37230" y="61130"/>
                </a:lnTo>
                <a:lnTo>
                  <a:pt x="37340" y="61020"/>
                </a:lnTo>
                <a:lnTo>
                  <a:pt x="37270" y="60920"/>
                </a:lnTo>
                <a:lnTo>
                  <a:pt x="37270" y="60910"/>
                </a:lnTo>
                <a:lnTo>
                  <a:pt x="37090" y="60800"/>
                </a:lnTo>
                <a:lnTo>
                  <a:pt x="37060" y="60790"/>
                </a:lnTo>
                <a:lnTo>
                  <a:pt x="36880" y="60750"/>
                </a:lnTo>
                <a:lnTo>
                  <a:pt x="36780" y="60730"/>
                </a:lnTo>
                <a:lnTo>
                  <a:pt x="36500" y="60630"/>
                </a:lnTo>
                <a:lnTo>
                  <a:pt x="36260" y="60470"/>
                </a:lnTo>
                <a:lnTo>
                  <a:pt x="36400" y="60170"/>
                </a:lnTo>
                <a:lnTo>
                  <a:pt x="36480" y="60020"/>
                </a:lnTo>
                <a:lnTo>
                  <a:pt x="36500" y="59970"/>
                </a:lnTo>
                <a:lnTo>
                  <a:pt x="36520" y="59910"/>
                </a:lnTo>
                <a:lnTo>
                  <a:pt x="36360" y="5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