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Kaisiadorys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Kaisiadory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9220" y="52980"/>
                </a:moveTo>
                <a:lnTo>
                  <a:pt x="59260" y="53130"/>
                </a:lnTo>
                <a:lnTo>
                  <a:pt x="59020" y="53250"/>
                </a:lnTo>
                <a:lnTo>
                  <a:pt x="58780" y="53370"/>
                </a:lnTo>
                <a:lnTo>
                  <a:pt x="58500" y="53190"/>
                </a:lnTo>
                <a:lnTo>
                  <a:pt x="57940" y="52850"/>
                </a:lnTo>
                <a:lnTo>
                  <a:pt x="57990" y="52630"/>
                </a:lnTo>
                <a:lnTo>
                  <a:pt x="57910" y="52600"/>
                </a:lnTo>
                <a:lnTo>
                  <a:pt x="57870" y="52530"/>
                </a:lnTo>
                <a:lnTo>
                  <a:pt x="57850" y="52410"/>
                </a:lnTo>
                <a:lnTo>
                  <a:pt x="57680" y="52350"/>
                </a:lnTo>
                <a:lnTo>
                  <a:pt x="57130" y="52140"/>
                </a:lnTo>
                <a:lnTo>
                  <a:pt x="57110" y="51970"/>
                </a:lnTo>
                <a:lnTo>
                  <a:pt x="56930" y="51850"/>
                </a:lnTo>
                <a:lnTo>
                  <a:pt x="56840" y="52280"/>
                </a:lnTo>
                <a:lnTo>
                  <a:pt x="56440" y="52250"/>
                </a:lnTo>
                <a:lnTo>
                  <a:pt x="56410" y="52050"/>
                </a:lnTo>
                <a:lnTo>
                  <a:pt x="56300" y="52210"/>
                </a:lnTo>
                <a:lnTo>
                  <a:pt x="56260" y="52200"/>
                </a:lnTo>
                <a:lnTo>
                  <a:pt x="56220" y="52160"/>
                </a:lnTo>
                <a:lnTo>
                  <a:pt x="56150" y="52120"/>
                </a:lnTo>
                <a:lnTo>
                  <a:pt x="56120" y="52100"/>
                </a:lnTo>
                <a:lnTo>
                  <a:pt x="55580" y="52020"/>
                </a:lnTo>
                <a:lnTo>
                  <a:pt x="55470" y="52220"/>
                </a:lnTo>
                <a:lnTo>
                  <a:pt x="55100" y="52090"/>
                </a:lnTo>
                <a:lnTo>
                  <a:pt x="55150" y="51900"/>
                </a:lnTo>
                <a:lnTo>
                  <a:pt x="55070" y="51870"/>
                </a:lnTo>
                <a:lnTo>
                  <a:pt x="55110" y="51800"/>
                </a:lnTo>
                <a:lnTo>
                  <a:pt x="54860" y="51690"/>
                </a:lnTo>
                <a:lnTo>
                  <a:pt x="54740" y="51650"/>
                </a:lnTo>
                <a:lnTo>
                  <a:pt x="54460" y="51510"/>
                </a:lnTo>
                <a:lnTo>
                  <a:pt x="54410" y="51430"/>
                </a:lnTo>
                <a:lnTo>
                  <a:pt x="54340" y="51500"/>
                </a:lnTo>
                <a:lnTo>
                  <a:pt x="54300" y="51550"/>
                </a:lnTo>
                <a:lnTo>
                  <a:pt x="54340" y="51620"/>
                </a:lnTo>
                <a:lnTo>
                  <a:pt x="54310" y="51660"/>
                </a:lnTo>
                <a:lnTo>
                  <a:pt x="54240" y="51790"/>
                </a:lnTo>
                <a:lnTo>
                  <a:pt x="54170" y="51880"/>
                </a:lnTo>
                <a:lnTo>
                  <a:pt x="54090" y="52020"/>
                </a:lnTo>
                <a:lnTo>
                  <a:pt x="54010" y="52090"/>
                </a:lnTo>
                <a:lnTo>
                  <a:pt x="53940" y="52140"/>
                </a:lnTo>
                <a:lnTo>
                  <a:pt x="53920" y="52110"/>
                </a:lnTo>
                <a:lnTo>
                  <a:pt x="53900" y="52090"/>
                </a:lnTo>
                <a:lnTo>
                  <a:pt x="53870" y="52060"/>
                </a:lnTo>
                <a:lnTo>
                  <a:pt x="53830" y="52040"/>
                </a:lnTo>
                <a:lnTo>
                  <a:pt x="53790" y="52010"/>
                </a:lnTo>
                <a:lnTo>
                  <a:pt x="53730" y="52000"/>
                </a:lnTo>
                <a:lnTo>
                  <a:pt x="53360" y="51910"/>
                </a:lnTo>
                <a:lnTo>
                  <a:pt x="53250" y="51790"/>
                </a:lnTo>
                <a:lnTo>
                  <a:pt x="53190" y="51620"/>
                </a:lnTo>
                <a:lnTo>
                  <a:pt x="53180" y="51400"/>
                </a:lnTo>
                <a:lnTo>
                  <a:pt x="53310" y="51180"/>
                </a:lnTo>
                <a:lnTo>
                  <a:pt x="53390" y="50950"/>
                </a:lnTo>
                <a:lnTo>
                  <a:pt x="53470" y="50730"/>
                </a:lnTo>
                <a:lnTo>
                  <a:pt x="53600" y="50500"/>
                </a:lnTo>
                <a:lnTo>
                  <a:pt x="53790" y="50300"/>
                </a:lnTo>
                <a:lnTo>
                  <a:pt x="53830" y="50260"/>
                </a:lnTo>
                <a:lnTo>
                  <a:pt x="53850" y="50240"/>
                </a:lnTo>
                <a:lnTo>
                  <a:pt x="53910" y="50180"/>
                </a:lnTo>
                <a:lnTo>
                  <a:pt x="53910" y="50170"/>
                </a:lnTo>
                <a:lnTo>
                  <a:pt x="53980" y="50040"/>
                </a:lnTo>
                <a:lnTo>
                  <a:pt x="53990" y="49990"/>
                </a:lnTo>
                <a:lnTo>
                  <a:pt x="54000" y="49930"/>
                </a:lnTo>
                <a:lnTo>
                  <a:pt x="54000" y="49870"/>
                </a:lnTo>
                <a:lnTo>
                  <a:pt x="54020" y="49820"/>
                </a:lnTo>
                <a:lnTo>
                  <a:pt x="54040" y="49780"/>
                </a:lnTo>
                <a:lnTo>
                  <a:pt x="54110" y="49720"/>
                </a:lnTo>
                <a:lnTo>
                  <a:pt x="54220" y="49600"/>
                </a:lnTo>
                <a:lnTo>
                  <a:pt x="54220" y="49400"/>
                </a:lnTo>
                <a:lnTo>
                  <a:pt x="54210" y="49350"/>
                </a:lnTo>
                <a:lnTo>
                  <a:pt x="54140" y="49170"/>
                </a:lnTo>
                <a:lnTo>
                  <a:pt x="54020" y="48930"/>
                </a:lnTo>
                <a:lnTo>
                  <a:pt x="54030" y="48760"/>
                </a:lnTo>
                <a:lnTo>
                  <a:pt x="53990" y="48480"/>
                </a:lnTo>
                <a:lnTo>
                  <a:pt x="54090" y="48360"/>
                </a:lnTo>
                <a:lnTo>
                  <a:pt x="54220" y="48270"/>
                </a:lnTo>
                <a:lnTo>
                  <a:pt x="54280" y="48270"/>
                </a:lnTo>
                <a:lnTo>
                  <a:pt x="54370" y="48260"/>
                </a:lnTo>
                <a:lnTo>
                  <a:pt x="54510" y="48300"/>
                </a:lnTo>
                <a:lnTo>
                  <a:pt x="54620" y="48380"/>
                </a:lnTo>
                <a:lnTo>
                  <a:pt x="54730" y="48490"/>
                </a:lnTo>
                <a:lnTo>
                  <a:pt x="54870" y="48560"/>
                </a:lnTo>
                <a:lnTo>
                  <a:pt x="55170" y="48670"/>
                </a:lnTo>
                <a:lnTo>
                  <a:pt x="55370" y="48660"/>
                </a:lnTo>
                <a:lnTo>
                  <a:pt x="55560" y="48560"/>
                </a:lnTo>
                <a:lnTo>
                  <a:pt x="55670" y="48490"/>
                </a:lnTo>
                <a:lnTo>
                  <a:pt x="55710" y="48380"/>
                </a:lnTo>
                <a:lnTo>
                  <a:pt x="55740" y="48340"/>
                </a:lnTo>
                <a:lnTo>
                  <a:pt x="55750" y="48200"/>
                </a:lnTo>
                <a:lnTo>
                  <a:pt x="55720" y="48140"/>
                </a:lnTo>
                <a:lnTo>
                  <a:pt x="55660" y="48060"/>
                </a:lnTo>
                <a:lnTo>
                  <a:pt x="55630" y="48010"/>
                </a:lnTo>
                <a:lnTo>
                  <a:pt x="55550" y="47930"/>
                </a:lnTo>
                <a:lnTo>
                  <a:pt x="55460" y="47870"/>
                </a:lnTo>
                <a:lnTo>
                  <a:pt x="55360" y="47830"/>
                </a:lnTo>
                <a:lnTo>
                  <a:pt x="55280" y="47820"/>
                </a:lnTo>
                <a:lnTo>
                  <a:pt x="55200" y="47770"/>
                </a:lnTo>
                <a:lnTo>
                  <a:pt x="55150" y="47740"/>
                </a:lnTo>
                <a:lnTo>
                  <a:pt x="55110" y="47690"/>
                </a:lnTo>
                <a:lnTo>
                  <a:pt x="55040" y="47610"/>
                </a:lnTo>
                <a:lnTo>
                  <a:pt x="54970" y="47520"/>
                </a:lnTo>
                <a:lnTo>
                  <a:pt x="54900" y="47380"/>
                </a:lnTo>
                <a:lnTo>
                  <a:pt x="54870" y="47270"/>
                </a:lnTo>
                <a:lnTo>
                  <a:pt x="54810" y="47120"/>
                </a:lnTo>
                <a:lnTo>
                  <a:pt x="54760" y="47070"/>
                </a:lnTo>
                <a:lnTo>
                  <a:pt x="54700" y="47020"/>
                </a:lnTo>
                <a:lnTo>
                  <a:pt x="54570" y="46950"/>
                </a:lnTo>
                <a:lnTo>
                  <a:pt x="54320" y="46890"/>
                </a:lnTo>
                <a:lnTo>
                  <a:pt x="54240" y="46860"/>
                </a:lnTo>
                <a:lnTo>
                  <a:pt x="54100" y="46790"/>
                </a:lnTo>
                <a:lnTo>
                  <a:pt x="54030" y="46730"/>
                </a:lnTo>
                <a:lnTo>
                  <a:pt x="53990" y="46690"/>
                </a:lnTo>
                <a:lnTo>
                  <a:pt x="53980" y="46650"/>
                </a:lnTo>
                <a:lnTo>
                  <a:pt x="53940" y="46400"/>
                </a:lnTo>
                <a:lnTo>
                  <a:pt x="53910" y="46330"/>
                </a:lnTo>
                <a:lnTo>
                  <a:pt x="53870" y="46280"/>
                </a:lnTo>
                <a:lnTo>
                  <a:pt x="53810" y="46200"/>
                </a:lnTo>
                <a:lnTo>
                  <a:pt x="53760" y="46170"/>
                </a:lnTo>
                <a:lnTo>
                  <a:pt x="53650" y="46130"/>
                </a:lnTo>
                <a:lnTo>
                  <a:pt x="53500" y="46110"/>
                </a:lnTo>
                <a:lnTo>
                  <a:pt x="53510" y="46000"/>
                </a:lnTo>
                <a:lnTo>
                  <a:pt x="53500" y="45970"/>
                </a:lnTo>
                <a:lnTo>
                  <a:pt x="53500" y="45900"/>
                </a:lnTo>
                <a:lnTo>
                  <a:pt x="53480" y="45830"/>
                </a:lnTo>
                <a:lnTo>
                  <a:pt x="53430" y="45710"/>
                </a:lnTo>
                <a:lnTo>
                  <a:pt x="53450" y="45690"/>
                </a:lnTo>
                <a:lnTo>
                  <a:pt x="53470" y="45670"/>
                </a:lnTo>
                <a:lnTo>
                  <a:pt x="53570" y="45590"/>
                </a:lnTo>
                <a:lnTo>
                  <a:pt x="53590" y="45580"/>
                </a:lnTo>
                <a:lnTo>
                  <a:pt x="53600" y="45570"/>
                </a:lnTo>
                <a:lnTo>
                  <a:pt x="53610" y="45560"/>
                </a:lnTo>
                <a:lnTo>
                  <a:pt x="53760" y="45460"/>
                </a:lnTo>
                <a:lnTo>
                  <a:pt x="53980" y="45520"/>
                </a:lnTo>
                <a:lnTo>
                  <a:pt x="53990" y="45520"/>
                </a:lnTo>
                <a:lnTo>
                  <a:pt x="53990" y="45440"/>
                </a:lnTo>
                <a:lnTo>
                  <a:pt x="53940" y="45370"/>
                </a:lnTo>
                <a:lnTo>
                  <a:pt x="54050" y="45310"/>
                </a:lnTo>
                <a:lnTo>
                  <a:pt x="54210" y="45110"/>
                </a:lnTo>
                <a:lnTo>
                  <a:pt x="54130" y="45100"/>
                </a:lnTo>
                <a:lnTo>
                  <a:pt x="54050" y="45030"/>
                </a:lnTo>
                <a:lnTo>
                  <a:pt x="54260" y="44930"/>
                </a:lnTo>
                <a:lnTo>
                  <a:pt x="54490" y="44820"/>
                </a:lnTo>
                <a:lnTo>
                  <a:pt x="54860" y="44640"/>
                </a:lnTo>
                <a:lnTo>
                  <a:pt x="54930" y="44610"/>
                </a:lnTo>
                <a:lnTo>
                  <a:pt x="54920" y="44650"/>
                </a:lnTo>
                <a:lnTo>
                  <a:pt x="54910" y="44730"/>
                </a:lnTo>
                <a:lnTo>
                  <a:pt x="55010" y="44740"/>
                </a:lnTo>
                <a:lnTo>
                  <a:pt x="55040" y="44680"/>
                </a:lnTo>
                <a:lnTo>
                  <a:pt x="55000" y="44580"/>
                </a:lnTo>
                <a:lnTo>
                  <a:pt x="55100" y="44500"/>
                </a:lnTo>
                <a:lnTo>
                  <a:pt x="55210" y="44690"/>
                </a:lnTo>
                <a:lnTo>
                  <a:pt x="55240" y="44750"/>
                </a:lnTo>
                <a:lnTo>
                  <a:pt x="55530" y="44610"/>
                </a:lnTo>
                <a:lnTo>
                  <a:pt x="55750" y="44500"/>
                </a:lnTo>
                <a:lnTo>
                  <a:pt x="55720" y="44440"/>
                </a:lnTo>
                <a:lnTo>
                  <a:pt x="58190" y="44050"/>
                </a:lnTo>
                <a:lnTo>
                  <a:pt x="58200" y="44030"/>
                </a:lnTo>
                <a:lnTo>
                  <a:pt x="58310" y="43890"/>
                </a:lnTo>
                <a:lnTo>
                  <a:pt x="58610" y="43740"/>
                </a:lnTo>
                <a:lnTo>
                  <a:pt x="58700" y="43800"/>
                </a:lnTo>
                <a:lnTo>
                  <a:pt x="58760" y="43910"/>
                </a:lnTo>
                <a:lnTo>
                  <a:pt x="58820" y="44040"/>
                </a:lnTo>
                <a:lnTo>
                  <a:pt x="58860" y="44040"/>
                </a:lnTo>
                <a:lnTo>
                  <a:pt x="58850" y="43980"/>
                </a:lnTo>
                <a:lnTo>
                  <a:pt x="58810" y="43940"/>
                </a:lnTo>
                <a:lnTo>
                  <a:pt x="58820" y="43900"/>
                </a:lnTo>
                <a:lnTo>
                  <a:pt x="58780" y="43850"/>
                </a:lnTo>
                <a:lnTo>
                  <a:pt x="58750" y="43800"/>
                </a:lnTo>
                <a:lnTo>
                  <a:pt x="58750" y="43730"/>
                </a:lnTo>
                <a:lnTo>
                  <a:pt x="58780" y="43630"/>
                </a:lnTo>
                <a:lnTo>
                  <a:pt x="58760" y="43560"/>
                </a:lnTo>
                <a:lnTo>
                  <a:pt x="58690" y="43530"/>
                </a:lnTo>
                <a:lnTo>
                  <a:pt x="58640" y="43460"/>
                </a:lnTo>
                <a:lnTo>
                  <a:pt x="58660" y="43380"/>
                </a:lnTo>
                <a:lnTo>
                  <a:pt x="58640" y="43300"/>
                </a:lnTo>
                <a:lnTo>
                  <a:pt x="58580" y="43260"/>
                </a:lnTo>
                <a:lnTo>
                  <a:pt x="58590" y="43200"/>
                </a:lnTo>
                <a:lnTo>
                  <a:pt x="58640" y="43160"/>
                </a:lnTo>
                <a:lnTo>
                  <a:pt x="58690" y="43140"/>
                </a:lnTo>
                <a:lnTo>
                  <a:pt x="58720" y="43080"/>
                </a:lnTo>
                <a:lnTo>
                  <a:pt x="58700" y="43040"/>
                </a:lnTo>
                <a:lnTo>
                  <a:pt x="58750" y="42970"/>
                </a:lnTo>
                <a:lnTo>
                  <a:pt x="58790" y="42940"/>
                </a:lnTo>
                <a:lnTo>
                  <a:pt x="58840" y="42880"/>
                </a:lnTo>
                <a:lnTo>
                  <a:pt x="58880" y="42830"/>
                </a:lnTo>
                <a:lnTo>
                  <a:pt x="58870" y="42750"/>
                </a:lnTo>
                <a:lnTo>
                  <a:pt x="58870" y="42700"/>
                </a:lnTo>
                <a:lnTo>
                  <a:pt x="58900" y="42610"/>
                </a:lnTo>
                <a:lnTo>
                  <a:pt x="58950" y="42590"/>
                </a:lnTo>
                <a:lnTo>
                  <a:pt x="58950" y="42620"/>
                </a:lnTo>
                <a:lnTo>
                  <a:pt x="58960" y="42660"/>
                </a:lnTo>
                <a:lnTo>
                  <a:pt x="58990" y="42700"/>
                </a:lnTo>
                <a:lnTo>
                  <a:pt x="59040" y="42740"/>
                </a:lnTo>
                <a:lnTo>
                  <a:pt x="59070" y="42790"/>
                </a:lnTo>
                <a:lnTo>
                  <a:pt x="59110" y="42830"/>
                </a:lnTo>
                <a:lnTo>
                  <a:pt x="59150" y="42850"/>
                </a:lnTo>
                <a:lnTo>
                  <a:pt x="59180" y="42850"/>
                </a:lnTo>
                <a:lnTo>
                  <a:pt x="59210" y="42850"/>
                </a:lnTo>
                <a:lnTo>
                  <a:pt x="59250" y="42850"/>
                </a:lnTo>
                <a:lnTo>
                  <a:pt x="59290" y="42870"/>
                </a:lnTo>
                <a:lnTo>
                  <a:pt x="59330" y="42880"/>
                </a:lnTo>
                <a:lnTo>
                  <a:pt x="59370" y="42880"/>
                </a:lnTo>
                <a:lnTo>
                  <a:pt x="59430" y="42900"/>
                </a:lnTo>
                <a:lnTo>
                  <a:pt x="59480" y="42950"/>
                </a:lnTo>
                <a:lnTo>
                  <a:pt x="59530" y="42970"/>
                </a:lnTo>
                <a:lnTo>
                  <a:pt x="59540" y="42970"/>
                </a:lnTo>
                <a:lnTo>
                  <a:pt x="59580" y="42960"/>
                </a:lnTo>
                <a:lnTo>
                  <a:pt x="59610" y="42960"/>
                </a:lnTo>
                <a:lnTo>
                  <a:pt x="59670" y="42980"/>
                </a:lnTo>
                <a:lnTo>
                  <a:pt x="59740" y="43000"/>
                </a:lnTo>
                <a:lnTo>
                  <a:pt x="59770" y="43000"/>
                </a:lnTo>
                <a:lnTo>
                  <a:pt x="59830" y="42980"/>
                </a:lnTo>
                <a:lnTo>
                  <a:pt x="59860" y="42980"/>
                </a:lnTo>
                <a:lnTo>
                  <a:pt x="59980" y="42980"/>
                </a:lnTo>
                <a:lnTo>
                  <a:pt x="60020" y="42970"/>
                </a:lnTo>
                <a:lnTo>
                  <a:pt x="60050" y="42960"/>
                </a:lnTo>
                <a:lnTo>
                  <a:pt x="60090" y="42970"/>
                </a:lnTo>
                <a:lnTo>
                  <a:pt x="60120" y="43010"/>
                </a:lnTo>
                <a:lnTo>
                  <a:pt x="60170" y="43130"/>
                </a:lnTo>
                <a:lnTo>
                  <a:pt x="60210" y="43150"/>
                </a:lnTo>
                <a:lnTo>
                  <a:pt x="60240" y="43170"/>
                </a:lnTo>
                <a:lnTo>
                  <a:pt x="60270" y="43200"/>
                </a:lnTo>
                <a:lnTo>
                  <a:pt x="60300" y="43270"/>
                </a:lnTo>
                <a:lnTo>
                  <a:pt x="60330" y="43320"/>
                </a:lnTo>
                <a:lnTo>
                  <a:pt x="60380" y="43430"/>
                </a:lnTo>
                <a:lnTo>
                  <a:pt x="60400" y="43450"/>
                </a:lnTo>
                <a:lnTo>
                  <a:pt x="60420" y="43460"/>
                </a:lnTo>
                <a:lnTo>
                  <a:pt x="60450" y="43520"/>
                </a:lnTo>
                <a:lnTo>
                  <a:pt x="60490" y="43550"/>
                </a:lnTo>
                <a:lnTo>
                  <a:pt x="60670" y="43660"/>
                </a:lnTo>
                <a:lnTo>
                  <a:pt x="60720" y="43680"/>
                </a:lnTo>
                <a:lnTo>
                  <a:pt x="60740" y="43700"/>
                </a:lnTo>
                <a:lnTo>
                  <a:pt x="60800" y="43830"/>
                </a:lnTo>
                <a:lnTo>
                  <a:pt x="60880" y="43890"/>
                </a:lnTo>
                <a:lnTo>
                  <a:pt x="60890" y="43940"/>
                </a:lnTo>
                <a:lnTo>
                  <a:pt x="60910" y="44000"/>
                </a:lnTo>
                <a:lnTo>
                  <a:pt x="60950" y="44030"/>
                </a:lnTo>
                <a:lnTo>
                  <a:pt x="61010" y="44040"/>
                </a:lnTo>
                <a:lnTo>
                  <a:pt x="61080" y="44060"/>
                </a:lnTo>
                <a:lnTo>
                  <a:pt x="61120" y="44060"/>
                </a:lnTo>
                <a:lnTo>
                  <a:pt x="61170" y="44070"/>
                </a:lnTo>
                <a:lnTo>
                  <a:pt x="61220" y="44060"/>
                </a:lnTo>
                <a:lnTo>
                  <a:pt x="61270" y="44030"/>
                </a:lnTo>
                <a:lnTo>
                  <a:pt x="61310" y="44020"/>
                </a:lnTo>
                <a:lnTo>
                  <a:pt x="61360" y="44020"/>
                </a:lnTo>
                <a:lnTo>
                  <a:pt x="61390" y="44020"/>
                </a:lnTo>
                <a:lnTo>
                  <a:pt x="61450" y="44010"/>
                </a:lnTo>
                <a:lnTo>
                  <a:pt x="61490" y="44000"/>
                </a:lnTo>
                <a:lnTo>
                  <a:pt x="61540" y="43990"/>
                </a:lnTo>
                <a:lnTo>
                  <a:pt x="61570" y="44030"/>
                </a:lnTo>
                <a:lnTo>
                  <a:pt x="61580" y="44060"/>
                </a:lnTo>
                <a:lnTo>
                  <a:pt x="61600" y="44100"/>
                </a:lnTo>
                <a:lnTo>
                  <a:pt x="61600" y="44130"/>
                </a:lnTo>
                <a:lnTo>
                  <a:pt x="61620" y="44160"/>
                </a:lnTo>
                <a:lnTo>
                  <a:pt x="61680" y="44170"/>
                </a:lnTo>
                <a:lnTo>
                  <a:pt x="61700" y="44180"/>
                </a:lnTo>
                <a:lnTo>
                  <a:pt x="61730" y="44210"/>
                </a:lnTo>
                <a:lnTo>
                  <a:pt x="61720" y="44250"/>
                </a:lnTo>
                <a:lnTo>
                  <a:pt x="61710" y="44320"/>
                </a:lnTo>
                <a:lnTo>
                  <a:pt x="61710" y="44350"/>
                </a:lnTo>
                <a:lnTo>
                  <a:pt x="61740" y="44370"/>
                </a:lnTo>
                <a:lnTo>
                  <a:pt x="61790" y="44390"/>
                </a:lnTo>
                <a:lnTo>
                  <a:pt x="61810" y="44420"/>
                </a:lnTo>
                <a:lnTo>
                  <a:pt x="61820" y="44480"/>
                </a:lnTo>
                <a:lnTo>
                  <a:pt x="61850" y="44500"/>
                </a:lnTo>
                <a:lnTo>
                  <a:pt x="61890" y="44510"/>
                </a:lnTo>
                <a:lnTo>
                  <a:pt x="61930" y="44520"/>
                </a:lnTo>
                <a:lnTo>
                  <a:pt x="61980" y="44560"/>
                </a:lnTo>
                <a:lnTo>
                  <a:pt x="62010" y="44610"/>
                </a:lnTo>
                <a:lnTo>
                  <a:pt x="62050" y="44640"/>
                </a:lnTo>
                <a:lnTo>
                  <a:pt x="62110" y="44640"/>
                </a:lnTo>
                <a:lnTo>
                  <a:pt x="62130" y="44630"/>
                </a:lnTo>
                <a:lnTo>
                  <a:pt x="62210" y="44620"/>
                </a:lnTo>
                <a:lnTo>
                  <a:pt x="62320" y="44650"/>
                </a:lnTo>
                <a:lnTo>
                  <a:pt x="62350" y="44670"/>
                </a:lnTo>
                <a:lnTo>
                  <a:pt x="62410" y="44720"/>
                </a:lnTo>
                <a:lnTo>
                  <a:pt x="62460" y="44770"/>
                </a:lnTo>
                <a:lnTo>
                  <a:pt x="62540" y="44850"/>
                </a:lnTo>
                <a:lnTo>
                  <a:pt x="62550" y="44900"/>
                </a:lnTo>
                <a:lnTo>
                  <a:pt x="62540" y="44940"/>
                </a:lnTo>
                <a:lnTo>
                  <a:pt x="62570" y="44990"/>
                </a:lnTo>
                <a:lnTo>
                  <a:pt x="62580" y="45020"/>
                </a:lnTo>
                <a:lnTo>
                  <a:pt x="62590" y="45040"/>
                </a:lnTo>
                <a:lnTo>
                  <a:pt x="62620" y="45090"/>
                </a:lnTo>
                <a:lnTo>
                  <a:pt x="62630" y="45140"/>
                </a:lnTo>
                <a:lnTo>
                  <a:pt x="62620" y="45200"/>
                </a:lnTo>
                <a:lnTo>
                  <a:pt x="62630" y="45260"/>
                </a:lnTo>
                <a:lnTo>
                  <a:pt x="62650" y="45280"/>
                </a:lnTo>
                <a:lnTo>
                  <a:pt x="62680" y="45290"/>
                </a:lnTo>
                <a:lnTo>
                  <a:pt x="62720" y="45280"/>
                </a:lnTo>
                <a:lnTo>
                  <a:pt x="62750" y="45250"/>
                </a:lnTo>
                <a:lnTo>
                  <a:pt x="62780" y="45210"/>
                </a:lnTo>
                <a:lnTo>
                  <a:pt x="62820" y="45200"/>
                </a:lnTo>
                <a:lnTo>
                  <a:pt x="62870" y="45220"/>
                </a:lnTo>
                <a:lnTo>
                  <a:pt x="62910" y="45230"/>
                </a:lnTo>
                <a:lnTo>
                  <a:pt x="62950" y="45210"/>
                </a:lnTo>
                <a:lnTo>
                  <a:pt x="62980" y="45200"/>
                </a:lnTo>
                <a:lnTo>
                  <a:pt x="63000" y="45170"/>
                </a:lnTo>
                <a:lnTo>
                  <a:pt x="63020" y="45170"/>
                </a:lnTo>
                <a:lnTo>
                  <a:pt x="63030" y="45140"/>
                </a:lnTo>
                <a:lnTo>
                  <a:pt x="63060" y="45130"/>
                </a:lnTo>
                <a:lnTo>
                  <a:pt x="63090" y="45130"/>
                </a:lnTo>
                <a:lnTo>
                  <a:pt x="63110" y="45140"/>
                </a:lnTo>
                <a:lnTo>
                  <a:pt x="63170" y="45130"/>
                </a:lnTo>
                <a:lnTo>
                  <a:pt x="63200" y="45130"/>
                </a:lnTo>
                <a:lnTo>
                  <a:pt x="63250" y="45160"/>
                </a:lnTo>
                <a:lnTo>
                  <a:pt x="63290" y="45170"/>
                </a:lnTo>
                <a:lnTo>
                  <a:pt x="63350" y="45150"/>
                </a:lnTo>
                <a:lnTo>
                  <a:pt x="63470" y="45150"/>
                </a:lnTo>
                <a:lnTo>
                  <a:pt x="63550" y="45160"/>
                </a:lnTo>
                <a:lnTo>
                  <a:pt x="63590" y="45180"/>
                </a:lnTo>
                <a:lnTo>
                  <a:pt x="63640" y="45220"/>
                </a:lnTo>
                <a:lnTo>
                  <a:pt x="63680" y="45260"/>
                </a:lnTo>
                <a:lnTo>
                  <a:pt x="63730" y="45310"/>
                </a:lnTo>
                <a:lnTo>
                  <a:pt x="63750" y="45410"/>
                </a:lnTo>
                <a:lnTo>
                  <a:pt x="63760" y="45460"/>
                </a:lnTo>
                <a:lnTo>
                  <a:pt x="63820" y="45520"/>
                </a:lnTo>
                <a:lnTo>
                  <a:pt x="63890" y="45520"/>
                </a:lnTo>
                <a:lnTo>
                  <a:pt x="63940" y="45540"/>
                </a:lnTo>
                <a:lnTo>
                  <a:pt x="63990" y="45560"/>
                </a:lnTo>
                <a:lnTo>
                  <a:pt x="64030" y="45570"/>
                </a:lnTo>
                <a:lnTo>
                  <a:pt x="64070" y="45590"/>
                </a:lnTo>
                <a:lnTo>
                  <a:pt x="64130" y="45630"/>
                </a:lnTo>
                <a:lnTo>
                  <a:pt x="64160" y="45670"/>
                </a:lnTo>
                <a:lnTo>
                  <a:pt x="64190" y="45690"/>
                </a:lnTo>
                <a:lnTo>
                  <a:pt x="64220" y="45700"/>
                </a:lnTo>
                <a:lnTo>
                  <a:pt x="64260" y="45690"/>
                </a:lnTo>
                <a:lnTo>
                  <a:pt x="64290" y="45690"/>
                </a:lnTo>
                <a:lnTo>
                  <a:pt x="64330" y="45720"/>
                </a:lnTo>
                <a:lnTo>
                  <a:pt x="64330" y="45750"/>
                </a:lnTo>
                <a:lnTo>
                  <a:pt x="64330" y="45780"/>
                </a:lnTo>
                <a:lnTo>
                  <a:pt x="64340" y="45810"/>
                </a:lnTo>
                <a:lnTo>
                  <a:pt x="64360" y="45860"/>
                </a:lnTo>
                <a:lnTo>
                  <a:pt x="64400" y="45870"/>
                </a:lnTo>
                <a:lnTo>
                  <a:pt x="64440" y="45860"/>
                </a:lnTo>
                <a:lnTo>
                  <a:pt x="64460" y="45860"/>
                </a:lnTo>
                <a:lnTo>
                  <a:pt x="64500" y="45890"/>
                </a:lnTo>
                <a:lnTo>
                  <a:pt x="64530" y="45930"/>
                </a:lnTo>
                <a:lnTo>
                  <a:pt x="64530" y="45960"/>
                </a:lnTo>
                <a:lnTo>
                  <a:pt x="64520" y="45990"/>
                </a:lnTo>
                <a:lnTo>
                  <a:pt x="64510" y="46020"/>
                </a:lnTo>
                <a:lnTo>
                  <a:pt x="64500" y="46080"/>
                </a:lnTo>
                <a:lnTo>
                  <a:pt x="64490" y="46120"/>
                </a:lnTo>
                <a:lnTo>
                  <a:pt x="64490" y="46160"/>
                </a:lnTo>
                <a:lnTo>
                  <a:pt x="64510" y="46210"/>
                </a:lnTo>
                <a:lnTo>
                  <a:pt x="64510" y="46250"/>
                </a:lnTo>
                <a:lnTo>
                  <a:pt x="64510" y="46280"/>
                </a:lnTo>
                <a:lnTo>
                  <a:pt x="64280" y="46440"/>
                </a:lnTo>
                <a:lnTo>
                  <a:pt x="64020" y="46550"/>
                </a:lnTo>
                <a:lnTo>
                  <a:pt x="63820" y="46600"/>
                </a:lnTo>
                <a:lnTo>
                  <a:pt x="63700" y="46650"/>
                </a:lnTo>
                <a:lnTo>
                  <a:pt x="64000" y="48020"/>
                </a:lnTo>
                <a:lnTo>
                  <a:pt x="63950" y="48100"/>
                </a:lnTo>
                <a:lnTo>
                  <a:pt x="63830" y="48160"/>
                </a:lnTo>
                <a:lnTo>
                  <a:pt x="63780" y="48080"/>
                </a:lnTo>
                <a:lnTo>
                  <a:pt x="63630" y="48150"/>
                </a:lnTo>
                <a:lnTo>
                  <a:pt x="63520" y="48290"/>
                </a:lnTo>
                <a:lnTo>
                  <a:pt x="63310" y="48250"/>
                </a:lnTo>
                <a:lnTo>
                  <a:pt x="63100" y="48220"/>
                </a:lnTo>
                <a:lnTo>
                  <a:pt x="62990" y="48300"/>
                </a:lnTo>
                <a:lnTo>
                  <a:pt x="62860" y="48180"/>
                </a:lnTo>
                <a:lnTo>
                  <a:pt x="62790" y="48140"/>
                </a:lnTo>
                <a:lnTo>
                  <a:pt x="62720" y="48130"/>
                </a:lnTo>
                <a:lnTo>
                  <a:pt x="62670" y="48130"/>
                </a:lnTo>
                <a:lnTo>
                  <a:pt x="62580" y="48130"/>
                </a:lnTo>
                <a:lnTo>
                  <a:pt x="62520" y="48130"/>
                </a:lnTo>
                <a:lnTo>
                  <a:pt x="62420" y="48110"/>
                </a:lnTo>
                <a:lnTo>
                  <a:pt x="62100" y="48050"/>
                </a:lnTo>
                <a:lnTo>
                  <a:pt x="61890" y="47990"/>
                </a:lnTo>
                <a:lnTo>
                  <a:pt x="61840" y="47980"/>
                </a:lnTo>
                <a:lnTo>
                  <a:pt x="61580" y="47900"/>
                </a:lnTo>
                <a:lnTo>
                  <a:pt x="61470" y="47980"/>
                </a:lnTo>
                <a:lnTo>
                  <a:pt x="61480" y="47980"/>
                </a:lnTo>
                <a:lnTo>
                  <a:pt x="61470" y="47990"/>
                </a:lnTo>
                <a:lnTo>
                  <a:pt x="61470" y="48000"/>
                </a:lnTo>
                <a:lnTo>
                  <a:pt x="61470" y="48010"/>
                </a:lnTo>
                <a:lnTo>
                  <a:pt x="61440" y="48100"/>
                </a:lnTo>
                <a:lnTo>
                  <a:pt x="61400" y="48200"/>
                </a:lnTo>
                <a:lnTo>
                  <a:pt x="61360" y="48280"/>
                </a:lnTo>
                <a:lnTo>
                  <a:pt x="61350" y="48330"/>
                </a:lnTo>
                <a:lnTo>
                  <a:pt x="61330" y="48320"/>
                </a:lnTo>
                <a:lnTo>
                  <a:pt x="61300" y="48280"/>
                </a:lnTo>
                <a:lnTo>
                  <a:pt x="61110" y="48430"/>
                </a:lnTo>
                <a:lnTo>
                  <a:pt x="61010" y="48390"/>
                </a:lnTo>
                <a:lnTo>
                  <a:pt x="61000" y="48320"/>
                </a:lnTo>
                <a:lnTo>
                  <a:pt x="60890" y="48310"/>
                </a:lnTo>
                <a:lnTo>
                  <a:pt x="60680" y="48380"/>
                </a:lnTo>
                <a:lnTo>
                  <a:pt x="60640" y="48350"/>
                </a:lnTo>
                <a:lnTo>
                  <a:pt x="60600" y="48310"/>
                </a:lnTo>
                <a:lnTo>
                  <a:pt x="60580" y="48260"/>
                </a:lnTo>
                <a:lnTo>
                  <a:pt x="60550" y="48240"/>
                </a:lnTo>
                <a:lnTo>
                  <a:pt x="60510" y="48220"/>
                </a:lnTo>
                <a:lnTo>
                  <a:pt x="60440" y="48200"/>
                </a:lnTo>
                <a:lnTo>
                  <a:pt x="60320" y="48170"/>
                </a:lnTo>
                <a:lnTo>
                  <a:pt x="60330" y="48260"/>
                </a:lnTo>
                <a:lnTo>
                  <a:pt x="60350" y="48630"/>
                </a:lnTo>
                <a:lnTo>
                  <a:pt x="60220" y="48650"/>
                </a:lnTo>
                <a:lnTo>
                  <a:pt x="60150" y="48710"/>
                </a:lnTo>
                <a:lnTo>
                  <a:pt x="60170" y="48740"/>
                </a:lnTo>
                <a:lnTo>
                  <a:pt x="60190" y="48740"/>
                </a:lnTo>
                <a:lnTo>
                  <a:pt x="60200" y="48740"/>
                </a:lnTo>
                <a:lnTo>
                  <a:pt x="60210" y="48740"/>
                </a:lnTo>
                <a:lnTo>
                  <a:pt x="60220" y="48740"/>
                </a:lnTo>
                <a:lnTo>
                  <a:pt x="60230" y="48730"/>
                </a:lnTo>
                <a:lnTo>
                  <a:pt x="60390" y="48770"/>
                </a:lnTo>
                <a:lnTo>
                  <a:pt x="60940" y="48840"/>
                </a:lnTo>
                <a:lnTo>
                  <a:pt x="60920" y="49090"/>
                </a:lnTo>
                <a:lnTo>
                  <a:pt x="60880" y="49160"/>
                </a:lnTo>
                <a:lnTo>
                  <a:pt x="60960" y="49250"/>
                </a:lnTo>
                <a:lnTo>
                  <a:pt x="60880" y="49270"/>
                </a:lnTo>
                <a:lnTo>
                  <a:pt x="60830" y="49330"/>
                </a:lnTo>
                <a:lnTo>
                  <a:pt x="60790" y="49380"/>
                </a:lnTo>
                <a:lnTo>
                  <a:pt x="60780" y="49410"/>
                </a:lnTo>
                <a:lnTo>
                  <a:pt x="60790" y="49420"/>
                </a:lnTo>
                <a:lnTo>
                  <a:pt x="60850" y="49530"/>
                </a:lnTo>
                <a:lnTo>
                  <a:pt x="60920" y="49630"/>
                </a:lnTo>
                <a:lnTo>
                  <a:pt x="60850" y="49650"/>
                </a:lnTo>
                <a:lnTo>
                  <a:pt x="60820" y="49610"/>
                </a:lnTo>
                <a:lnTo>
                  <a:pt x="60720" y="49600"/>
                </a:lnTo>
                <a:lnTo>
                  <a:pt x="60700" y="49600"/>
                </a:lnTo>
                <a:lnTo>
                  <a:pt x="60740" y="49830"/>
                </a:lnTo>
                <a:lnTo>
                  <a:pt x="60660" y="49840"/>
                </a:lnTo>
                <a:lnTo>
                  <a:pt x="60590" y="49850"/>
                </a:lnTo>
                <a:lnTo>
                  <a:pt x="60610" y="49950"/>
                </a:lnTo>
                <a:lnTo>
                  <a:pt x="60580" y="49980"/>
                </a:lnTo>
                <a:lnTo>
                  <a:pt x="60550" y="50020"/>
                </a:lnTo>
                <a:lnTo>
                  <a:pt x="60600" y="50280"/>
                </a:lnTo>
                <a:lnTo>
                  <a:pt x="60450" y="50310"/>
                </a:lnTo>
                <a:lnTo>
                  <a:pt x="60460" y="50400"/>
                </a:lnTo>
                <a:lnTo>
                  <a:pt x="60300" y="50480"/>
                </a:lnTo>
                <a:lnTo>
                  <a:pt x="59830" y="50580"/>
                </a:lnTo>
                <a:lnTo>
                  <a:pt x="59740" y="50620"/>
                </a:lnTo>
                <a:lnTo>
                  <a:pt x="59760" y="50670"/>
                </a:lnTo>
                <a:lnTo>
                  <a:pt x="59720" y="50750"/>
                </a:lnTo>
                <a:lnTo>
                  <a:pt x="59740" y="50810"/>
                </a:lnTo>
                <a:lnTo>
                  <a:pt x="59720" y="50840"/>
                </a:lnTo>
                <a:lnTo>
                  <a:pt x="59690" y="50970"/>
                </a:lnTo>
                <a:lnTo>
                  <a:pt x="59680" y="51010"/>
                </a:lnTo>
                <a:lnTo>
                  <a:pt x="59710" y="51050"/>
                </a:lnTo>
                <a:lnTo>
                  <a:pt x="59700" y="51080"/>
                </a:lnTo>
                <a:lnTo>
                  <a:pt x="59530" y="50970"/>
                </a:lnTo>
                <a:lnTo>
                  <a:pt x="59480" y="51120"/>
                </a:lnTo>
                <a:lnTo>
                  <a:pt x="59480" y="51160"/>
                </a:lnTo>
                <a:lnTo>
                  <a:pt x="59510" y="51290"/>
                </a:lnTo>
                <a:lnTo>
                  <a:pt x="59630" y="51370"/>
                </a:lnTo>
                <a:lnTo>
                  <a:pt x="59430" y="51400"/>
                </a:lnTo>
                <a:lnTo>
                  <a:pt x="59380" y="51580"/>
                </a:lnTo>
                <a:lnTo>
                  <a:pt x="59300" y="51520"/>
                </a:lnTo>
                <a:lnTo>
                  <a:pt x="59120" y="51850"/>
                </a:lnTo>
                <a:lnTo>
                  <a:pt x="59130" y="51940"/>
                </a:lnTo>
                <a:lnTo>
                  <a:pt x="59240" y="52340"/>
                </a:lnTo>
                <a:lnTo>
                  <a:pt x="59140" y="52420"/>
                </a:lnTo>
                <a:lnTo>
                  <a:pt x="59160" y="52540"/>
                </a:lnTo>
                <a:lnTo>
                  <a:pt x="59150" y="52600"/>
                </a:lnTo>
                <a:lnTo>
                  <a:pt x="59180" y="52710"/>
                </a:lnTo>
                <a:lnTo>
                  <a:pt x="59190" y="52850"/>
                </a:lnTo>
                <a:lnTo>
                  <a:pt x="59220" y="52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