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Jurbarkas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Jurbark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25070" y="41420"/>
                </a:moveTo>
                <a:lnTo>
                  <a:pt x="25060" y="41340"/>
                </a:lnTo>
                <a:lnTo>
                  <a:pt x="24920" y="40340"/>
                </a:lnTo>
                <a:lnTo>
                  <a:pt x="24990" y="40250"/>
                </a:lnTo>
                <a:lnTo>
                  <a:pt x="24990" y="40150"/>
                </a:lnTo>
                <a:lnTo>
                  <a:pt x="24870" y="40120"/>
                </a:lnTo>
                <a:lnTo>
                  <a:pt x="24900" y="39980"/>
                </a:lnTo>
                <a:lnTo>
                  <a:pt x="24910" y="39970"/>
                </a:lnTo>
                <a:lnTo>
                  <a:pt x="24960" y="39860"/>
                </a:lnTo>
                <a:lnTo>
                  <a:pt x="25040" y="39840"/>
                </a:lnTo>
                <a:lnTo>
                  <a:pt x="25140" y="39670"/>
                </a:lnTo>
                <a:lnTo>
                  <a:pt x="24980" y="39600"/>
                </a:lnTo>
                <a:lnTo>
                  <a:pt x="25030" y="39470"/>
                </a:lnTo>
                <a:lnTo>
                  <a:pt x="25310" y="39480"/>
                </a:lnTo>
                <a:lnTo>
                  <a:pt x="25410" y="39600"/>
                </a:lnTo>
                <a:lnTo>
                  <a:pt x="25620" y="39600"/>
                </a:lnTo>
                <a:lnTo>
                  <a:pt x="25630" y="39540"/>
                </a:lnTo>
                <a:lnTo>
                  <a:pt x="25430" y="39450"/>
                </a:lnTo>
                <a:lnTo>
                  <a:pt x="26330" y="39350"/>
                </a:lnTo>
                <a:lnTo>
                  <a:pt x="26440" y="39690"/>
                </a:lnTo>
                <a:lnTo>
                  <a:pt x="27020" y="39550"/>
                </a:lnTo>
                <a:lnTo>
                  <a:pt x="27090" y="39750"/>
                </a:lnTo>
                <a:lnTo>
                  <a:pt x="27450" y="39650"/>
                </a:lnTo>
                <a:lnTo>
                  <a:pt x="27550" y="39970"/>
                </a:lnTo>
                <a:lnTo>
                  <a:pt x="29320" y="39480"/>
                </a:lnTo>
                <a:lnTo>
                  <a:pt x="29840" y="39650"/>
                </a:lnTo>
                <a:lnTo>
                  <a:pt x="29970" y="39070"/>
                </a:lnTo>
                <a:lnTo>
                  <a:pt x="29780" y="38810"/>
                </a:lnTo>
                <a:lnTo>
                  <a:pt x="29800" y="38720"/>
                </a:lnTo>
                <a:lnTo>
                  <a:pt x="30120" y="38760"/>
                </a:lnTo>
                <a:lnTo>
                  <a:pt x="30120" y="38690"/>
                </a:lnTo>
                <a:lnTo>
                  <a:pt x="30080" y="38650"/>
                </a:lnTo>
                <a:lnTo>
                  <a:pt x="29990" y="38650"/>
                </a:lnTo>
                <a:lnTo>
                  <a:pt x="29720" y="38580"/>
                </a:lnTo>
                <a:lnTo>
                  <a:pt x="29710" y="38260"/>
                </a:lnTo>
                <a:lnTo>
                  <a:pt x="29800" y="38260"/>
                </a:lnTo>
                <a:lnTo>
                  <a:pt x="29830" y="38120"/>
                </a:lnTo>
                <a:lnTo>
                  <a:pt x="29790" y="37970"/>
                </a:lnTo>
                <a:lnTo>
                  <a:pt x="29690" y="37970"/>
                </a:lnTo>
                <a:lnTo>
                  <a:pt x="29560" y="36940"/>
                </a:lnTo>
                <a:lnTo>
                  <a:pt x="29590" y="36920"/>
                </a:lnTo>
                <a:lnTo>
                  <a:pt x="29610" y="36950"/>
                </a:lnTo>
                <a:lnTo>
                  <a:pt x="29860" y="36750"/>
                </a:lnTo>
                <a:lnTo>
                  <a:pt x="29890" y="36580"/>
                </a:lnTo>
                <a:lnTo>
                  <a:pt x="29790" y="36510"/>
                </a:lnTo>
                <a:lnTo>
                  <a:pt x="29790" y="36410"/>
                </a:lnTo>
                <a:lnTo>
                  <a:pt x="29790" y="36240"/>
                </a:lnTo>
                <a:lnTo>
                  <a:pt x="29740" y="36240"/>
                </a:lnTo>
                <a:lnTo>
                  <a:pt x="29680" y="36230"/>
                </a:lnTo>
                <a:lnTo>
                  <a:pt x="29630" y="36230"/>
                </a:lnTo>
                <a:lnTo>
                  <a:pt x="29570" y="36210"/>
                </a:lnTo>
                <a:lnTo>
                  <a:pt x="29560" y="36190"/>
                </a:lnTo>
                <a:lnTo>
                  <a:pt x="29510" y="36200"/>
                </a:lnTo>
                <a:lnTo>
                  <a:pt x="29510" y="36170"/>
                </a:lnTo>
                <a:lnTo>
                  <a:pt x="29450" y="36160"/>
                </a:lnTo>
                <a:lnTo>
                  <a:pt x="29420" y="36180"/>
                </a:lnTo>
                <a:lnTo>
                  <a:pt x="29380" y="36180"/>
                </a:lnTo>
                <a:lnTo>
                  <a:pt x="29390" y="36150"/>
                </a:lnTo>
                <a:lnTo>
                  <a:pt x="29380" y="36140"/>
                </a:lnTo>
                <a:lnTo>
                  <a:pt x="29360" y="36130"/>
                </a:lnTo>
                <a:lnTo>
                  <a:pt x="29330" y="36130"/>
                </a:lnTo>
                <a:lnTo>
                  <a:pt x="29310" y="36110"/>
                </a:lnTo>
                <a:lnTo>
                  <a:pt x="29310" y="36080"/>
                </a:lnTo>
                <a:lnTo>
                  <a:pt x="29320" y="36060"/>
                </a:lnTo>
                <a:lnTo>
                  <a:pt x="29330" y="36060"/>
                </a:lnTo>
                <a:lnTo>
                  <a:pt x="29350" y="36040"/>
                </a:lnTo>
                <a:lnTo>
                  <a:pt x="29370" y="36020"/>
                </a:lnTo>
                <a:lnTo>
                  <a:pt x="29370" y="36000"/>
                </a:lnTo>
                <a:lnTo>
                  <a:pt x="29360" y="35990"/>
                </a:lnTo>
                <a:lnTo>
                  <a:pt x="29370" y="35970"/>
                </a:lnTo>
                <a:lnTo>
                  <a:pt x="29370" y="35950"/>
                </a:lnTo>
                <a:lnTo>
                  <a:pt x="29340" y="35930"/>
                </a:lnTo>
                <a:lnTo>
                  <a:pt x="29320" y="35910"/>
                </a:lnTo>
                <a:lnTo>
                  <a:pt x="29270" y="35890"/>
                </a:lnTo>
                <a:lnTo>
                  <a:pt x="29220" y="35880"/>
                </a:lnTo>
                <a:lnTo>
                  <a:pt x="29210" y="35880"/>
                </a:lnTo>
                <a:lnTo>
                  <a:pt x="29200" y="35880"/>
                </a:lnTo>
                <a:lnTo>
                  <a:pt x="29180" y="35880"/>
                </a:lnTo>
                <a:lnTo>
                  <a:pt x="29170" y="35870"/>
                </a:lnTo>
                <a:lnTo>
                  <a:pt x="29170" y="35860"/>
                </a:lnTo>
                <a:lnTo>
                  <a:pt x="29170" y="35850"/>
                </a:lnTo>
                <a:lnTo>
                  <a:pt x="29180" y="35830"/>
                </a:lnTo>
                <a:lnTo>
                  <a:pt x="29180" y="35810"/>
                </a:lnTo>
                <a:lnTo>
                  <a:pt x="29190" y="35790"/>
                </a:lnTo>
                <a:lnTo>
                  <a:pt x="29200" y="35770"/>
                </a:lnTo>
                <a:lnTo>
                  <a:pt x="29220" y="35760"/>
                </a:lnTo>
                <a:lnTo>
                  <a:pt x="29250" y="35740"/>
                </a:lnTo>
                <a:lnTo>
                  <a:pt x="29260" y="35730"/>
                </a:lnTo>
                <a:lnTo>
                  <a:pt x="29260" y="35710"/>
                </a:lnTo>
                <a:lnTo>
                  <a:pt x="29260" y="35640"/>
                </a:lnTo>
                <a:lnTo>
                  <a:pt x="29250" y="35620"/>
                </a:lnTo>
                <a:lnTo>
                  <a:pt x="29240" y="35600"/>
                </a:lnTo>
                <a:lnTo>
                  <a:pt x="29210" y="35590"/>
                </a:lnTo>
                <a:lnTo>
                  <a:pt x="29190" y="35600"/>
                </a:lnTo>
                <a:lnTo>
                  <a:pt x="29170" y="35630"/>
                </a:lnTo>
                <a:lnTo>
                  <a:pt x="29160" y="35640"/>
                </a:lnTo>
                <a:lnTo>
                  <a:pt x="29130" y="35610"/>
                </a:lnTo>
                <a:lnTo>
                  <a:pt x="29110" y="35590"/>
                </a:lnTo>
                <a:lnTo>
                  <a:pt x="29100" y="35570"/>
                </a:lnTo>
                <a:lnTo>
                  <a:pt x="29090" y="35520"/>
                </a:lnTo>
                <a:lnTo>
                  <a:pt x="29090" y="35500"/>
                </a:lnTo>
                <a:lnTo>
                  <a:pt x="29090" y="35480"/>
                </a:lnTo>
                <a:lnTo>
                  <a:pt x="29090" y="35460"/>
                </a:lnTo>
                <a:lnTo>
                  <a:pt x="29080" y="35440"/>
                </a:lnTo>
                <a:lnTo>
                  <a:pt x="29070" y="35430"/>
                </a:lnTo>
                <a:lnTo>
                  <a:pt x="29050" y="35420"/>
                </a:lnTo>
                <a:lnTo>
                  <a:pt x="29040" y="35420"/>
                </a:lnTo>
                <a:lnTo>
                  <a:pt x="29020" y="35420"/>
                </a:lnTo>
                <a:lnTo>
                  <a:pt x="29000" y="35410"/>
                </a:lnTo>
                <a:lnTo>
                  <a:pt x="28990" y="35400"/>
                </a:lnTo>
                <a:lnTo>
                  <a:pt x="28970" y="35400"/>
                </a:lnTo>
                <a:lnTo>
                  <a:pt x="28960" y="35390"/>
                </a:lnTo>
                <a:lnTo>
                  <a:pt x="28960" y="35370"/>
                </a:lnTo>
                <a:lnTo>
                  <a:pt x="28970" y="35360"/>
                </a:lnTo>
                <a:lnTo>
                  <a:pt x="28980" y="35360"/>
                </a:lnTo>
                <a:lnTo>
                  <a:pt x="28990" y="35350"/>
                </a:lnTo>
                <a:lnTo>
                  <a:pt x="28990" y="35340"/>
                </a:lnTo>
                <a:lnTo>
                  <a:pt x="28990" y="35320"/>
                </a:lnTo>
                <a:lnTo>
                  <a:pt x="29000" y="35320"/>
                </a:lnTo>
                <a:lnTo>
                  <a:pt x="29010" y="35330"/>
                </a:lnTo>
                <a:lnTo>
                  <a:pt x="29020" y="35330"/>
                </a:lnTo>
                <a:lnTo>
                  <a:pt x="29020" y="35340"/>
                </a:lnTo>
                <a:lnTo>
                  <a:pt x="29040" y="35340"/>
                </a:lnTo>
                <a:lnTo>
                  <a:pt x="29060" y="35330"/>
                </a:lnTo>
                <a:lnTo>
                  <a:pt x="29070" y="35320"/>
                </a:lnTo>
                <a:lnTo>
                  <a:pt x="29080" y="35310"/>
                </a:lnTo>
                <a:lnTo>
                  <a:pt x="29090" y="35290"/>
                </a:lnTo>
                <a:lnTo>
                  <a:pt x="29100" y="35280"/>
                </a:lnTo>
                <a:lnTo>
                  <a:pt x="29120" y="35280"/>
                </a:lnTo>
                <a:lnTo>
                  <a:pt x="29120" y="35270"/>
                </a:lnTo>
                <a:lnTo>
                  <a:pt x="29120" y="35260"/>
                </a:lnTo>
                <a:lnTo>
                  <a:pt x="29120" y="35230"/>
                </a:lnTo>
                <a:lnTo>
                  <a:pt x="29110" y="35210"/>
                </a:lnTo>
                <a:lnTo>
                  <a:pt x="29080" y="35160"/>
                </a:lnTo>
                <a:lnTo>
                  <a:pt x="29080" y="35140"/>
                </a:lnTo>
                <a:lnTo>
                  <a:pt x="29060" y="35110"/>
                </a:lnTo>
                <a:lnTo>
                  <a:pt x="29040" y="35090"/>
                </a:lnTo>
                <a:lnTo>
                  <a:pt x="29000" y="35060"/>
                </a:lnTo>
                <a:lnTo>
                  <a:pt x="28980" y="35040"/>
                </a:lnTo>
                <a:lnTo>
                  <a:pt x="28980" y="35030"/>
                </a:lnTo>
                <a:lnTo>
                  <a:pt x="28980" y="35010"/>
                </a:lnTo>
                <a:lnTo>
                  <a:pt x="28990" y="35000"/>
                </a:lnTo>
                <a:lnTo>
                  <a:pt x="29010" y="35000"/>
                </a:lnTo>
                <a:lnTo>
                  <a:pt x="29020" y="35020"/>
                </a:lnTo>
                <a:lnTo>
                  <a:pt x="29050" y="35030"/>
                </a:lnTo>
                <a:lnTo>
                  <a:pt x="29060" y="35030"/>
                </a:lnTo>
                <a:lnTo>
                  <a:pt x="29080" y="35040"/>
                </a:lnTo>
                <a:lnTo>
                  <a:pt x="29100" y="35050"/>
                </a:lnTo>
                <a:lnTo>
                  <a:pt x="29130" y="35050"/>
                </a:lnTo>
                <a:lnTo>
                  <a:pt x="29160" y="35030"/>
                </a:lnTo>
                <a:lnTo>
                  <a:pt x="29180" y="35010"/>
                </a:lnTo>
                <a:lnTo>
                  <a:pt x="29180" y="34990"/>
                </a:lnTo>
                <a:lnTo>
                  <a:pt x="29190" y="34970"/>
                </a:lnTo>
                <a:lnTo>
                  <a:pt x="29190" y="34950"/>
                </a:lnTo>
                <a:lnTo>
                  <a:pt x="29190" y="34930"/>
                </a:lnTo>
                <a:lnTo>
                  <a:pt x="29230" y="34830"/>
                </a:lnTo>
                <a:lnTo>
                  <a:pt x="29240" y="34770"/>
                </a:lnTo>
                <a:lnTo>
                  <a:pt x="29400" y="34790"/>
                </a:lnTo>
                <a:lnTo>
                  <a:pt x="29540" y="34830"/>
                </a:lnTo>
                <a:lnTo>
                  <a:pt x="29640" y="34810"/>
                </a:lnTo>
                <a:lnTo>
                  <a:pt x="29900" y="34800"/>
                </a:lnTo>
                <a:lnTo>
                  <a:pt x="29900" y="34850"/>
                </a:lnTo>
                <a:lnTo>
                  <a:pt x="29970" y="34830"/>
                </a:lnTo>
                <a:lnTo>
                  <a:pt x="29970" y="34770"/>
                </a:lnTo>
                <a:lnTo>
                  <a:pt x="30080" y="34740"/>
                </a:lnTo>
                <a:lnTo>
                  <a:pt x="30110" y="34820"/>
                </a:lnTo>
                <a:lnTo>
                  <a:pt x="30410" y="34800"/>
                </a:lnTo>
                <a:lnTo>
                  <a:pt x="30510" y="34780"/>
                </a:lnTo>
                <a:lnTo>
                  <a:pt x="30740" y="34780"/>
                </a:lnTo>
                <a:lnTo>
                  <a:pt x="30780" y="34660"/>
                </a:lnTo>
                <a:lnTo>
                  <a:pt x="30680" y="34670"/>
                </a:lnTo>
                <a:lnTo>
                  <a:pt x="30620" y="34640"/>
                </a:lnTo>
                <a:lnTo>
                  <a:pt x="30630" y="34630"/>
                </a:lnTo>
                <a:lnTo>
                  <a:pt x="30700" y="34560"/>
                </a:lnTo>
                <a:lnTo>
                  <a:pt x="30620" y="34320"/>
                </a:lnTo>
                <a:lnTo>
                  <a:pt x="30480" y="34310"/>
                </a:lnTo>
                <a:lnTo>
                  <a:pt x="30480" y="34270"/>
                </a:lnTo>
                <a:lnTo>
                  <a:pt x="30530" y="34260"/>
                </a:lnTo>
                <a:lnTo>
                  <a:pt x="30550" y="34120"/>
                </a:lnTo>
                <a:lnTo>
                  <a:pt x="30460" y="33920"/>
                </a:lnTo>
                <a:lnTo>
                  <a:pt x="30720" y="33830"/>
                </a:lnTo>
                <a:lnTo>
                  <a:pt x="30670" y="33680"/>
                </a:lnTo>
                <a:lnTo>
                  <a:pt x="30820" y="33620"/>
                </a:lnTo>
                <a:lnTo>
                  <a:pt x="30800" y="33610"/>
                </a:lnTo>
                <a:lnTo>
                  <a:pt x="30780" y="33590"/>
                </a:lnTo>
                <a:lnTo>
                  <a:pt x="30760" y="33570"/>
                </a:lnTo>
                <a:lnTo>
                  <a:pt x="30740" y="33550"/>
                </a:lnTo>
                <a:lnTo>
                  <a:pt x="30730" y="33520"/>
                </a:lnTo>
                <a:lnTo>
                  <a:pt x="30720" y="33500"/>
                </a:lnTo>
                <a:lnTo>
                  <a:pt x="30710" y="33480"/>
                </a:lnTo>
                <a:lnTo>
                  <a:pt x="30640" y="33270"/>
                </a:lnTo>
                <a:lnTo>
                  <a:pt x="30630" y="33240"/>
                </a:lnTo>
                <a:lnTo>
                  <a:pt x="31990" y="32850"/>
                </a:lnTo>
                <a:lnTo>
                  <a:pt x="32250" y="32760"/>
                </a:lnTo>
                <a:lnTo>
                  <a:pt x="32580" y="32780"/>
                </a:lnTo>
                <a:lnTo>
                  <a:pt x="32670" y="33060"/>
                </a:lnTo>
                <a:lnTo>
                  <a:pt x="33300" y="32990"/>
                </a:lnTo>
                <a:lnTo>
                  <a:pt x="33490" y="33320"/>
                </a:lnTo>
                <a:lnTo>
                  <a:pt x="33530" y="33900"/>
                </a:lnTo>
                <a:lnTo>
                  <a:pt x="33090" y="34250"/>
                </a:lnTo>
                <a:lnTo>
                  <a:pt x="33490" y="34410"/>
                </a:lnTo>
                <a:lnTo>
                  <a:pt x="34300" y="35000"/>
                </a:lnTo>
                <a:lnTo>
                  <a:pt x="34350" y="35600"/>
                </a:lnTo>
                <a:lnTo>
                  <a:pt x="34980" y="34930"/>
                </a:lnTo>
                <a:lnTo>
                  <a:pt x="35280" y="34810"/>
                </a:lnTo>
                <a:lnTo>
                  <a:pt x="36120" y="34810"/>
                </a:lnTo>
                <a:lnTo>
                  <a:pt x="35980" y="35600"/>
                </a:lnTo>
                <a:lnTo>
                  <a:pt x="36790" y="35860"/>
                </a:lnTo>
                <a:lnTo>
                  <a:pt x="36260" y="36510"/>
                </a:lnTo>
                <a:lnTo>
                  <a:pt x="37380" y="36560"/>
                </a:lnTo>
                <a:lnTo>
                  <a:pt x="37490" y="36140"/>
                </a:lnTo>
                <a:lnTo>
                  <a:pt x="38030" y="36510"/>
                </a:lnTo>
                <a:lnTo>
                  <a:pt x="38700" y="36090"/>
                </a:lnTo>
                <a:lnTo>
                  <a:pt x="39220" y="36110"/>
                </a:lnTo>
                <a:lnTo>
                  <a:pt x="39150" y="37160"/>
                </a:lnTo>
                <a:lnTo>
                  <a:pt x="39500" y="36980"/>
                </a:lnTo>
                <a:lnTo>
                  <a:pt x="39640" y="37280"/>
                </a:lnTo>
                <a:lnTo>
                  <a:pt x="40100" y="37020"/>
                </a:lnTo>
                <a:lnTo>
                  <a:pt x="40940" y="37210"/>
                </a:lnTo>
                <a:lnTo>
                  <a:pt x="40940" y="36950"/>
                </a:lnTo>
                <a:lnTo>
                  <a:pt x="41810" y="36930"/>
                </a:lnTo>
                <a:lnTo>
                  <a:pt x="41920" y="36930"/>
                </a:lnTo>
                <a:lnTo>
                  <a:pt x="42040" y="37770"/>
                </a:lnTo>
                <a:lnTo>
                  <a:pt x="42390" y="37560"/>
                </a:lnTo>
                <a:lnTo>
                  <a:pt x="42620" y="37840"/>
                </a:lnTo>
                <a:lnTo>
                  <a:pt x="43210" y="37640"/>
                </a:lnTo>
                <a:lnTo>
                  <a:pt x="44210" y="38050"/>
                </a:lnTo>
                <a:lnTo>
                  <a:pt x="44170" y="38120"/>
                </a:lnTo>
                <a:lnTo>
                  <a:pt x="44120" y="38140"/>
                </a:lnTo>
                <a:lnTo>
                  <a:pt x="44090" y="38190"/>
                </a:lnTo>
                <a:lnTo>
                  <a:pt x="44030" y="38290"/>
                </a:lnTo>
                <a:lnTo>
                  <a:pt x="44020" y="38420"/>
                </a:lnTo>
                <a:lnTo>
                  <a:pt x="43960" y="38500"/>
                </a:lnTo>
                <a:lnTo>
                  <a:pt x="43960" y="38520"/>
                </a:lnTo>
                <a:lnTo>
                  <a:pt x="43960" y="38540"/>
                </a:lnTo>
                <a:lnTo>
                  <a:pt x="43960" y="38550"/>
                </a:lnTo>
                <a:lnTo>
                  <a:pt x="43930" y="38660"/>
                </a:lnTo>
                <a:lnTo>
                  <a:pt x="43880" y="38690"/>
                </a:lnTo>
                <a:lnTo>
                  <a:pt x="43870" y="38710"/>
                </a:lnTo>
                <a:lnTo>
                  <a:pt x="43870" y="38730"/>
                </a:lnTo>
                <a:lnTo>
                  <a:pt x="43890" y="38760"/>
                </a:lnTo>
                <a:lnTo>
                  <a:pt x="43890" y="38770"/>
                </a:lnTo>
                <a:lnTo>
                  <a:pt x="43840" y="38840"/>
                </a:lnTo>
                <a:lnTo>
                  <a:pt x="43840" y="38870"/>
                </a:lnTo>
                <a:lnTo>
                  <a:pt x="43840" y="38890"/>
                </a:lnTo>
                <a:lnTo>
                  <a:pt x="43830" y="38910"/>
                </a:lnTo>
                <a:lnTo>
                  <a:pt x="43820" y="38940"/>
                </a:lnTo>
                <a:lnTo>
                  <a:pt x="43820" y="39030"/>
                </a:lnTo>
                <a:lnTo>
                  <a:pt x="43830" y="39050"/>
                </a:lnTo>
                <a:lnTo>
                  <a:pt x="43810" y="39070"/>
                </a:lnTo>
                <a:lnTo>
                  <a:pt x="43810" y="39090"/>
                </a:lnTo>
                <a:lnTo>
                  <a:pt x="43860" y="39190"/>
                </a:lnTo>
                <a:lnTo>
                  <a:pt x="43780" y="39280"/>
                </a:lnTo>
                <a:lnTo>
                  <a:pt x="43800" y="39320"/>
                </a:lnTo>
                <a:lnTo>
                  <a:pt x="43830" y="39330"/>
                </a:lnTo>
                <a:lnTo>
                  <a:pt x="43880" y="39340"/>
                </a:lnTo>
                <a:lnTo>
                  <a:pt x="43880" y="39370"/>
                </a:lnTo>
                <a:lnTo>
                  <a:pt x="43830" y="39440"/>
                </a:lnTo>
                <a:lnTo>
                  <a:pt x="43820" y="39560"/>
                </a:lnTo>
                <a:lnTo>
                  <a:pt x="43850" y="39630"/>
                </a:lnTo>
                <a:lnTo>
                  <a:pt x="43840" y="39690"/>
                </a:lnTo>
                <a:lnTo>
                  <a:pt x="43820" y="39730"/>
                </a:lnTo>
                <a:lnTo>
                  <a:pt x="43810" y="39760"/>
                </a:lnTo>
                <a:lnTo>
                  <a:pt x="43810" y="39770"/>
                </a:lnTo>
                <a:lnTo>
                  <a:pt x="43800" y="39780"/>
                </a:lnTo>
                <a:lnTo>
                  <a:pt x="43810" y="39780"/>
                </a:lnTo>
                <a:lnTo>
                  <a:pt x="43820" y="39810"/>
                </a:lnTo>
                <a:lnTo>
                  <a:pt x="43830" y="39830"/>
                </a:lnTo>
                <a:lnTo>
                  <a:pt x="43830" y="39910"/>
                </a:lnTo>
                <a:lnTo>
                  <a:pt x="43830" y="39930"/>
                </a:lnTo>
                <a:lnTo>
                  <a:pt x="43820" y="39940"/>
                </a:lnTo>
                <a:lnTo>
                  <a:pt x="43750" y="39990"/>
                </a:lnTo>
                <a:lnTo>
                  <a:pt x="43730" y="40000"/>
                </a:lnTo>
                <a:lnTo>
                  <a:pt x="43730" y="40010"/>
                </a:lnTo>
                <a:lnTo>
                  <a:pt x="43720" y="40020"/>
                </a:lnTo>
                <a:lnTo>
                  <a:pt x="43720" y="40040"/>
                </a:lnTo>
                <a:lnTo>
                  <a:pt x="43720" y="40070"/>
                </a:lnTo>
                <a:lnTo>
                  <a:pt x="43730" y="40120"/>
                </a:lnTo>
                <a:lnTo>
                  <a:pt x="43730" y="40130"/>
                </a:lnTo>
                <a:lnTo>
                  <a:pt x="43710" y="40180"/>
                </a:lnTo>
                <a:lnTo>
                  <a:pt x="43700" y="40190"/>
                </a:lnTo>
                <a:lnTo>
                  <a:pt x="43700" y="40230"/>
                </a:lnTo>
                <a:lnTo>
                  <a:pt x="43690" y="40240"/>
                </a:lnTo>
                <a:lnTo>
                  <a:pt x="43670" y="40260"/>
                </a:lnTo>
                <a:lnTo>
                  <a:pt x="43640" y="40280"/>
                </a:lnTo>
                <a:lnTo>
                  <a:pt x="43620" y="40270"/>
                </a:lnTo>
                <a:lnTo>
                  <a:pt x="43570" y="40270"/>
                </a:lnTo>
                <a:lnTo>
                  <a:pt x="43550" y="40270"/>
                </a:lnTo>
                <a:lnTo>
                  <a:pt x="43530" y="40320"/>
                </a:lnTo>
                <a:lnTo>
                  <a:pt x="43530" y="40350"/>
                </a:lnTo>
                <a:lnTo>
                  <a:pt x="43520" y="40370"/>
                </a:lnTo>
                <a:lnTo>
                  <a:pt x="43450" y="40430"/>
                </a:lnTo>
                <a:lnTo>
                  <a:pt x="43420" y="40470"/>
                </a:lnTo>
                <a:lnTo>
                  <a:pt x="43390" y="40530"/>
                </a:lnTo>
                <a:lnTo>
                  <a:pt x="43350" y="40600"/>
                </a:lnTo>
                <a:lnTo>
                  <a:pt x="43340" y="40650"/>
                </a:lnTo>
                <a:lnTo>
                  <a:pt x="43340" y="40660"/>
                </a:lnTo>
                <a:lnTo>
                  <a:pt x="43340" y="40690"/>
                </a:lnTo>
                <a:lnTo>
                  <a:pt x="43340" y="40700"/>
                </a:lnTo>
                <a:lnTo>
                  <a:pt x="43320" y="40710"/>
                </a:lnTo>
                <a:lnTo>
                  <a:pt x="43290" y="40720"/>
                </a:lnTo>
                <a:lnTo>
                  <a:pt x="43270" y="40740"/>
                </a:lnTo>
                <a:lnTo>
                  <a:pt x="43260" y="40780"/>
                </a:lnTo>
                <a:lnTo>
                  <a:pt x="43250" y="40800"/>
                </a:lnTo>
                <a:lnTo>
                  <a:pt x="43240" y="40820"/>
                </a:lnTo>
                <a:lnTo>
                  <a:pt x="43220" y="40840"/>
                </a:lnTo>
                <a:lnTo>
                  <a:pt x="43220" y="40860"/>
                </a:lnTo>
                <a:lnTo>
                  <a:pt x="43220" y="40890"/>
                </a:lnTo>
                <a:lnTo>
                  <a:pt x="43230" y="40930"/>
                </a:lnTo>
                <a:lnTo>
                  <a:pt x="43230" y="40960"/>
                </a:lnTo>
                <a:lnTo>
                  <a:pt x="43220" y="40980"/>
                </a:lnTo>
                <a:lnTo>
                  <a:pt x="43210" y="41000"/>
                </a:lnTo>
                <a:lnTo>
                  <a:pt x="43210" y="41010"/>
                </a:lnTo>
                <a:lnTo>
                  <a:pt x="43210" y="41020"/>
                </a:lnTo>
                <a:lnTo>
                  <a:pt x="43200" y="41040"/>
                </a:lnTo>
                <a:lnTo>
                  <a:pt x="43180" y="41050"/>
                </a:lnTo>
                <a:lnTo>
                  <a:pt x="43140" y="41040"/>
                </a:lnTo>
                <a:lnTo>
                  <a:pt x="43090" y="41030"/>
                </a:lnTo>
                <a:lnTo>
                  <a:pt x="43070" y="41020"/>
                </a:lnTo>
                <a:lnTo>
                  <a:pt x="43060" y="41040"/>
                </a:lnTo>
                <a:lnTo>
                  <a:pt x="43030" y="41100"/>
                </a:lnTo>
                <a:lnTo>
                  <a:pt x="42970" y="41130"/>
                </a:lnTo>
                <a:lnTo>
                  <a:pt x="42950" y="41130"/>
                </a:lnTo>
                <a:lnTo>
                  <a:pt x="42930" y="41150"/>
                </a:lnTo>
                <a:lnTo>
                  <a:pt x="42910" y="41190"/>
                </a:lnTo>
                <a:lnTo>
                  <a:pt x="42890" y="41210"/>
                </a:lnTo>
                <a:lnTo>
                  <a:pt x="42870" y="41220"/>
                </a:lnTo>
                <a:lnTo>
                  <a:pt x="42770" y="41310"/>
                </a:lnTo>
                <a:lnTo>
                  <a:pt x="42590" y="41280"/>
                </a:lnTo>
                <a:lnTo>
                  <a:pt x="42550" y="41270"/>
                </a:lnTo>
                <a:lnTo>
                  <a:pt x="42360" y="41290"/>
                </a:lnTo>
                <a:lnTo>
                  <a:pt x="42120" y="41340"/>
                </a:lnTo>
                <a:lnTo>
                  <a:pt x="41890" y="41450"/>
                </a:lnTo>
                <a:lnTo>
                  <a:pt x="41810" y="41460"/>
                </a:lnTo>
                <a:lnTo>
                  <a:pt x="41740" y="41470"/>
                </a:lnTo>
                <a:lnTo>
                  <a:pt x="41530" y="41490"/>
                </a:lnTo>
                <a:lnTo>
                  <a:pt x="41270" y="41460"/>
                </a:lnTo>
                <a:lnTo>
                  <a:pt x="41030" y="41390"/>
                </a:lnTo>
                <a:lnTo>
                  <a:pt x="40960" y="41370"/>
                </a:lnTo>
                <a:lnTo>
                  <a:pt x="40850" y="41340"/>
                </a:lnTo>
                <a:lnTo>
                  <a:pt x="40750" y="41300"/>
                </a:lnTo>
                <a:lnTo>
                  <a:pt x="40630" y="41260"/>
                </a:lnTo>
                <a:lnTo>
                  <a:pt x="40490" y="41230"/>
                </a:lnTo>
                <a:lnTo>
                  <a:pt x="40400" y="41200"/>
                </a:lnTo>
                <a:lnTo>
                  <a:pt x="40310" y="41180"/>
                </a:lnTo>
                <a:lnTo>
                  <a:pt x="40130" y="41170"/>
                </a:lnTo>
                <a:lnTo>
                  <a:pt x="39970" y="41160"/>
                </a:lnTo>
                <a:lnTo>
                  <a:pt x="39770" y="41100"/>
                </a:lnTo>
                <a:lnTo>
                  <a:pt x="39550" y="41000"/>
                </a:lnTo>
                <a:lnTo>
                  <a:pt x="39400" y="40930"/>
                </a:lnTo>
                <a:lnTo>
                  <a:pt x="39230" y="40890"/>
                </a:lnTo>
                <a:lnTo>
                  <a:pt x="39080" y="40880"/>
                </a:lnTo>
                <a:lnTo>
                  <a:pt x="38970" y="40870"/>
                </a:lnTo>
                <a:lnTo>
                  <a:pt x="38860" y="40880"/>
                </a:lnTo>
                <a:lnTo>
                  <a:pt x="38710" y="40880"/>
                </a:lnTo>
                <a:lnTo>
                  <a:pt x="38530" y="40890"/>
                </a:lnTo>
                <a:lnTo>
                  <a:pt x="38320" y="40860"/>
                </a:lnTo>
                <a:lnTo>
                  <a:pt x="38020" y="40740"/>
                </a:lnTo>
                <a:lnTo>
                  <a:pt x="37800" y="40630"/>
                </a:lnTo>
                <a:lnTo>
                  <a:pt x="37550" y="40540"/>
                </a:lnTo>
                <a:lnTo>
                  <a:pt x="37360" y="40470"/>
                </a:lnTo>
                <a:lnTo>
                  <a:pt x="37170" y="40450"/>
                </a:lnTo>
                <a:lnTo>
                  <a:pt x="36890" y="40500"/>
                </a:lnTo>
                <a:lnTo>
                  <a:pt x="36660" y="40530"/>
                </a:lnTo>
                <a:lnTo>
                  <a:pt x="36520" y="40570"/>
                </a:lnTo>
                <a:lnTo>
                  <a:pt x="36350" y="40630"/>
                </a:lnTo>
                <a:lnTo>
                  <a:pt x="36150" y="40740"/>
                </a:lnTo>
                <a:lnTo>
                  <a:pt x="36030" y="40790"/>
                </a:lnTo>
                <a:lnTo>
                  <a:pt x="35990" y="40800"/>
                </a:lnTo>
                <a:lnTo>
                  <a:pt x="35830" y="40920"/>
                </a:lnTo>
                <a:lnTo>
                  <a:pt x="35760" y="40940"/>
                </a:lnTo>
                <a:lnTo>
                  <a:pt x="35620" y="41000"/>
                </a:lnTo>
                <a:lnTo>
                  <a:pt x="35490" y="41040"/>
                </a:lnTo>
                <a:lnTo>
                  <a:pt x="35320" y="41060"/>
                </a:lnTo>
                <a:lnTo>
                  <a:pt x="35160" y="41060"/>
                </a:lnTo>
                <a:lnTo>
                  <a:pt x="34920" y="41050"/>
                </a:lnTo>
                <a:lnTo>
                  <a:pt x="34880" y="41050"/>
                </a:lnTo>
                <a:lnTo>
                  <a:pt x="34750" y="41040"/>
                </a:lnTo>
                <a:lnTo>
                  <a:pt x="34540" y="40910"/>
                </a:lnTo>
                <a:lnTo>
                  <a:pt x="34480" y="40880"/>
                </a:lnTo>
                <a:lnTo>
                  <a:pt x="34400" y="40870"/>
                </a:lnTo>
                <a:lnTo>
                  <a:pt x="34300" y="40880"/>
                </a:lnTo>
                <a:lnTo>
                  <a:pt x="34140" y="40890"/>
                </a:lnTo>
                <a:lnTo>
                  <a:pt x="34060" y="40910"/>
                </a:lnTo>
                <a:lnTo>
                  <a:pt x="33970" y="40930"/>
                </a:lnTo>
                <a:lnTo>
                  <a:pt x="33890" y="40960"/>
                </a:lnTo>
                <a:lnTo>
                  <a:pt x="33830" y="40990"/>
                </a:lnTo>
                <a:lnTo>
                  <a:pt x="33690" y="41080"/>
                </a:lnTo>
                <a:lnTo>
                  <a:pt x="33610" y="41150"/>
                </a:lnTo>
                <a:lnTo>
                  <a:pt x="33480" y="41230"/>
                </a:lnTo>
                <a:lnTo>
                  <a:pt x="33420" y="41260"/>
                </a:lnTo>
                <a:lnTo>
                  <a:pt x="33350" y="41270"/>
                </a:lnTo>
                <a:lnTo>
                  <a:pt x="33310" y="41280"/>
                </a:lnTo>
                <a:lnTo>
                  <a:pt x="33270" y="41270"/>
                </a:lnTo>
                <a:lnTo>
                  <a:pt x="33210" y="41260"/>
                </a:lnTo>
                <a:lnTo>
                  <a:pt x="33150" y="41240"/>
                </a:lnTo>
                <a:lnTo>
                  <a:pt x="33070" y="41230"/>
                </a:lnTo>
                <a:lnTo>
                  <a:pt x="33010" y="41220"/>
                </a:lnTo>
                <a:lnTo>
                  <a:pt x="32950" y="41230"/>
                </a:lnTo>
                <a:lnTo>
                  <a:pt x="32890" y="41250"/>
                </a:lnTo>
                <a:lnTo>
                  <a:pt x="32860" y="41270"/>
                </a:lnTo>
                <a:lnTo>
                  <a:pt x="32800" y="41320"/>
                </a:lnTo>
                <a:lnTo>
                  <a:pt x="32730" y="41400"/>
                </a:lnTo>
                <a:lnTo>
                  <a:pt x="32690" y="41440"/>
                </a:lnTo>
                <a:lnTo>
                  <a:pt x="32480" y="41600"/>
                </a:lnTo>
                <a:lnTo>
                  <a:pt x="32390" y="41670"/>
                </a:lnTo>
                <a:lnTo>
                  <a:pt x="32330" y="41700"/>
                </a:lnTo>
                <a:lnTo>
                  <a:pt x="32260" y="41720"/>
                </a:lnTo>
                <a:lnTo>
                  <a:pt x="32170" y="41720"/>
                </a:lnTo>
                <a:lnTo>
                  <a:pt x="32000" y="41710"/>
                </a:lnTo>
                <a:lnTo>
                  <a:pt x="31920" y="41720"/>
                </a:lnTo>
                <a:lnTo>
                  <a:pt x="31750" y="41770"/>
                </a:lnTo>
                <a:lnTo>
                  <a:pt x="31580" y="41800"/>
                </a:lnTo>
                <a:lnTo>
                  <a:pt x="31440" y="41850"/>
                </a:lnTo>
                <a:lnTo>
                  <a:pt x="31320" y="41900"/>
                </a:lnTo>
                <a:lnTo>
                  <a:pt x="31220" y="41940"/>
                </a:lnTo>
                <a:lnTo>
                  <a:pt x="31150" y="41960"/>
                </a:lnTo>
                <a:lnTo>
                  <a:pt x="31000" y="41980"/>
                </a:lnTo>
                <a:lnTo>
                  <a:pt x="30880" y="41960"/>
                </a:lnTo>
                <a:lnTo>
                  <a:pt x="30790" y="41930"/>
                </a:lnTo>
                <a:lnTo>
                  <a:pt x="30690" y="41880"/>
                </a:lnTo>
                <a:lnTo>
                  <a:pt x="30610" y="41810"/>
                </a:lnTo>
                <a:lnTo>
                  <a:pt x="30530" y="41740"/>
                </a:lnTo>
                <a:lnTo>
                  <a:pt x="30420" y="41630"/>
                </a:lnTo>
                <a:lnTo>
                  <a:pt x="30400" y="41610"/>
                </a:lnTo>
                <a:lnTo>
                  <a:pt x="30250" y="41560"/>
                </a:lnTo>
                <a:lnTo>
                  <a:pt x="30070" y="41450"/>
                </a:lnTo>
                <a:lnTo>
                  <a:pt x="29970" y="41390"/>
                </a:lnTo>
                <a:lnTo>
                  <a:pt x="29850" y="41390"/>
                </a:lnTo>
                <a:lnTo>
                  <a:pt x="29790" y="41400"/>
                </a:lnTo>
                <a:lnTo>
                  <a:pt x="29640" y="41420"/>
                </a:lnTo>
                <a:lnTo>
                  <a:pt x="29570" y="41450"/>
                </a:lnTo>
                <a:lnTo>
                  <a:pt x="29220" y="41250"/>
                </a:lnTo>
                <a:lnTo>
                  <a:pt x="27590" y="41730"/>
                </a:lnTo>
                <a:lnTo>
                  <a:pt x="25070" y="41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