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Joniskis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Jon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1300" y="7020"/>
                </a:moveTo>
                <a:lnTo>
                  <a:pt x="51300" y="7070"/>
                </a:lnTo>
                <a:lnTo>
                  <a:pt x="51300" y="7100"/>
                </a:lnTo>
                <a:lnTo>
                  <a:pt x="51300" y="7200"/>
                </a:lnTo>
                <a:lnTo>
                  <a:pt x="51260" y="7200"/>
                </a:lnTo>
                <a:lnTo>
                  <a:pt x="51260" y="7250"/>
                </a:lnTo>
                <a:lnTo>
                  <a:pt x="51090" y="7240"/>
                </a:lnTo>
                <a:lnTo>
                  <a:pt x="50890" y="7230"/>
                </a:lnTo>
                <a:lnTo>
                  <a:pt x="50800" y="7230"/>
                </a:lnTo>
                <a:lnTo>
                  <a:pt x="50600" y="7880"/>
                </a:lnTo>
                <a:lnTo>
                  <a:pt x="50470" y="7900"/>
                </a:lnTo>
                <a:lnTo>
                  <a:pt x="50190" y="8890"/>
                </a:lnTo>
                <a:lnTo>
                  <a:pt x="49830" y="8980"/>
                </a:lnTo>
                <a:lnTo>
                  <a:pt x="49180" y="10250"/>
                </a:lnTo>
                <a:lnTo>
                  <a:pt x="49300" y="10730"/>
                </a:lnTo>
                <a:lnTo>
                  <a:pt x="48910" y="10920"/>
                </a:lnTo>
                <a:lnTo>
                  <a:pt x="47880" y="10830"/>
                </a:lnTo>
                <a:lnTo>
                  <a:pt x="47460" y="11160"/>
                </a:lnTo>
                <a:lnTo>
                  <a:pt x="47220" y="11140"/>
                </a:lnTo>
                <a:lnTo>
                  <a:pt x="47270" y="11430"/>
                </a:lnTo>
                <a:lnTo>
                  <a:pt x="46700" y="12110"/>
                </a:lnTo>
                <a:lnTo>
                  <a:pt x="46990" y="12360"/>
                </a:lnTo>
                <a:lnTo>
                  <a:pt x="46180" y="13190"/>
                </a:lnTo>
                <a:lnTo>
                  <a:pt x="45750" y="13820"/>
                </a:lnTo>
                <a:lnTo>
                  <a:pt x="45410" y="13450"/>
                </a:lnTo>
                <a:lnTo>
                  <a:pt x="45230" y="13480"/>
                </a:lnTo>
                <a:lnTo>
                  <a:pt x="45200" y="14000"/>
                </a:lnTo>
                <a:lnTo>
                  <a:pt x="45030" y="13960"/>
                </a:lnTo>
                <a:lnTo>
                  <a:pt x="44990" y="13950"/>
                </a:lnTo>
                <a:lnTo>
                  <a:pt x="44980" y="13980"/>
                </a:lnTo>
                <a:lnTo>
                  <a:pt x="44970" y="14010"/>
                </a:lnTo>
                <a:lnTo>
                  <a:pt x="44900" y="14090"/>
                </a:lnTo>
                <a:lnTo>
                  <a:pt x="44870" y="14130"/>
                </a:lnTo>
                <a:lnTo>
                  <a:pt x="44400" y="13750"/>
                </a:lnTo>
                <a:lnTo>
                  <a:pt x="44370" y="13730"/>
                </a:lnTo>
                <a:lnTo>
                  <a:pt x="44340" y="13710"/>
                </a:lnTo>
                <a:lnTo>
                  <a:pt x="44290" y="13790"/>
                </a:lnTo>
                <a:lnTo>
                  <a:pt x="44210" y="13730"/>
                </a:lnTo>
                <a:lnTo>
                  <a:pt x="44000" y="13560"/>
                </a:lnTo>
                <a:lnTo>
                  <a:pt x="44020" y="13530"/>
                </a:lnTo>
                <a:lnTo>
                  <a:pt x="43950" y="13480"/>
                </a:lnTo>
                <a:lnTo>
                  <a:pt x="43880" y="13440"/>
                </a:lnTo>
                <a:lnTo>
                  <a:pt x="43790" y="13560"/>
                </a:lnTo>
                <a:lnTo>
                  <a:pt x="43610" y="13430"/>
                </a:lnTo>
                <a:lnTo>
                  <a:pt x="43540" y="13390"/>
                </a:lnTo>
                <a:lnTo>
                  <a:pt x="43490" y="13470"/>
                </a:lnTo>
                <a:lnTo>
                  <a:pt x="43190" y="13260"/>
                </a:lnTo>
                <a:lnTo>
                  <a:pt x="43270" y="13150"/>
                </a:lnTo>
                <a:lnTo>
                  <a:pt x="43260" y="13110"/>
                </a:lnTo>
                <a:lnTo>
                  <a:pt x="43230" y="12990"/>
                </a:lnTo>
                <a:lnTo>
                  <a:pt x="43220" y="12950"/>
                </a:lnTo>
                <a:lnTo>
                  <a:pt x="43200" y="12930"/>
                </a:lnTo>
                <a:lnTo>
                  <a:pt x="43030" y="12810"/>
                </a:lnTo>
                <a:lnTo>
                  <a:pt x="43050" y="12780"/>
                </a:lnTo>
                <a:lnTo>
                  <a:pt x="42840" y="12640"/>
                </a:lnTo>
                <a:lnTo>
                  <a:pt x="42720" y="12820"/>
                </a:lnTo>
                <a:lnTo>
                  <a:pt x="42350" y="12540"/>
                </a:lnTo>
                <a:lnTo>
                  <a:pt x="42370" y="12510"/>
                </a:lnTo>
                <a:lnTo>
                  <a:pt x="42150" y="12340"/>
                </a:lnTo>
                <a:lnTo>
                  <a:pt x="42000" y="12240"/>
                </a:lnTo>
                <a:lnTo>
                  <a:pt x="42130" y="12050"/>
                </a:lnTo>
                <a:lnTo>
                  <a:pt x="41800" y="11810"/>
                </a:lnTo>
                <a:lnTo>
                  <a:pt x="41790" y="11830"/>
                </a:lnTo>
                <a:lnTo>
                  <a:pt x="41740" y="11820"/>
                </a:lnTo>
                <a:lnTo>
                  <a:pt x="41710" y="11800"/>
                </a:lnTo>
                <a:lnTo>
                  <a:pt x="41690" y="11810"/>
                </a:lnTo>
                <a:lnTo>
                  <a:pt x="41670" y="11800"/>
                </a:lnTo>
                <a:lnTo>
                  <a:pt x="41640" y="11820"/>
                </a:lnTo>
                <a:lnTo>
                  <a:pt x="41590" y="11830"/>
                </a:lnTo>
                <a:lnTo>
                  <a:pt x="41570" y="11820"/>
                </a:lnTo>
                <a:lnTo>
                  <a:pt x="41470" y="11830"/>
                </a:lnTo>
                <a:lnTo>
                  <a:pt x="41390" y="11820"/>
                </a:lnTo>
                <a:lnTo>
                  <a:pt x="41340" y="11810"/>
                </a:lnTo>
                <a:lnTo>
                  <a:pt x="41240" y="11910"/>
                </a:lnTo>
                <a:lnTo>
                  <a:pt x="41220" y="11920"/>
                </a:lnTo>
                <a:lnTo>
                  <a:pt x="41330" y="12010"/>
                </a:lnTo>
                <a:lnTo>
                  <a:pt x="41430" y="12090"/>
                </a:lnTo>
                <a:lnTo>
                  <a:pt x="41540" y="12170"/>
                </a:lnTo>
                <a:lnTo>
                  <a:pt x="41450" y="12290"/>
                </a:lnTo>
                <a:lnTo>
                  <a:pt x="41130" y="12040"/>
                </a:lnTo>
                <a:lnTo>
                  <a:pt x="41050" y="11990"/>
                </a:lnTo>
                <a:lnTo>
                  <a:pt x="40790" y="11800"/>
                </a:lnTo>
                <a:lnTo>
                  <a:pt x="40730" y="11780"/>
                </a:lnTo>
                <a:lnTo>
                  <a:pt x="40700" y="11770"/>
                </a:lnTo>
                <a:lnTo>
                  <a:pt x="40680" y="11750"/>
                </a:lnTo>
                <a:lnTo>
                  <a:pt x="40660" y="11730"/>
                </a:lnTo>
                <a:lnTo>
                  <a:pt x="40740" y="11660"/>
                </a:lnTo>
                <a:lnTo>
                  <a:pt x="40780" y="11630"/>
                </a:lnTo>
                <a:lnTo>
                  <a:pt x="40800" y="11620"/>
                </a:lnTo>
                <a:lnTo>
                  <a:pt x="40880" y="11680"/>
                </a:lnTo>
                <a:lnTo>
                  <a:pt x="41230" y="11210"/>
                </a:lnTo>
                <a:lnTo>
                  <a:pt x="41180" y="11170"/>
                </a:lnTo>
                <a:lnTo>
                  <a:pt x="41320" y="10980"/>
                </a:lnTo>
                <a:lnTo>
                  <a:pt x="41070" y="10790"/>
                </a:lnTo>
                <a:lnTo>
                  <a:pt x="40920" y="10980"/>
                </a:lnTo>
                <a:lnTo>
                  <a:pt x="40770" y="10860"/>
                </a:lnTo>
                <a:lnTo>
                  <a:pt x="40800" y="10820"/>
                </a:lnTo>
                <a:lnTo>
                  <a:pt x="40610" y="10680"/>
                </a:lnTo>
                <a:lnTo>
                  <a:pt x="40550" y="10760"/>
                </a:lnTo>
                <a:lnTo>
                  <a:pt x="40340" y="10620"/>
                </a:lnTo>
                <a:lnTo>
                  <a:pt x="40040" y="11030"/>
                </a:lnTo>
                <a:lnTo>
                  <a:pt x="39970" y="11120"/>
                </a:lnTo>
                <a:lnTo>
                  <a:pt x="39840" y="11030"/>
                </a:lnTo>
                <a:lnTo>
                  <a:pt x="39800" y="11080"/>
                </a:lnTo>
                <a:lnTo>
                  <a:pt x="39610" y="10950"/>
                </a:lnTo>
                <a:lnTo>
                  <a:pt x="39470" y="10840"/>
                </a:lnTo>
                <a:lnTo>
                  <a:pt x="39540" y="10740"/>
                </a:lnTo>
                <a:lnTo>
                  <a:pt x="39480" y="10550"/>
                </a:lnTo>
                <a:lnTo>
                  <a:pt x="39300" y="10460"/>
                </a:lnTo>
                <a:lnTo>
                  <a:pt x="39200" y="10240"/>
                </a:lnTo>
                <a:lnTo>
                  <a:pt x="39360" y="10150"/>
                </a:lnTo>
                <a:lnTo>
                  <a:pt x="39250" y="10080"/>
                </a:lnTo>
                <a:lnTo>
                  <a:pt x="39160" y="10010"/>
                </a:lnTo>
                <a:lnTo>
                  <a:pt x="39150" y="10020"/>
                </a:lnTo>
                <a:lnTo>
                  <a:pt x="39150" y="10010"/>
                </a:lnTo>
                <a:lnTo>
                  <a:pt x="39140" y="10000"/>
                </a:lnTo>
                <a:lnTo>
                  <a:pt x="39100" y="9970"/>
                </a:lnTo>
                <a:lnTo>
                  <a:pt x="39090" y="9970"/>
                </a:lnTo>
                <a:lnTo>
                  <a:pt x="38980" y="10010"/>
                </a:lnTo>
                <a:lnTo>
                  <a:pt x="38960" y="9980"/>
                </a:lnTo>
                <a:lnTo>
                  <a:pt x="38960" y="9910"/>
                </a:lnTo>
                <a:lnTo>
                  <a:pt x="38950" y="9900"/>
                </a:lnTo>
                <a:lnTo>
                  <a:pt x="38890" y="9860"/>
                </a:lnTo>
                <a:lnTo>
                  <a:pt x="38680" y="9970"/>
                </a:lnTo>
                <a:lnTo>
                  <a:pt x="38610" y="9990"/>
                </a:lnTo>
                <a:lnTo>
                  <a:pt x="38550" y="9980"/>
                </a:lnTo>
                <a:lnTo>
                  <a:pt x="38520" y="9990"/>
                </a:lnTo>
                <a:lnTo>
                  <a:pt x="38440" y="10000"/>
                </a:lnTo>
                <a:lnTo>
                  <a:pt x="38380" y="10020"/>
                </a:lnTo>
                <a:lnTo>
                  <a:pt x="38390" y="10040"/>
                </a:lnTo>
                <a:lnTo>
                  <a:pt x="38410" y="10040"/>
                </a:lnTo>
                <a:lnTo>
                  <a:pt x="38430" y="10050"/>
                </a:lnTo>
                <a:lnTo>
                  <a:pt x="38470" y="10100"/>
                </a:lnTo>
                <a:lnTo>
                  <a:pt x="38470" y="10150"/>
                </a:lnTo>
                <a:lnTo>
                  <a:pt x="38350" y="10180"/>
                </a:lnTo>
                <a:lnTo>
                  <a:pt x="38190" y="9650"/>
                </a:lnTo>
                <a:lnTo>
                  <a:pt x="38040" y="9150"/>
                </a:lnTo>
                <a:lnTo>
                  <a:pt x="37780" y="9290"/>
                </a:lnTo>
                <a:lnTo>
                  <a:pt x="37730" y="9140"/>
                </a:lnTo>
                <a:lnTo>
                  <a:pt x="37690" y="9150"/>
                </a:lnTo>
                <a:lnTo>
                  <a:pt x="37650" y="9050"/>
                </a:lnTo>
                <a:lnTo>
                  <a:pt x="37580" y="9080"/>
                </a:lnTo>
                <a:lnTo>
                  <a:pt x="37570" y="9040"/>
                </a:lnTo>
                <a:lnTo>
                  <a:pt x="37530" y="8860"/>
                </a:lnTo>
                <a:lnTo>
                  <a:pt x="37490" y="8710"/>
                </a:lnTo>
                <a:lnTo>
                  <a:pt x="37590" y="8680"/>
                </a:lnTo>
                <a:lnTo>
                  <a:pt x="37570" y="8630"/>
                </a:lnTo>
                <a:lnTo>
                  <a:pt x="37550" y="8540"/>
                </a:lnTo>
                <a:lnTo>
                  <a:pt x="37730" y="8490"/>
                </a:lnTo>
                <a:lnTo>
                  <a:pt x="37760" y="8490"/>
                </a:lnTo>
                <a:lnTo>
                  <a:pt x="37910" y="8470"/>
                </a:lnTo>
                <a:lnTo>
                  <a:pt x="37890" y="8390"/>
                </a:lnTo>
                <a:lnTo>
                  <a:pt x="37840" y="8230"/>
                </a:lnTo>
                <a:lnTo>
                  <a:pt x="37810" y="8140"/>
                </a:lnTo>
                <a:lnTo>
                  <a:pt x="37790" y="8080"/>
                </a:lnTo>
                <a:lnTo>
                  <a:pt x="37770" y="8010"/>
                </a:lnTo>
                <a:lnTo>
                  <a:pt x="37750" y="7950"/>
                </a:lnTo>
                <a:lnTo>
                  <a:pt x="37730" y="7890"/>
                </a:lnTo>
                <a:lnTo>
                  <a:pt x="37840" y="7850"/>
                </a:lnTo>
                <a:lnTo>
                  <a:pt x="37780" y="7700"/>
                </a:lnTo>
                <a:lnTo>
                  <a:pt x="37690" y="7480"/>
                </a:lnTo>
                <a:lnTo>
                  <a:pt x="37850" y="7430"/>
                </a:lnTo>
                <a:lnTo>
                  <a:pt x="37810" y="7340"/>
                </a:lnTo>
                <a:lnTo>
                  <a:pt x="37810" y="7330"/>
                </a:lnTo>
                <a:lnTo>
                  <a:pt x="37940" y="7300"/>
                </a:lnTo>
                <a:lnTo>
                  <a:pt x="38000" y="7290"/>
                </a:lnTo>
                <a:lnTo>
                  <a:pt x="38150" y="7250"/>
                </a:lnTo>
                <a:lnTo>
                  <a:pt x="38140" y="7210"/>
                </a:lnTo>
                <a:lnTo>
                  <a:pt x="38130" y="7200"/>
                </a:lnTo>
                <a:lnTo>
                  <a:pt x="38120" y="7180"/>
                </a:lnTo>
                <a:lnTo>
                  <a:pt x="38120" y="7170"/>
                </a:lnTo>
                <a:lnTo>
                  <a:pt x="38120" y="7160"/>
                </a:lnTo>
                <a:lnTo>
                  <a:pt x="38290" y="6970"/>
                </a:lnTo>
                <a:lnTo>
                  <a:pt x="38380" y="6900"/>
                </a:lnTo>
                <a:lnTo>
                  <a:pt x="38460" y="6850"/>
                </a:lnTo>
                <a:lnTo>
                  <a:pt x="38550" y="6780"/>
                </a:lnTo>
                <a:lnTo>
                  <a:pt x="38630" y="6720"/>
                </a:lnTo>
                <a:lnTo>
                  <a:pt x="38830" y="6640"/>
                </a:lnTo>
                <a:lnTo>
                  <a:pt x="38890" y="6610"/>
                </a:lnTo>
                <a:lnTo>
                  <a:pt x="38940" y="6590"/>
                </a:lnTo>
                <a:lnTo>
                  <a:pt x="39100" y="6530"/>
                </a:lnTo>
                <a:lnTo>
                  <a:pt x="39220" y="6420"/>
                </a:lnTo>
                <a:lnTo>
                  <a:pt x="39220" y="6370"/>
                </a:lnTo>
                <a:lnTo>
                  <a:pt x="39220" y="6280"/>
                </a:lnTo>
                <a:lnTo>
                  <a:pt x="39100" y="6220"/>
                </a:lnTo>
                <a:lnTo>
                  <a:pt x="39070" y="6110"/>
                </a:lnTo>
                <a:lnTo>
                  <a:pt x="39040" y="5940"/>
                </a:lnTo>
                <a:lnTo>
                  <a:pt x="39110" y="5890"/>
                </a:lnTo>
                <a:lnTo>
                  <a:pt x="39130" y="5870"/>
                </a:lnTo>
                <a:lnTo>
                  <a:pt x="39180" y="5830"/>
                </a:lnTo>
                <a:lnTo>
                  <a:pt x="39160" y="5820"/>
                </a:lnTo>
                <a:lnTo>
                  <a:pt x="40740" y="5450"/>
                </a:lnTo>
                <a:lnTo>
                  <a:pt x="40750" y="5450"/>
                </a:lnTo>
                <a:lnTo>
                  <a:pt x="40760" y="5450"/>
                </a:lnTo>
                <a:lnTo>
                  <a:pt x="40770" y="5440"/>
                </a:lnTo>
                <a:lnTo>
                  <a:pt x="40840" y="5420"/>
                </a:lnTo>
                <a:lnTo>
                  <a:pt x="41190" y="5490"/>
                </a:lnTo>
                <a:lnTo>
                  <a:pt x="42240" y="5940"/>
                </a:lnTo>
                <a:lnTo>
                  <a:pt x="43850" y="6630"/>
                </a:lnTo>
                <a:lnTo>
                  <a:pt x="44410" y="6670"/>
                </a:lnTo>
                <a:lnTo>
                  <a:pt x="44680" y="6500"/>
                </a:lnTo>
                <a:lnTo>
                  <a:pt x="44740" y="6530"/>
                </a:lnTo>
                <a:lnTo>
                  <a:pt x="44830" y="6570"/>
                </a:lnTo>
                <a:lnTo>
                  <a:pt x="45020" y="6520"/>
                </a:lnTo>
                <a:lnTo>
                  <a:pt x="45090" y="6430"/>
                </a:lnTo>
                <a:lnTo>
                  <a:pt x="45260" y="6390"/>
                </a:lnTo>
                <a:lnTo>
                  <a:pt x="45300" y="6320"/>
                </a:lnTo>
                <a:lnTo>
                  <a:pt x="45420" y="6200"/>
                </a:lnTo>
                <a:lnTo>
                  <a:pt x="45730" y="6100"/>
                </a:lnTo>
                <a:lnTo>
                  <a:pt x="45950" y="5970"/>
                </a:lnTo>
                <a:lnTo>
                  <a:pt x="46920" y="6020"/>
                </a:lnTo>
                <a:lnTo>
                  <a:pt x="47350" y="5940"/>
                </a:lnTo>
                <a:lnTo>
                  <a:pt x="47480" y="5990"/>
                </a:lnTo>
                <a:lnTo>
                  <a:pt x="47610" y="6190"/>
                </a:lnTo>
                <a:lnTo>
                  <a:pt x="47630" y="6390"/>
                </a:lnTo>
                <a:lnTo>
                  <a:pt x="47610" y="6570"/>
                </a:lnTo>
                <a:lnTo>
                  <a:pt x="47630" y="6660"/>
                </a:lnTo>
                <a:lnTo>
                  <a:pt x="48110" y="6740"/>
                </a:lnTo>
                <a:lnTo>
                  <a:pt x="48290" y="6700"/>
                </a:lnTo>
                <a:lnTo>
                  <a:pt x="48280" y="6800"/>
                </a:lnTo>
                <a:lnTo>
                  <a:pt x="48510" y="6900"/>
                </a:lnTo>
                <a:lnTo>
                  <a:pt x="48560" y="6710"/>
                </a:lnTo>
                <a:lnTo>
                  <a:pt x="48610" y="6630"/>
                </a:lnTo>
                <a:lnTo>
                  <a:pt x="49190" y="6490"/>
                </a:lnTo>
                <a:lnTo>
                  <a:pt x="49700" y="6510"/>
                </a:lnTo>
                <a:lnTo>
                  <a:pt x="49900" y="6570"/>
                </a:lnTo>
                <a:lnTo>
                  <a:pt x="51300" y="7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