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Jonava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Jonava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4050" y="45030"/>
                </a:moveTo>
                <a:lnTo>
                  <a:pt x="54020" y="44980"/>
                </a:lnTo>
                <a:lnTo>
                  <a:pt x="53980" y="44940"/>
                </a:lnTo>
                <a:lnTo>
                  <a:pt x="53930" y="44890"/>
                </a:lnTo>
                <a:lnTo>
                  <a:pt x="53920" y="44900"/>
                </a:lnTo>
                <a:lnTo>
                  <a:pt x="53910" y="44910"/>
                </a:lnTo>
                <a:lnTo>
                  <a:pt x="53890" y="44890"/>
                </a:lnTo>
                <a:lnTo>
                  <a:pt x="53840" y="44840"/>
                </a:lnTo>
                <a:lnTo>
                  <a:pt x="53780" y="44730"/>
                </a:lnTo>
                <a:lnTo>
                  <a:pt x="53710" y="44660"/>
                </a:lnTo>
                <a:lnTo>
                  <a:pt x="53690" y="44640"/>
                </a:lnTo>
                <a:lnTo>
                  <a:pt x="53790" y="44430"/>
                </a:lnTo>
                <a:lnTo>
                  <a:pt x="53850" y="44270"/>
                </a:lnTo>
                <a:lnTo>
                  <a:pt x="53680" y="44290"/>
                </a:lnTo>
                <a:lnTo>
                  <a:pt x="53680" y="44210"/>
                </a:lnTo>
                <a:lnTo>
                  <a:pt x="53780" y="44160"/>
                </a:lnTo>
                <a:lnTo>
                  <a:pt x="53860" y="44100"/>
                </a:lnTo>
                <a:lnTo>
                  <a:pt x="53880" y="44070"/>
                </a:lnTo>
                <a:lnTo>
                  <a:pt x="53890" y="44040"/>
                </a:lnTo>
                <a:lnTo>
                  <a:pt x="53930" y="43990"/>
                </a:lnTo>
                <a:lnTo>
                  <a:pt x="53920" y="43980"/>
                </a:lnTo>
                <a:lnTo>
                  <a:pt x="53890" y="43910"/>
                </a:lnTo>
                <a:lnTo>
                  <a:pt x="53880" y="43880"/>
                </a:lnTo>
                <a:lnTo>
                  <a:pt x="53870" y="43870"/>
                </a:lnTo>
                <a:lnTo>
                  <a:pt x="53860" y="43870"/>
                </a:lnTo>
                <a:lnTo>
                  <a:pt x="53720" y="43890"/>
                </a:lnTo>
                <a:lnTo>
                  <a:pt x="53420" y="43890"/>
                </a:lnTo>
                <a:lnTo>
                  <a:pt x="53330" y="43880"/>
                </a:lnTo>
                <a:lnTo>
                  <a:pt x="53220" y="43900"/>
                </a:lnTo>
                <a:lnTo>
                  <a:pt x="53150" y="43750"/>
                </a:lnTo>
                <a:lnTo>
                  <a:pt x="53240" y="43720"/>
                </a:lnTo>
                <a:lnTo>
                  <a:pt x="53280" y="43710"/>
                </a:lnTo>
                <a:lnTo>
                  <a:pt x="53290" y="43700"/>
                </a:lnTo>
                <a:lnTo>
                  <a:pt x="53300" y="43690"/>
                </a:lnTo>
                <a:lnTo>
                  <a:pt x="53360" y="43610"/>
                </a:lnTo>
                <a:lnTo>
                  <a:pt x="53400" y="43540"/>
                </a:lnTo>
                <a:lnTo>
                  <a:pt x="53450" y="43440"/>
                </a:lnTo>
                <a:lnTo>
                  <a:pt x="53480" y="43370"/>
                </a:lnTo>
                <a:lnTo>
                  <a:pt x="53490" y="43290"/>
                </a:lnTo>
                <a:lnTo>
                  <a:pt x="53480" y="43110"/>
                </a:lnTo>
                <a:lnTo>
                  <a:pt x="53490" y="43080"/>
                </a:lnTo>
                <a:lnTo>
                  <a:pt x="53520" y="43040"/>
                </a:lnTo>
                <a:lnTo>
                  <a:pt x="53560" y="43010"/>
                </a:lnTo>
                <a:lnTo>
                  <a:pt x="53600" y="42970"/>
                </a:lnTo>
                <a:lnTo>
                  <a:pt x="53620" y="42930"/>
                </a:lnTo>
                <a:lnTo>
                  <a:pt x="53620" y="42860"/>
                </a:lnTo>
                <a:lnTo>
                  <a:pt x="53610" y="42810"/>
                </a:lnTo>
                <a:lnTo>
                  <a:pt x="53620" y="42750"/>
                </a:lnTo>
                <a:lnTo>
                  <a:pt x="53590" y="42770"/>
                </a:lnTo>
                <a:lnTo>
                  <a:pt x="53550" y="42770"/>
                </a:lnTo>
                <a:lnTo>
                  <a:pt x="53500" y="42750"/>
                </a:lnTo>
                <a:lnTo>
                  <a:pt x="53450" y="42740"/>
                </a:lnTo>
                <a:lnTo>
                  <a:pt x="53440" y="42740"/>
                </a:lnTo>
                <a:lnTo>
                  <a:pt x="53410" y="42740"/>
                </a:lnTo>
                <a:lnTo>
                  <a:pt x="53230" y="42650"/>
                </a:lnTo>
                <a:lnTo>
                  <a:pt x="53110" y="42570"/>
                </a:lnTo>
                <a:lnTo>
                  <a:pt x="52960" y="42530"/>
                </a:lnTo>
                <a:lnTo>
                  <a:pt x="52920" y="42460"/>
                </a:lnTo>
                <a:lnTo>
                  <a:pt x="52900" y="42310"/>
                </a:lnTo>
                <a:lnTo>
                  <a:pt x="52940" y="42310"/>
                </a:lnTo>
                <a:lnTo>
                  <a:pt x="52930" y="42220"/>
                </a:lnTo>
                <a:lnTo>
                  <a:pt x="52990" y="42200"/>
                </a:lnTo>
                <a:lnTo>
                  <a:pt x="52980" y="42150"/>
                </a:lnTo>
                <a:lnTo>
                  <a:pt x="53030" y="42120"/>
                </a:lnTo>
                <a:lnTo>
                  <a:pt x="53080" y="42050"/>
                </a:lnTo>
                <a:lnTo>
                  <a:pt x="53160" y="42050"/>
                </a:lnTo>
                <a:lnTo>
                  <a:pt x="53230" y="42000"/>
                </a:lnTo>
                <a:lnTo>
                  <a:pt x="53200" y="41960"/>
                </a:lnTo>
                <a:lnTo>
                  <a:pt x="53170" y="41920"/>
                </a:lnTo>
                <a:lnTo>
                  <a:pt x="53350" y="41800"/>
                </a:lnTo>
                <a:lnTo>
                  <a:pt x="53380" y="41780"/>
                </a:lnTo>
                <a:lnTo>
                  <a:pt x="53450" y="41870"/>
                </a:lnTo>
                <a:lnTo>
                  <a:pt x="53470" y="41880"/>
                </a:lnTo>
                <a:lnTo>
                  <a:pt x="53590" y="41840"/>
                </a:lnTo>
                <a:lnTo>
                  <a:pt x="53420" y="41690"/>
                </a:lnTo>
                <a:lnTo>
                  <a:pt x="53310" y="41620"/>
                </a:lnTo>
                <a:lnTo>
                  <a:pt x="53160" y="41530"/>
                </a:lnTo>
                <a:lnTo>
                  <a:pt x="53030" y="41460"/>
                </a:lnTo>
                <a:lnTo>
                  <a:pt x="52860" y="41360"/>
                </a:lnTo>
                <a:lnTo>
                  <a:pt x="52880" y="41300"/>
                </a:lnTo>
                <a:lnTo>
                  <a:pt x="53000" y="41230"/>
                </a:lnTo>
                <a:lnTo>
                  <a:pt x="53040" y="41160"/>
                </a:lnTo>
                <a:lnTo>
                  <a:pt x="53170" y="40930"/>
                </a:lnTo>
                <a:lnTo>
                  <a:pt x="53240" y="40700"/>
                </a:lnTo>
                <a:lnTo>
                  <a:pt x="53170" y="40640"/>
                </a:lnTo>
                <a:lnTo>
                  <a:pt x="53180" y="40490"/>
                </a:lnTo>
                <a:lnTo>
                  <a:pt x="53330" y="40480"/>
                </a:lnTo>
                <a:lnTo>
                  <a:pt x="53330" y="40430"/>
                </a:lnTo>
                <a:lnTo>
                  <a:pt x="53290" y="40420"/>
                </a:lnTo>
                <a:lnTo>
                  <a:pt x="53290" y="40380"/>
                </a:lnTo>
                <a:lnTo>
                  <a:pt x="53190" y="40320"/>
                </a:lnTo>
                <a:lnTo>
                  <a:pt x="53100" y="40250"/>
                </a:lnTo>
                <a:lnTo>
                  <a:pt x="53060" y="40250"/>
                </a:lnTo>
                <a:lnTo>
                  <a:pt x="52950" y="40140"/>
                </a:lnTo>
                <a:lnTo>
                  <a:pt x="52900" y="40130"/>
                </a:lnTo>
                <a:lnTo>
                  <a:pt x="52850" y="40080"/>
                </a:lnTo>
                <a:lnTo>
                  <a:pt x="52740" y="40150"/>
                </a:lnTo>
                <a:lnTo>
                  <a:pt x="52330" y="40380"/>
                </a:lnTo>
                <a:lnTo>
                  <a:pt x="52260" y="40390"/>
                </a:lnTo>
                <a:lnTo>
                  <a:pt x="52160" y="40280"/>
                </a:lnTo>
                <a:lnTo>
                  <a:pt x="52170" y="40140"/>
                </a:lnTo>
                <a:lnTo>
                  <a:pt x="52320" y="39800"/>
                </a:lnTo>
                <a:lnTo>
                  <a:pt x="52370" y="39790"/>
                </a:lnTo>
                <a:lnTo>
                  <a:pt x="52380" y="39720"/>
                </a:lnTo>
                <a:lnTo>
                  <a:pt x="52420" y="39720"/>
                </a:lnTo>
                <a:lnTo>
                  <a:pt x="52440" y="39560"/>
                </a:lnTo>
                <a:lnTo>
                  <a:pt x="52330" y="39530"/>
                </a:lnTo>
                <a:lnTo>
                  <a:pt x="52390" y="39320"/>
                </a:lnTo>
                <a:lnTo>
                  <a:pt x="52460" y="39270"/>
                </a:lnTo>
                <a:lnTo>
                  <a:pt x="52750" y="39140"/>
                </a:lnTo>
                <a:lnTo>
                  <a:pt x="52790" y="39110"/>
                </a:lnTo>
                <a:lnTo>
                  <a:pt x="52760" y="38990"/>
                </a:lnTo>
                <a:lnTo>
                  <a:pt x="52700" y="38680"/>
                </a:lnTo>
                <a:lnTo>
                  <a:pt x="52690" y="38550"/>
                </a:lnTo>
                <a:lnTo>
                  <a:pt x="53140" y="38150"/>
                </a:lnTo>
                <a:lnTo>
                  <a:pt x="53630" y="37830"/>
                </a:lnTo>
                <a:lnTo>
                  <a:pt x="53690" y="37900"/>
                </a:lnTo>
                <a:lnTo>
                  <a:pt x="53760" y="37850"/>
                </a:lnTo>
                <a:lnTo>
                  <a:pt x="53850" y="37840"/>
                </a:lnTo>
                <a:lnTo>
                  <a:pt x="53880" y="37820"/>
                </a:lnTo>
                <a:lnTo>
                  <a:pt x="53930" y="37870"/>
                </a:lnTo>
                <a:lnTo>
                  <a:pt x="54080" y="37810"/>
                </a:lnTo>
                <a:lnTo>
                  <a:pt x="54190" y="37650"/>
                </a:lnTo>
                <a:lnTo>
                  <a:pt x="54280" y="37500"/>
                </a:lnTo>
                <a:lnTo>
                  <a:pt x="54360" y="37260"/>
                </a:lnTo>
                <a:lnTo>
                  <a:pt x="54370" y="37050"/>
                </a:lnTo>
                <a:lnTo>
                  <a:pt x="54320" y="37050"/>
                </a:lnTo>
                <a:lnTo>
                  <a:pt x="54330" y="36880"/>
                </a:lnTo>
                <a:lnTo>
                  <a:pt x="54650" y="36700"/>
                </a:lnTo>
                <a:lnTo>
                  <a:pt x="54770" y="36800"/>
                </a:lnTo>
                <a:lnTo>
                  <a:pt x="54800" y="36770"/>
                </a:lnTo>
                <a:lnTo>
                  <a:pt x="54680" y="36630"/>
                </a:lnTo>
                <a:lnTo>
                  <a:pt x="54750" y="36440"/>
                </a:lnTo>
                <a:lnTo>
                  <a:pt x="54780" y="36410"/>
                </a:lnTo>
                <a:lnTo>
                  <a:pt x="54840" y="36300"/>
                </a:lnTo>
                <a:lnTo>
                  <a:pt x="54880" y="36300"/>
                </a:lnTo>
                <a:lnTo>
                  <a:pt x="54950" y="36280"/>
                </a:lnTo>
                <a:lnTo>
                  <a:pt x="55040" y="36270"/>
                </a:lnTo>
                <a:lnTo>
                  <a:pt x="55090" y="36260"/>
                </a:lnTo>
                <a:lnTo>
                  <a:pt x="55050" y="36030"/>
                </a:lnTo>
                <a:lnTo>
                  <a:pt x="55100" y="36010"/>
                </a:lnTo>
                <a:lnTo>
                  <a:pt x="55360" y="36040"/>
                </a:lnTo>
                <a:lnTo>
                  <a:pt x="55670" y="35930"/>
                </a:lnTo>
                <a:lnTo>
                  <a:pt x="56020" y="35940"/>
                </a:lnTo>
                <a:lnTo>
                  <a:pt x="56220" y="35930"/>
                </a:lnTo>
                <a:lnTo>
                  <a:pt x="56290" y="35960"/>
                </a:lnTo>
                <a:lnTo>
                  <a:pt x="56580" y="35980"/>
                </a:lnTo>
                <a:lnTo>
                  <a:pt x="56630" y="35900"/>
                </a:lnTo>
                <a:lnTo>
                  <a:pt x="56840" y="35970"/>
                </a:lnTo>
                <a:lnTo>
                  <a:pt x="56880" y="35820"/>
                </a:lnTo>
                <a:lnTo>
                  <a:pt x="56990" y="35770"/>
                </a:lnTo>
                <a:lnTo>
                  <a:pt x="57020" y="35670"/>
                </a:lnTo>
                <a:lnTo>
                  <a:pt x="57270" y="35420"/>
                </a:lnTo>
                <a:lnTo>
                  <a:pt x="57440" y="35350"/>
                </a:lnTo>
                <a:lnTo>
                  <a:pt x="57630" y="35310"/>
                </a:lnTo>
                <a:lnTo>
                  <a:pt x="57730" y="35290"/>
                </a:lnTo>
                <a:lnTo>
                  <a:pt x="58000" y="35280"/>
                </a:lnTo>
                <a:lnTo>
                  <a:pt x="58100" y="35290"/>
                </a:lnTo>
                <a:lnTo>
                  <a:pt x="58100" y="35320"/>
                </a:lnTo>
                <a:lnTo>
                  <a:pt x="58210" y="35350"/>
                </a:lnTo>
                <a:lnTo>
                  <a:pt x="58340" y="35450"/>
                </a:lnTo>
                <a:lnTo>
                  <a:pt x="58430" y="35470"/>
                </a:lnTo>
                <a:lnTo>
                  <a:pt x="58340" y="35570"/>
                </a:lnTo>
                <a:lnTo>
                  <a:pt x="58420" y="35680"/>
                </a:lnTo>
                <a:lnTo>
                  <a:pt x="58380" y="35790"/>
                </a:lnTo>
                <a:lnTo>
                  <a:pt x="58410" y="35820"/>
                </a:lnTo>
                <a:lnTo>
                  <a:pt x="58510" y="35810"/>
                </a:lnTo>
                <a:lnTo>
                  <a:pt x="58530" y="35840"/>
                </a:lnTo>
                <a:lnTo>
                  <a:pt x="58420" y="36200"/>
                </a:lnTo>
                <a:lnTo>
                  <a:pt x="58520" y="36240"/>
                </a:lnTo>
                <a:lnTo>
                  <a:pt x="58280" y="36930"/>
                </a:lnTo>
                <a:lnTo>
                  <a:pt x="58450" y="36980"/>
                </a:lnTo>
                <a:lnTo>
                  <a:pt x="58510" y="37030"/>
                </a:lnTo>
                <a:lnTo>
                  <a:pt x="58500" y="37140"/>
                </a:lnTo>
                <a:lnTo>
                  <a:pt x="58710" y="37140"/>
                </a:lnTo>
                <a:lnTo>
                  <a:pt x="58750" y="37010"/>
                </a:lnTo>
                <a:lnTo>
                  <a:pt x="58830" y="37020"/>
                </a:lnTo>
                <a:lnTo>
                  <a:pt x="58840" y="36960"/>
                </a:lnTo>
                <a:lnTo>
                  <a:pt x="58980" y="36990"/>
                </a:lnTo>
                <a:lnTo>
                  <a:pt x="59040" y="37010"/>
                </a:lnTo>
                <a:lnTo>
                  <a:pt x="59230" y="37100"/>
                </a:lnTo>
                <a:lnTo>
                  <a:pt x="59440" y="37130"/>
                </a:lnTo>
                <a:lnTo>
                  <a:pt x="59550" y="37150"/>
                </a:lnTo>
                <a:lnTo>
                  <a:pt x="59570" y="37150"/>
                </a:lnTo>
                <a:lnTo>
                  <a:pt x="59580" y="37160"/>
                </a:lnTo>
                <a:lnTo>
                  <a:pt x="59620" y="37180"/>
                </a:lnTo>
                <a:lnTo>
                  <a:pt x="59680" y="37210"/>
                </a:lnTo>
                <a:lnTo>
                  <a:pt x="59740" y="37240"/>
                </a:lnTo>
                <a:lnTo>
                  <a:pt x="59770" y="37250"/>
                </a:lnTo>
                <a:lnTo>
                  <a:pt x="59370" y="37870"/>
                </a:lnTo>
                <a:lnTo>
                  <a:pt x="59390" y="38040"/>
                </a:lnTo>
                <a:lnTo>
                  <a:pt x="59430" y="38030"/>
                </a:lnTo>
                <a:lnTo>
                  <a:pt x="59520" y="38120"/>
                </a:lnTo>
                <a:lnTo>
                  <a:pt x="59520" y="38150"/>
                </a:lnTo>
                <a:lnTo>
                  <a:pt x="59460" y="38150"/>
                </a:lnTo>
                <a:lnTo>
                  <a:pt x="59480" y="38210"/>
                </a:lnTo>
                <a:lnTo>
                  <a:pt x="59450" y="38260"/>
                </a:lnTo>
                <a:lnTo>
                  <a:pt x="59430" y="38260"/>
                </a:lnTo>
                <a:lnTo>
                  <a:pt x="59460" y="38300"/>
                </a:lnTo>
                <a:lnTo>
                  <a:pt x="59500" y="38320"/>
                </a:lnTo>
                <a:lnTo>
                  <a:pt x="59500" y="38380"/>
                </a:lnTo>
                <a:lnTo>
                  <a:pt x="59670" y="38730"/>
                </a:lnTo>
                <a:lnTo>
                  <a:pt x="59690" y="38940"/>
                </a:lnTo>
                <a:lnTo>
                  <a:pt x="59780" y="39040"/>
                </a:lnTo>
                <a:lnTo>
                  <a:pt x="59990" y="39120"/>
                </a:lnTo>
                <a:lnTo>
                  <a:pt x="60220" y="39050"/>
                </a:lnTo>
                <a:lnTo>
                  <a:pt x="60250" y="39100"/>
                </a:lnTo>
                <a:lnTo>
                  <a:pt x="60290" y="39090"/>
                </a:lnTo>
                <a:lnTo>
                  <a:pt x="60310" y="39130"/>
                </a:lnTo>
                <a:lnTo>
                  <a:pt x="60190" y="39310"/>
                </a:lnTo>
                <a:lnTo>
                  <a:pt x="60200" y="39370"/>
                </a:lnTo>
                <a:lnTo>
                  <a:pt x="60020" y="39500"/>
                </a:lnTo>
                <a:lnTo>
                  <a:pt x="59930" y="39500"/>
                </a:lnTo>
                <a:lnTo>
                  <a:pt x="60110" y="39780"/>
                </a:lnTo>
                <a:lnTo>
                  <a:pt x="60210" y="39690"/>
                </a:lnTo>
                <a:lnTo>
                  <a:pt x="60310" y="39830"/>
                </a:lnTo>
                <a:lnTo>
                  <a:pt x="60250" y="39880"/>
                </a:lnTo>
                <a:lnTo>
                  <a:pt x="60290" y="39930"/>
                </a:lnTo>
                <a:lnTo>
                  <a:pt x="60360" y="39880"/>
                </a:lnTo>
                <a:lnTo>
                  <a:pt x="60410" y="39950"/>
                </a:lnTo>
                <a:lnTo>
                  <a:pt x="60370" y="40100"/>
                </a:lnTo>
                <a:lnTo>
                  <a:pt x="60400" y="40120"/>
                </a:lnTo>
                <a:lnTo>
                  <a:pt x="60430" y="40160"/>
                </a:lnTo>
                <a:lnTo>
                  <a:pt x="60500" y="40220"/>
                </a:lnTo>
                <a:lnTo>
                  <a:pt x="60520" y="40230"/>
                </a:lnTo>
                <a:lnTo>
                  <a:pt x="60530" y="40360"/>
                </a:lnTo>
                <a:lnTo>
                  <a:pt x="60550" y="40380"/>
                </a:lnTo>
                <a:lnTo>
                  <a:pt x="60580" y="40400"/>
                </a:lnTo>
                <a:lnTo>
                  <a:pt x="60610" y="40400"/>
                </a:lnTo>
                <a:lnTo>
                  <a:pt x="60650" y="40360"/>
                </a:lnTo>
                <a:lnTo>
                  <a:pt x="60660" y="40360"/>
                </a:lnTo>
                <a:lnTo>
                  <a:pt x="60670" y="40350"/>
                </a:lnTo>
                <a:lnTo>
                  <a:pt x="60660" y="40330"/>
                </a:lnTo>
                <a:lnTo>
                  <a:pt x="60650" y="40330"/>
                </a:lnTo>
                <a:lnTo>
                  <a:pt x="60620" y="40320"/>
                </a:lnTo>
                <a:lnTo>
                  <a:pt x="60620" y="40310"/>
                </a:lnTo>
                <a:lnTo>
                  <a:pt x="60620" y="40300"/>
                </a:lnTo>
                <a:lnTo>
                  <a:pt x="60620" y="40290"/>
                </a:lnTo>
                <a:lnTo>
                  <a:pt x="60630" y="40280"/>
                </a:lnTo>
                <a:lnTo>
                  <a:pt x="60640" y="40280"/>
                </a:lnTo>
                <a:lnTo>
                  <a:pt x="60650" y="40280"/>
                </a:lnTo>
                <a:lnTo>
                  <a:pt x="60660" y="40280"/>
                </a:lnTo>
                <a:lnTo>
                  <a:pt x="60670" y="40280"/>
                </a:lnTo>
                <a:lnTo>
                  <a:pt x="60690" y="40270"/>
                </a:lnTo>
                <a:lnTo>
                  <a:pt x="60700" y="40280"/>
                </a:lnTo>
                <a:lnTo>
                  <a:pt x="60730" y="40300"/>
                </a:lnTo>
                <a:lnTo>
                  <a:pt x="60740" y="40300"/>
                </a:lnTo>
                <a:lnTo>
                  <a:pt x="60750" y="40300"/>
                </a:lnTo>
                <a:lnTo>
                  <a:pt x="60760" y="40300"/>
                </a:lnTo>
                <a:lnTo>
                  <a:pt x="60770" y="40300"/>
                </a:lnTo>
                <a:lnTo>
                  <a:pt x="60780" y="40290"/>
                </a:lnTo>
                <a:lnTo>
                  <a:pt x="60780" y="40280"/>
                </a:lnTo>
                <a:lnTo>
                  <a:pt x="60770" y="40270"/>
                </a:lnTo>
                <a:lnTo>
                  <a:pt x="60750" y="40270"/>
                </a:lnTo>
                <a:lnTo>
                  <a:pt x="60740" y="40260"/>
                </a:lnTo>
                <a:lnTo>
                  <a:pt x="60730" y="40230"/>
                </a:lnTo>
                <a:lnTo>
                  <a:pt x="60780" y="40220"/>
                </a:lnTo>
                <a:lnTo>
                  <a:pt x="60870" y="40290"/>
                </a:lnTo>
                <a:lnTo>
                  <a:pt x="60930" y="40270"/>
                </a:lnTo>
                <a:lnTo>
                  <a:pt x="60970" y="40310"/>
                </a:lnTo>
                <a:lnTo>
                  <a:pt x="60930" y="40330"/>
                </a:lnTo>
                <a:lnTo>
                  <a:pt x="60890" y="40360"/>
                </a:lnTo>
                <a:lnTo>
                  <a:pt x="60900" y="40400"/>
                </a:lnTo>
                <a:lnTo>
                  <a:pt x="60970" y="40400"/>
                </a:lnTo>
                <a:lnTo>
                  <a:pt x="61000" y="40430"/>
                </a:lnTo>
                <a:lnTo>
                  <a:pt x="60970" y="40480"/>
                </a:lnTo>
                <a:lnTo>
                  <a:pt x="60940" y="40500"/>
                </a:lnTo>
                <a:lnTo>
                  <a:pt x="60960" y="40530"/>
                </a:lnTo>
                <a:lnTo>
                  <a:pt x="60960" y="40580"/>
                </a:lnTo>
                <a:lnTo>
                  <a:pt x="61000" y="40570"/>
                </a:lnTo>
                <a:lnTo>
                  <a:pt x="61020" y="40590"/>
                </a:lnTo>
                <a:lnTo>
                  <a:pt x="60990" y="40630"/>
                </a:lnTo>
                <a:lnTo>
                  <a:pt x="61010" y="40670"/>
                </a:lnTo>
                <a:lnTo>
                  <a:pt x="60950" y="40710"/>
                </a:lnTo>
                <a:lnTo>
                  <a:pt x="60960" y="40730"/>
                </a:lnTo>
                <a:lnTo>
                  <a:pt x="61000" y="40740"/>
                </a:lnTo>
                <a:lnTo>
                  <a:pt x="61010" y="40770"/>
                </a:lnTo>
                <a:lnTo>
                  <a:pt x="61020" y="40830"/>
                </a:lnTo>
                <a:lnTo>
                  <a:pt x="61070" y="40830"/>
                </a:lnTo>
                <a:lnTo>
                  <a:pt x="61120" y="40860"/>
                </a:lnTo>
                <a:lnTo>
                  <a:pt x="61080" y="40940"/>
                </a:lnTo>
                <a:lnTo>
                  <a:pt x="61020" y="41000"/>
                </a:lnTo>
                <a:lnTo>
                  <a:pt x="60990" y="41090"/>
                </a:lnTo>
                <a:lnTo>
                  <a:pt x="61020" y="41120"/>
                </a:lnTo>
                <a:lnTo>
                  <a:pt x="61040" y="41110"/>
                </a:lnTo>
                <a:lnTo>
                  <a:pt x="61040" y="41100"/>
                </a:lnTo>
                <a:lnTo>
                  <a:pt x="61060" y="41090"/>
                </a:lnTo>
                <a:lnTo>
                  <a:pt x="61100" y="41070"/>
                </a:lnTo>
                <a:lnTo>
                  <a:pt x="61140" y="41070"/>
                </a:lnTo>
                <a:lnTo>
                  <a:pt x="61160" y="41070"/>
                </a:lnTo>
                <a:lnTo>
                  <a:pt x="61180" y="41080"/>
                </a:lnTo>
                <a:lnTo>
                  <a:pt x="61160" y="41120"/>
                </a:lnTo>
                <a:lnTo>
                  <a:pt x="61110" y="41180"/>
                </a:lnTo>
                <a:lnTo>
                  <a:pt x="61090" y="41220"/>
                </a:lnTo>
                <a:lnTo>
                  <a:pt x="61090" y="41270"/>
                </a:lnTo>
                <a:lnTo>
                  <a:pt x="61110" y="41280"/>
                </a:lnTo>
                <a:lnTo>
                  <a:pt x="61130" y="41280"/>
                </a:lnTo>
                <a:lnTo>
                  <a:pt x="61150" y="41250"/>
                </a:lnTo>
                <a:lnTo>
                  <a:pt x="61170" y="41230"/>
                </a:lnTo>
                <a:lnTo>
                  <a:pt x="61200" y="41220"/>
                </a:lnTo>
                <a:lnTo>
                  <a:pt x="61250" y="41200"/>
                </a:lnTo>
                <a:lnTo>
                  <a:pt x="61290" y="41220"/>
                </a:lnTo>
                <a:lnTo>
                  <a:pt x="61270" y="41300"/>
                </a:lnTo>
                <a:lnTo>
                  <a:pt x="61360" y="41310"/>
                </a:lnTo>
                <a:lnTo>
                  <a:pt x="61410" y="41280"/>
                </a:lnTo>
                <a:lnTo>
                  <a:pt x="61480" y="41290"/>
                </a:lnTo>
                <a:lnTo>
                  <a:pt x="61470" y="41330"/>
                </a:lnTo>
                <a:lnTo>
                  <a:pt x="61540" y="41410"/>
                </a:lnTo>
                <a:lnTo>
                  <a:pt x="61580" y="41470"/>
                </a:lnTo>
                <a:lnTo>
                  <a:pt x="61620" y="41520"/>
                </a:lnTo>
                <a:lnTo>
                  <a:pt x="61660" y="41540"/>
                </a:lnTo>
                <a:lnTo>
                  <a:pt x="61720" y="41570"/>
                </a:lnTo>
                <a:lnTo>
                  <a:pt x="61680" y="41610"/>
                </a:lnTo>
                <a:lnTo>
                  <a:pt x="61680" y="41640"/>
                </a:lnTo>
                <a:lnTo>
                  <a:pt x="61730" y="41640"/>
                </a:lnTo>
                <a:lnTo>
                  <a:pt x="61760" y="41660"/>
                </a:lnTo>
                <a:lnTo>
                  <a:pt x="61680" y="41750"/>
                </a:lnTo>
                <a:lnTo>
                  <a:pt x="61680" y="41790"/>
                </a:lnTo>
                <a:lnTo>
                  <a:pt x="61720" y="41800"/>
                </a:lnTo>
                <a:lnTo>
                  <a:pt x="61720" y="41850"/>
                </a:lnTo>
                <a:lnTo>
                  <a:pt x="61720" y="41880"/>
                </a:lnTo>
                <a:lnTo>
                  <a:pt x="61760" y="41930"/>
                </a:lnTo>
                <a:lnTo>
                  <a:pt x="61770" y="41940"/>
                </a:lnTo>
                <a:lnTo>
                  <a:pt x="61780" y="41920"/>
                </a:lnTo>
                <a:lnTo>
                  <a:pt x="61800" y="41910"/>
                </a:lnTo>
                <a:lnTo>
                  <a:pt x="61820" y="41880"/>
                </a:lnTo>
                <a:lnTo>
                  <a:pt x="61860" y="41860"/>
                </a:lnTo>
                <a:lnTo>
                  <a:pt x="61870" y="41890"/>
                </a:lnTo>
                <a:lnTo>
                  <a:pt x="61910" y="41890"/>
                </a:lnTo>
                <a:lnTo>
                  <a:pt x="61940" y="41920"/>
                </a:lnTo>
                <a:lnTo>
                  <a:pt x="61960" y="41960"/>
                </a:lnTo>
                <a:lnTo>
                  <a:pt x="61940" y="41980"/>
                </a:lnTo>
                <a:lnTo>
                  <a:pt x="61910" y="42010"/>
                </a:lnTo>
                <a:lnTo>
                  <a:pt x="61910" y="42020"/>
                </a:lnTo>
                <a:lnTo>
                  <a:pt x="61860" y="42030"/>
                </a:lnTo>
                <a:lnTo>
                  <a:pt x="61810" y="42070"/>
                </a:lnTo>
                <a:lnTo>
                  <a:pt x="61800" y="42090"/>
                </a:lnTo>
                <a:lnTo>
                  <a:pt x="61790" y="42120"/>
                </a:lnTo>
                <a:lnTo>
                  <a:pt x="61590" y="42090"/>
                </a:lnTo>
                <a:lnTo>
                  <a:pt x="61600" y="42140"/>
                </a:lnTo>
                <a:lnTo>
                  <a:pt x="61450" y="42230"/>
                </a:lnTo>
                <a:lnTo>
                  <a:pt x="61490" y="42290"/>
                </a:lnTo>
                <a:lnTo>
                  <a:pt x="61600" y="42300"/>
                </a:lnTo>
                <a:lnTo>
                  <a:pt x="61610" y="42370"/>
                </a:lnTo>
                <a:lnTo>
                  <a:pt x="61580" y="42380"/>
                </a:lnTo>
                <a:lnTo>
                  <a:pt x="61570" y="42470"/>
                </a:lnTo>
                <a:lnTo>
                  <a:pt x="61360" y="42490"/>
                </a:lnTo>
                <a:lnTo>
                  <a:pt x="61230" y="42520"/>
                </a:lnTo>
                <a:lnTo>
                  <a:pt x="61010" y="42530"/>
                </a:lnTo>
                <a:lnTo>
                  <a:pt x="61020" y="42620"/>
                </a:lnTo>
                <a:lnTo>
                  <a:pt x="61080" y="42800"/>
                </a:lnTo>
                <a:lnTo>
                  <a:pt x="61030" y="42810"/>
                </a:lnTo>
                <a:lnTo>
                  <a:pt x="61030" y="42840"/>
                </a:lnTo>
                <a:lnTo>
                  <a:pt x="61050" y="42950"/>
                </a:lnTo>
                <a:lnTo>
                  <a:pt x="60610" y="43180"/>
                </a:lnTo>
                <a:lnTo>
                  <a:pt x="60640" y="43250"/>
                </a:lnTo>
                <a:lnTo>
                  <a:pt x="60600" y="43270"/>
                </a:lnTo>
                <a:lnTo>
                  <a:pt x="60580" y="43320"/>
                </a:lnTo>
                <a:lnTo>
                  <a:pt x="60630" y="43410"/>
                </a:lnTo>
                <a:lnTo>
                  <a:pt x="60600" y="43410"/>
                </a:lnTo>
                <a:lnTo>
                  <a:pt x="60610" y="43430"/>
                </a:lnTo>
                <a:lnTo>
                  <a:pt x="60570" y="43450"/>
                </a:lnTo>
                <a:lnTo>
                  <a:pt x="60600" y="43520"/>
                </a:lnTo>
                <a:lnTo>
                  <a:pt x="60590" y="43520"/>
                </a:lnTo>
                <a:lnTo>
                  <a:pt x="60570" y="43510"/>
                </a:lnTo>
                <a:lnTo>
                  <a:pt x="60550" y="43520"/>
                </a:lnTo>
                <a:lnTo>
                  <a:pt x="60540" y="43540"/>
                </a:lnTo>
                <a:lnTo>
                  <a:pt x="60490" y="43550"/>
                </a:lnTo>
                <a:lnTo>
                  <a:pt x="60450" y="43520"/>
                </a:lnTo>
                <a:lnTo>
                  <a:pt x="60420" y="43460"/>
                </a:lnTo>
                <a:lnTo>
                  <a:pt x="60400" y="43450"/>
                </a:lnTo>
                <a:lnTo>
                  <a:pt x="60380" y="43430"/>
                </a:lnTo>
                <a:lnTo>
                  <a:pt x="60330" y="43320"/>
                </a:lnTo>
                <a:lnTo>
                  <a:pt x="60300" y="43270"/>
                </a:lnTo>
                <a:lnTo>
                  <a:pt x="60270" y="43200"/>
                </a:lnTo>
                <a:lnTo>
                  <a:pt x="60240" y="43170"/>
                </a:lnTo>
                <a:lnTo>
                  <a:pt x="60210" y="43150"/>
                </a:lnTo>
                <a:lnTo>
                  <a:pt x="60170" y="43130"/>
                </a:lnTo>
                <a:lnTo>
                  <a:pt x="60120" y="43010"/>
                </a:lnTo>
                <a:lnTo>
                  <a:pt x="60090" y="42970"/>
                </a:lnTo>
                <a:lnTo>
                  <a:pt x="60050" y="42960"/>
                </a:lnTo>
                <a:lnTo>
                  <a:pt x="60020" y="42970"/>
                </a:lnTo>
                <a:lnTo>
                  <a:pt x="59980" y="42980"/>
                </a:lnTo>
                <a:lnTo>
                  <a:pt x="59860" y="42980"/>
                </a:lnTo>
                <a:lnTo>
                  <a:pt x="59830" y="42980"/>
                </a:lnTo>
                <a:lnTo>
                  <a:pt x="59770" y="43000"/>
                </a:lnTo>
                <a:lnTo>
                  <a:pt x="59740" y="43000"/>
                </a:lnTo>
                <a:lnTo>
                  <a:pt x="59670" y="42980"/>
                </a:lnTo>
                <a:lnTo>
                  <a:pt x="59610" y="42960"/>
                </a:lnTo>
                <a:lnTo>
                  <a:pt x="59580" y="42960"/>
                </a:lnTo>
                <a:lnTo>
                  <a:pt x="59540" y="42970"/>
                </a:lnTo>
                <a:lnTo>
                  <a:pt x="59530" y="42970"/>
                </a:lnTo>
                <a:lnTo>
                  <a:pt x="59480" y="42950"/>
                </a:lnTo>
                <a:lnTo>
                  <a:pt x="59430" y="42900"/>
                </a:lnTo>
                <a:lnTo>
                  <a:pt x="59370" y="42880"/>
                </a:lnTo>
                <a:lnTo>
                  <a:pt x="59330" y="42880"/>
                </a:lnTo>
                <a:lnTo>
                  <a:pt x="59290" y="42870"/>
                </a:lnTo>
                <a:lnTo>
                  <a:pt x="59250" y="42850"/>
                </a:lnTo>
                <a:lnTo>
                  <a:pt x="59210" y="42850"/>
                </a:lnTo>
                <a:lnTo>
                  <a:pt x="59180" y="42850"/>
                </a:lnTo>
                <a:lnTo>
                  <a:pt x="59150" y="42850"/>
                </a:lnTo>
                <a:lnTo>
                  <a:pt x="59110" y="42830"/>
                </a:lnTo>
                <a:lnTo>
                  <a:pt x="59070" y="42790"/>
                </a:lnTo>
                <a:lnTo>
                  <a:pt x="59040" y="42740"/>
                </a:lnTo>
                <a:lnTo>
                  <a:pt x="58990" y="42700"/>
                </a:lnTo>
                <a:lnTo>
                  <a:pt x="58960" y="42660"/>
                </a:lnTo>
                <a:lnTo>
                  <a:pt x="58950" y="42620"/>
                </a:lnTo>
                <a:lnTo>
                  <a:pt x="58950" y="42590"/>
                </a:lnTo>
                <a:lnTo>
                  <a:pt x="58900" y="42610"/>
                </a:lnTo>
                <a:lnTo>
                  <a:pt x="58870" y="42700"/>
                </a:lnTo>
                <a:lnTo>
                  <a:pt x="58870" y="42750"/>
                </a:lnTo>
                <a:lnTo>
                  <a:pt x="58880" y="42830"/>
                </a:lnTo>
                <a:lnTo>
                  <a:pt x="58840" y="42880"/>
                </a:lnTo>
                <a:lnTo>
                  <a:pt x="58790" y="42940"/>
                </a:lnTo>
                <a:lnTo>
                  <a:pt x="58750" y="42970"/>
                </a:lnTo>
                <a:lnTo>
                  <a:pt x="58700" y="43040"/>
                </a:lnTo>
                <a:lnTo>
                  <a:pt x="58720" y="43080"/>
                </a:lnTo>
                <a:lnTo>
                  <a:pt x="58690" y="43140"/>
                </a:lnTo>
                <a:lnTo>
                  <a:pt x="58640" y="43160"/>
                </a:lnTo>
                <a:lnTo>
                  <a:pt x="58590" y="43200"/>
                </a:lnTo>
                <a:lnTo>
                  <a:pt x="58580" y="43260"/>
                </a:lnTo>
                <a:lnTo>
                  <a:pt x="58640" y="43300"/>
                </a:lnTo>
                <a:lnTo>
                  <a:pt x="58660" y="43380"/>
                </a:lnTo>
                <a:lnTo>
                  <a:pt x="58640" y="43460"/>
                </a:lnTo>
                <a:lnTo>
                  <a:pt x="58690" y="43530"/>
                </a:lnTo>
                <a:lnTo>
                  <a:pt x="58760" y="43560"/>
                </a:lnTo>
                <a:lnTo>
                  <a:pt x="58780" y="43630"/>
                </a:lnTo>
                <a:lnTo>
                  <a:pt x="58750" y="43730"/>
                </a:lnTo>
                <a:lnTo>
                  <a:pt x="58750" y="43800"/>
                </a:lnTo>
                <a:lnTo>
                  <a:pt x="58780" y="43850"/>
                </a:lnTo>
                <a:lnTo>
                  <a:pt x="58820" y="43900"/>
                </a:lnTo>
                <a:lnTo>
                  <a:pt x="58810" y="43940"/>
                </a:lnTo>
                <a:lnTo>
                  <a:pt x="58850" y="43980"/>
                </a:lnTo>
                <a:lnTo>
                  <a:pt x="58860" y="44040"/>
                </a:lnTo>
                <a:lnTo>
                  <a:pt x="58820" y="44040"/>
                </a:lnTo>
                <a:lnTo>
                  <a:pt x="58760" y="43910"/>
                </a:lnTo>
                <a:lnTo>
                  <a:pt x="58700" y="43800"/>
                </a:lnTo>
                <a:lnTo>
                  <a:pt x="58610" y="43740"/>
                </a:lnTo>
                <a:lnTo>
                  <a:pt x="58310" y="43890"/>
                </a:lnTo>
                <a:lnTo>
                  <a:pt x="58200" y="44030"/>
                </a:lnTo>
                <a:lnTo>
                  <a:pt x="58190" y="44050"/>
                </a:lnTo>
                <a:lnTo>
                  <a:pt x="55720" y="44440"/>
                </a:lnTo>
                <a:lnTo>
                  <a:pt x="55750" y="44500"/>
                </a:lnTo>
                <a:lnTo>
                  <a:pt x="55530" y="44610"/>
                </a:lnTo>
                <a:lnTo>
                  <a:pt x="55240" y="44750"/>
                </a:lnTo>
                <a:lnTo>
                  <a:pt x="55210" y="44690"/>
                </a:lnTo>
                <a:lnTo>
                  <a:pt x="55100" y="44500"/>
                </a:lnTo>
                <a:lnTo>
                  <a:pt x="55000" y="44580"/>
                </a:lnTo>
                <a:lnTo>
                  <a:pt x="55040" y="44680"/>
                </a:lnTo>
                <a:lnTo>
                  <a:pt x="55010" y="44740"/>
                </a:lnTo>
                <a:lnTo>
                  <a:pt x="54910" y="44730"/>
                </a:lnTo>
                <a:lnTo>
                  <a:pt x="54920" y="44650"/>
                </a:lnTo>
                <a:lnTo>
                  <a:pt x="54930" y="44610"/>
                </a:lnTo>
                <a:lnTo>
                  <a:pt x="54860" y="44640"/>
                </a:lnTo>
                <a:lnTo>
                  <a:pt x="54490" y="44820"/>
                </a:lnTo>
                <a:lnTo>
                  <a:pt x="54260" y="44930"/>
                </a:lnTo>
                <a:lnTo>
                  <a:pt x="54050" y="45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